
<file path=[Content_Types].xml><?xml version="1.0" encoding="utf-8"?>
<Types xmlns="http://schemas.openxmlformats.org/package/2006/content-types">
  <Default Extension="png" ContentType="image/png"/>
  <Default Extension="wmf" ContentType="image/x-w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5" r:id="rId4"/>
  </p:sldMasterIdLst>
  <p:notesMasterIdLst>
    <p:notesMasterId r:id="rId47"/>
  </p:notesMasterIdLst>
  <p:sldIdLst>
    <p:sldId id="256" r:id="rId5"/>
    <p:sldId id="314" r:id="rId6"/>
    <p:sldId id="313" r:id="rId7"/>
    <p:sldId id="312" r:id="rId8"/>
    <p:sldId id="311" r:id="rId9"/>
    <p:sldId id="315" r:id="rId10"/>
    <p:sldId id="316" r:id="rId11"/>
    <p:sldId id="326" r:id="rId12"/>
    <p:sldId id="328" r:id="rId13"/>
    <p:sldId id="329" r:id="rId14"/>
    <p:sldId id="327" r:id="rId15"/>
    <p:sldId id="320" r:id="rId16"/>
    <p:sldId id="335" r:id="rId17"/>
    <p:sldId id="324" r:id="rId18"/>
    <p:sldId id="321" r:id="rId19"/>
    <p:sldId id="323" r:id="rId20"/>
    <p:sldId id="322" r:id="rId21"/>
    <p:sldId id="336" r:id="rId22"/>
    <p:sldId id="332" r:id="rId23"/>
    <p:sldId id="330" r:id="rId24"/>
    <p:sldId id="331" r:id="rId25"/>
    <p:sldId id="333" r:id="rId26"/>
    <p:sldId id="334" r:id="rId27"/>
    <p:sldId id="337" r:id="rId28"/>
    <p:sldId id="338" r:id="rId29"/>
    <p:sldId id="354" r:id="rId30"/>
    <p:sldId id="339" r:id="rId31"/>
    <p:sldId id="342" r:id="rId32"/>
    <p:sldId id="343" r:id="rId33"/>
    <p:sldId id="344" r:id="rId34"/>
    <p:sldId id="340" r:id="rId35"/>
    <p:sldId id="347" r:id="rId36"/>
    <p:sldId id="348" r:id="rId37"/>
    <p:sldId id="345" r:id="rId38"/>
    <p:sldId id="341" r:id="rId39"/>
    <p:sldId id="350" r:id="rId40"/>
    <p:sldId id="351" r:id="rId41"/>
    <p:sldId id="349" r:id="rId42"/>
    <p:sldId id="346" r:id="rId43"/>
    <p:sldId id="353" r:id="rId44"/>
    <p:sldId id="352" r:id="rId45"/>
    <p:sldId id="305" r:id="rId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D7D7D"/>
    <a:srgbClr val="C40010"/>
    <a:srgbClr val="7B1001"/>
    <a:srgbClr val="5A5A5A"/>
    <a:srgbClr val="1C1C1C"/>
    <a:srgbClr val="696969"/>
    <a:srgbClr val="F3B20C"/>
    <a:srgbClr val="7793AB"/>
    <a:srgbClr val="C91B0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012" autoAdjust="0"/>
    <p:restoredTop sz="94653"/>
  </p:normalViewPr>
  <p:slideViewPr>
    <p:cSldViewPr snapToGrid="0">
      <p:cViewPr varScale="1">
        <p:scale>
          <a:sx n="114" d="100"/>
          <a:sy n="114" d="100"/>
        </p:scale>
        <p:origin x="102" y="270"/>
      </p:cViewPr>
      <p:guideLst>
        <p:guide orient="horz" pos="2160"/>
        <p:guide pos="3840"/>
      </p:guideLst>
    </p:cSldViewPr>
  </p:slideViewPr>
  <p:notesTextViewPr>
    <p:cViewPr>
      <p:scale>
        <a:sx n="3" d="2"/>
        <a:sy n="3" d="2"/>
      </p:scale>
      <p:origin x="0" y="0"/>
    </p:cViewPr>
  </p:notesTextViewPr>
  <p:sorterViewPr>
    <p:cViewPr>
      <p:scale>
        <a:sx n="100" d="100"/>
        <a:sy n="100" d="100"/>
      </p:scale>
      <p:origin x="0" y="-114"/>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lex Pikeas" userId="6395e751-e294-4f00-a9cc-2ec5f747ad0c" providerId="ADAL" clId="{8CB66B34-9DF4-2648-ADDA-EBB609275BE1}"/>
    <pc:docChg chg="modSld">
      <pc:chgData name="Alex Pikeas" userId="6395e751-e294-4f00-a9cc-2ec5f747ad0c" providerId="ADAL" clId="{8CB66B34-9DF4-2648-ADDA-EBB609275BE1}" dt="2018-02-14T05:11:49.612" v="2" actId="1076"/>
      <pc:docMkLst>
        <pc:docMk/>
      </pc:docMkLst>
      <pc:sldChg chg="modSp">
        <pc:chgData name="Alex Pikeas" userId="6395e751-e294-4f00-a9cc-2ec5f747ad0c" providerId="ADAL" clId="{8CB66B34-9DF4-2648-ADDA-EBB609275BE1}" dt="2018-02-14T05:11:49.612" v="2" actId="1076"/>
        <pc:sldMkLst>
          <pc:docMk/>
          <pc:sldMk cId="1802493979" sldId="271"/>
        </pc:sldMkLst>
        <pc:spChg chg="mod">
          <ac:chgData name="Alex Pikeas" userId="6395e751-e294-4f00-a9cc-2ec5f747ad0c" providerId="ADAL" clId="{8CB66B34-9DF4-2648-ADDA-EBB609275BE1}" dt="2018-02-14T05:11:49.612" v="2" actId="1076"/>
          <ac:spMkLst>
            <pc:docMk/>
            <pc:sldMk cId="1802493979" sldId="271"/>
            <ac:spMk id="2" creationId="{00000000-0000-0000-0000-000000000000}"/>
          </ac:spMkLst>
        </pc:spChg>
        <pc:graphicFrameChg chg="mod">
          <ac:chgData name="Alex Pikeas" userId="6395e751-e294-4f00-a9cc-2ec5f747ad0c" providerId="ADAL" clId="{8CB66B34-9DF4-2648-ADDA-EBB609275BE1}" dt="2018-02-14T05:11:48.436" v="1" actId="1076"/>
          <ac:graphicFrameMkLst>
            <pc:docMk/>
            <pc:sldMk cId="1802493979" sldId="271"/>
            <ac:graphicFrameMk id="4" creationId="{00000000-0000-0000-0000-000000000000}"/>
          </ac:graphicFrameMkLst>
        </pc:graphicFrame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AA6393E-B108-1E4A-B9B0-02D3F3B5C2B2}" type="datetimeFigureOut">
              <a:rPr lang="en-US" smtClean="0"/>
              <a:t>5/22/2018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7399352-CBB3-B544-84EB-24FA646556AA}" type="slidenum">
              <a:rPr lang="en-US" smtClean="0"/>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7399352-CBB3-B544-84EB-24FA646556AA}" type="slidenum">
              <a:rPr lang="en-US" smtClean="0"/>
              <a:t>42</a:t>
            </a:fld>
            <a:endParaRPr lang="en-US"/>
          </a:p>
        </p:txBody>
      </p:sp>
    </p:spTree>
    <p:extLst>
      <p:ext uri="{BB962C8B-B14F-4D97-AF65-F5344CB8AC3E}">
        <p14:creationId xmlns:p14="http://schemas.microsoft.com/office/powerpoint/2010/main" val="34709570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3.wmf"/><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4.wmf"/><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w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w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wmf"/><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4.wmf"/><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3.wmf"/><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4.wmf"/><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Black">
    <p:bg>
      <p:bgPr>
        <a:solidFill>
          <a:srgbClr val="1C1C1C"/>
        </a:solidFill>
        <a:effectLst/>
      </p:bgPr>
    </p:bg>
    <p:spTree>
      <p:nvGrpSpPr>
        <p:cNvPr id="1" name=""/>
        <p:cNvGrpSpPr/>
        <p:nvPr/>
      </p:nvGrpSpPr>
      <p:grpSpPr>
        <a:xfrm>
          <a:off x="0" y="0"/>
          <a:ext cx="0" cy="0"/>
          <a:chOff x="0" y="0"/>
          <a:chExt cx="0" cy="0"/>
        </a:xfrm>
      </p:grpSpPr>
      <p:grpSp>
        <p:nvGrpSpPr>
          <p:cNvPr id="5" name="Group 4"/>
          <p:cNvGrpSpPr/>
          <p:nvPr/>
        </p:nvGrpSpPr>
        <p:grpSpPr>
          <a:xfrm>
            <a:off x="423863" y="0"/>
            <a:ext cx="11444766" cy="6858000"/>
            <a:chOff x="423863" y="1060450"/>
            <a:chExt cx="9023350" cy="5407025"/>
          </a:xfrm>
          <a:solidFill>
            <a:schemeClr val="tx1"/>
          </a:solidFill>
        </p:grpSpPr>
        <p:sp>
          <p:nvSpPr>
            <p:cNvPr id="31" name="Freeform 30"/>
            <p:cNvSpPr>
              <a:spLocks noChangeArrowheads="1"/>
            </p:cNvSpPr>
            <p:nvPr/>
          </p:nvSpPr>
          <p:spPr bwMode="auto">
            <a:xfrm>
              <a:off x="423863" y="1060450"/>
              <a:ext cx="1089025" cy="1784350"/>
            </a:xfrm>
            <a:custGeom>
              <a:avLst/>
              <a:gdLst>
                <a:gd name="T0" fmla="*/ 1512 w 3025"/>
                <a:gd name="T1" fmla="*/ 4954 h 4955"/>
                <a:gd name="T2" fmla="*/ 0 w 3025"/>
                <a:gd name="T3" fmla="*/ 4954 h 4955"/>
                <a:gd name="T4" fmla="*/ 0 w 3025"/>
                <a:gd name="T5" fmla="*/ 0 h 4955"/>
                <a:gd name="T6" fmla="*/ 3024 w 3025"/>
                <a:gd name="T7" fmla="*/ 0 h 4955"/>
                <a:gd name="T8" fmla="*/ 3024 w 3025"/>
                <a:gd name="T9" fmla="*/ 4954 h 4955"/>
                <a:gd name="T10" fmla="*/ 1512 w 3025"/>
                <a:gd name="T11" fmla="*/ 4954 h 4955"/>
              </a:gdLst>
              <a:ahLst/>
              <a:cxnLst>
                <a:cxn ang="0">
                  <a:pos x="T0" y="T1"/>
                </a:cxn>
                <a:cxn ang="0">
                  <a:pos x="T2" y="T3"/>
                </a:cxn>
                <a:cxn ang="0">
                  <a:pos x="T4" y="T5"/>
                </a:cxn>
                <a:cxn ang="0">
                  <a:pos x="T6" y="T7"/>
                </a:cxn>
                <a:cxn ang="0">
                  <a:pos x="T8" y="T9"/>
                </a:cxn>
                <a:cxn ang="0">
                  <a:pos x="T10" y="T11"/>
                </a:cxn>
              </a:cxnLst>
              <a:rect l="0" t="0" r="r" b="b"/>
              <a:pathLst>
                <a:path w="3025" h="4955">
                  <a:moveTo>
                    <a:pt x="1512" y="4954"/>
                  </a:moveTo>
                  <a:lnTo>
                    <a:pt x="0" y="4954"/>
                  </a:lnTo>
                  <a:lnTo>
                    <a:pt x="0" y="0"/>
                  </a:lnTo>
                  <a:lnTo>
                    <a:pt x="3024" y="0"/>
                  </a:lnTo>
                  <a:lnTo>
                    <a:pt x="3024" y="4954"/>
                  </a:lnTo>
                  <a:lnTo>
                    <a:pt x="1512" y="495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3600">
                <a:solidFill>
                  <a:srgbClr val="000000"/>
                </a:solidFill>
              </a:endParaRPr>
            </a:p>
          </p:txBody>
        </p:sp>
        <p:sp>
          <p:nvSpPr>
            <p:cNvPr id="32" name="Freeform 31"/>
            <p:cNvSpPr>
              <a:spLocks noChangeArrowheads="1"/>
            </p:cNvSpPr>
            <p:nvPr/>
          </p:nvSpPr>
          <p:spPr bwMode="auto">
            <a:xfrm>
              <a:off x="2514600" y="1060450"/>
              <a:ext cx="2135188" cy="1784350"/>
            </a:xfrm>
            <a:custGeom>
              <a:avLst/>
              <a:gdLst>
                <a:gd name="T0" fmla="*/ 0 w 5931"/>
                <a:gd name="T1" fmla="*/ 0 h 4955"/>
                <a:gd name="T2" fmla="*/ 2421 w 5931"/>
                <a:gd name="T3" fmla="*/ 4954 h 4955"/>
                <a:gd name="T4" fmla="*/ 5930 w 5931"/>
                <a:gd name="T5" fmla="*/ 4954 h 4955"/>
                <a:gd name="T6" fmla="*/ 3364 w 5931"/>
                <a:gd name="T7" fmla="*/ 0 h 4955"/>
                <a:gd name="T8" fmla="*/ 0 w 5931"/>
                <a:gd name="T9" fmla="*/ 0 h 4955"/>
              </a:gdLst>
              <a:ahLst/>
              <a:cxnLst>
                <a:cxn ang="0">
                  <a:pos x="T0" y="T1"/>
                </a:cxn>
                <a:cxn ang="0">
                  <a:pos x="T2" y="T3"/>
                </a:cxn>
                <a:cxn ang="0">
                  <a:pos x="T4" y="T5"/>
                </a:cxn>
                <a:cxn ang="0">
                  <a:pos x="T6" y="T7"/>
                </a:cxn>
                <a:cxn ang="0">
                  <a:pos x="T8" y="T9"/>
                </a:cxn>
              </a:cxnLst>
              <a:rect l="0" t="0" r="r" b="b"/>
              <a:pathLst>
                <a:path w="5931" h="4955">
                  <a:moveTo>
                    <a:pt x="0" y="0"/>
                  </a:moveTo>
                  <a:lnTo>
                    <a:pt x="2421" y="4954"/>
                  </a:lnTo>
                  <a:lnTo>
                    <a:pt x="5930" y="4954"/>
                  </a:lnTo>
                  <a:lnTo>
                    <a:pt x="3364" y="0"/>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3600">
                <a:solidFill>
                  <a:srgbClr val="000000"/>
                </a:solidFill>
              </a:endParaRPr>
            </a:p>
          </p:txBody>
        </p:sp>
        <p:sp>
          <p:nvSpPr>
            <p:cNvPr id="33" name="Freeform 32"/>
            <p:cNvSpPr>
              <a:spLocks noChangeArrowheads="1"/>
            </p:cNvSpPr>
            <p:nvPr/>
          </p:nvSpPr>
          <p:spPr bwMode="auto">
            <a:xfrm>
              <a:off x="423863" y="4030663"/>
              <a:ext cx="3708400" cy="1047750"/>
            </a:xfrm>
            <a:custGeom>
              <a:avLst/>
              <a:gdLst>
                <a:gd name="T0" fmla="*/ 0 w 10300"/>
                <a:gd name="T1" fmla="*/ 2910 h 2911"/>
                <a:gd name="T2" fmla="*/ 10299 w 10300"/>
                <a:gd name="T3" fmla="*/ 2910 h 2911"/>
                <a:gd name="T4" fmla="*/ 10299 w 10300"/>
                <a:gd name="T5" fmla="*/ 0 h 2911"/>
                <a:gd name="T6" fmla="*/ 0 w 10300"/>
                <a:gd name="T7" fmla="*/ 0 h 2911"/>
                <a:gd name="T8" fmla="*/ 0 w 10300"/>
                <a:gd name="T9" fmla="*/ 2910 h 2911"/>
              </a:gdLst>
              <a:ahLst/>
              <a:cxnLst>
                <a:cxn ang="0">
                  <a:pos x="T0" y="T1"/>
                </a:cxn>
                <a:cxn ang="0">
                  <a:pos x="T2" y="T3"/>
                </a:cxn>
                <a:cxn ang="0">
                  <a:pos x="T4" y="T5"/>
                </a:cxn>
                <a:cxn ang="0">
                  <a:pos x="T6" y="T7"/>
                </a:cxn>
                <a:cxn ang="0">
                  <a:pos x="T8" y="T9"/>
                </a:cxn>
              </a:cxnLst>
              <a:rect l="0" t="0" r="r" b="b"/>
              <a:pathLst>
                <a:path w="10300" h="2911">
                  <a:moveTo>
                    <a:pt x="0" y="2910"/>
                  </a:moveTo>
                  <a:lnTo>
                    <a:pt x="10299" y="2910"/>
                  </a:lnTo>
                  <a:lnTo>
                    <a:pt x="10299" y="0"/>
                  </a:lnTo>
                  <a:lnTo>
                    <a:pt x="0" y="0"/>
                  </a:lnTo>
                  <a:lnTo>
                    <a:pt x="0" y="291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3600">
                <a:solidFill>
                  <a:srgbClr val="000000"/>
                </a:solidFill>
              </a:endParaRPr>
            </a:p>
          </p:txBody>
        </p:sp>
        <p:sp>
          <p:nvSpPr>
            <p:cNvPr id="34" name="Freeform 33"/>
            <p:cNvSpPr>
              <a:spLocks noChangeArrowheads="1"/>
            </p:cNvSpPr>
            <p:nvPr/>
          </p:nvSpPr>
          <p:spPr bwMode="auto">
            <a:xfrm>
              <a:off x="5440363" y="4030663"/>
              <a:ext cx="4006850" cy="2436812"/>
            </a:xfrm>
            <a:custGeom>
              <a:avLst/>
              <a:gdLst>
                <a:gd name="T0" fmla="*/ 3029 w 11132"/>
                <a:gd name="T1" fmla="*/ 2698 h 6769"/>
                <a:gd name="T2" fmla="*/ 5987 w 11132"/>
                <a:gd name="T3" fmla="*/ 2706 h 6769"/>
                <a:gd name="T4" fmla="*/ 6233 w 11132"/>
                <a:gd name="T5" fmla="*/ 2720 h 6769"/>
                <a:gd name="T6" fmla="*/ 6467 w 11132"/>
                <a:gd name="T7" fmla="*/ 2760 h 6769"/>
                <a:gd name="T8" fmla="*/ 6684 w 11132"/>
                <a:gd name="T9" fmla="*/ 2821 h 6769"/>
                <a:gd name="T10" fmla="*/ 6891 w 11132"/>
                <a:gd name="T11" fmla="*/ 2895 h 6769"/>
                <a:gd name="T12" fmla="*/ 7080 w 11132"/>
                <a:gd name="T13" fmla="*/ 2989 h 6769"/>
                <a:gd name="T14" fmla="*/ 7260 w 11132"/>
                <a:gd name="T15" fmla="*/ 3100 h 6769"/>
                <a:gd name="T16" fmla="*/ 7420 w 11132"/>
                <a:gd name="T17" fmla="*/ 3223 h 6769"/>
                <a:gd name="T18" fmla="*/ 7565 w 11132"/>
                <a:gd name="T19" fmla="*/ 3368 h 6769"/>
                <a:gd name="T20" fmla="*/ 7693 w 11132"/>
                <a:gd name="T21" fmla="*/ 3518 h 6769"/>
                <a:gd name="T22" fmla="*/ 7811 w 11132"/>
                <a:gd name="T23" fmla="*/ 3693 h 6769"/>
                <a:gd name="T24" fmla="*/ 7905 w 11132"/>
                <a:gd name="T25" fmla="*/ 3870 h 6769"/>
                <a:gd name="T26" fmla="*/ 7979 w 11132"/>
                <a:gd name="T27" fmla="*/ 4065 h 6769"/>
                <a:gd name="T28" fmla="*/ 8041 w 11132"/>
                <a:gd name="T29" fmla="*/ 4272 h 6769"/>
                <a:gd name="T30" fmla="*/ 8080 w 11132"/>
                <a:gd name="T31" fmla="*/ 4491 h 6769"/>
                <a:gd name="T32" fmla="*/ 8102 w 11132"/>
                <a:gd name="T33" fmla="*/ 4717 h 6769"/>
                <a:gd name="T34" fmla="*/ 8102 w 11132"/>
                <a:gd name="T35" fmla="*/ 4954 h 6769"/>
                <a:gd name="T36" fmla="*/ 8080 w 11132"/>
                <a:gd name="T37" fmla="*/ 5175 h 6769"/>
                <a:gd name="T38" fmla="*/ 8041 w 11132"/>
                <a:gd name="T39" fmla="*/ 5392 h 6769"/>
                <a:gd name="T40" fmla="*/ 7979 w 11132"/>
                <a:gd name="T41" fmla="*/ 5599 h 6769"/>
                <a:gd name="T42" fmla="*/ 7905 w 11132"/>
                <a:gd name="T43" fmla="*/ 5788 h 6769"/>
                <a:gd name="T44" fmla="*/ 7811 w 11132"/>
                <a:gd name="T45" fmla="*/ 5973 h 6769"/>
                <a:gd name="T46" fmla="*/ 7693 w 11132"/>
                <a:gd name="T47" fmla="*/ 6141 h 6769"/>
                <a:gd name="T48" fmla="*/ 7565 w 11132"/>
                <a:gd name="T49" fmla="*/ 6291 h 6769"/>
                <a:gd name="T50" fmla="*/ 7420 w 11132"/>
                <a:gd name="T51" fmla="*/ 6431 h 6769"/>
                <a:gd name="T52" fmla="*/ 7260 w 11132"/>
                <a:gd name="T53" fmla="*/ 6554 h 6769"/>
                <a:gd name="T54" fmla="*/ 7080 w 11132"/>
                <a:gd name="T55" fmla="*/ 6665 h 6769"/>
                <a:gd name="T56" fmla="*/ 6891 w 11132"/>
                <a:gd name="T57" fmla="*/ 6754 h 6769"/>
                <a:gd name="T58" fmla="*/ 10749 w 11132"/>
                <a:gd name="T59" fmla="*/ 6768 h 6769"/>
                <a:gd name="T60" fmla="*/ 10863 w 11132"/>
                <a:gd name="T61" fmla="*/ 6480 h 6769"/>
                <a:gd name="T62" fmla="*/ 10991 w 11132"/>
                <a:gd name="T63" fmla="*/ 6030 h 6769"/>
                <a:gd name="T64" fmla="*/ 11079 w 11132"/>
                <a:gd name="T65" fmla="*/ 5559 h 6769"/>
                <a:gd name="T66" fmla="*/ 11124 w 11132"/>
                <a:gd name="T67" fmla="*/ 5082 h 6769"/>
                <a:gd name="T68" fmla="*/ 11124 w 11132"/>
                <a:gd name="T69" fmla="*/ 4589 h 6769"/>
                <a:gd name="T70" fmla="*/ 11079 w 11132"/>
                <a:gd name="T71" fmla="*/ 4104 h 6769"/>
                <a:gd name="T72" fmla="*/ 10991 w 11132"/>
                <a:gd name="T73" fmla="*/ 3636 h 6769"/>
                <a:gd name="T74" fmla="*/ 10863 w 11132"/>
                <a:gd name="T75" fmla="*/ 3183 h 6769"/>
                <a:gd name="T76" fmla="*/ 10690 w 11132"/>
                <a:gd name="T77" fmla="*/ 2755 h 6769"/>
                <a:gd name="T78" fmla="*/ 10478 w 11132"/>
                <a:gd name="T79" fmla="*/ 2341 h 6769"/>
                <a:gd name="T80" fmla="*/ 10220 w 11132"/>
                <a:gd name="T81" fmla="*/ 1957 h 6769"/>
                <a:gd name="T82" fmla="*/ 9932 w 11132"/>
                <a:gd name="T83" fmla="*/ 1600 h 6769"/>
                <a:gd name="T84" fmla="*/ 9602 w 11132"/>
                <a:gd name="T85" fmla="*/ 1270 h 6769"/>
                <a:gd name="T86" fmla="*/ 9232 w 11132"/>
                <a:gd name="T87" fmla="*/ 970 h 6769"/>
                <a:gd name="T88" fmla="*/ 8831 w 11132"/>
                <a:gd name="T89" fmla="*/ 709 h 6769"/>
                <a:gd name="T90" fmla="*/ 8390 w 11132"/>
                <a:gd name="T91" fmla="*/ 485 h 6769"/>
                <a:gd name="T92" fmla="*/ 7922 w 11132"/>
                <a:gd name="T93" fmla="*/ 295 h 6769"/>
                <a:gd name="T94" fmla="*/ 7415 w 11132"/>
                <a:gd name="T95" fmla="*/ 155 h 6769"/>
                <a:gd name="T96" fmla="*/ 6878 w 11132"/>
                <a:gd name="T97" fmla="*/ 56 h 6769"/>
                <a:gd name="T98" fmla="*/ 6309 w 11132"/>
                <a:gd name="T99" fmla="*/ 4 h 6769"/>
                <a:gd name="T100" fmla="*/ 0 w 11132"/>
                <a:gd name="T101" fmla="*/ 0 h 6769"/>
                <a:gd name="T102" fmla="*/ 3029 w 11132"/>
                <a:gd name="T103" fmla="*/ 6768 h 67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1132" h="6769">
                  <a:moveTo>
                    <a:pt x="3029" y="6768"/>
                  </a:moveTo>
                  <a:lnTo>
                    <a:pt x="3029" y="2698"/>
                  </a:lnTo>
                  <a:lnTo>
                    <a:pt x="5859" y="2698"/>
                  </a:lnTo>
                  <a:lnTo>
                    <a:pt x="5987" y="2706"/>
                  </a:lnTo>
                  <a:lnTo>
                    <a:pt x="6110" y="2711"/>
                  </a:lnTo>
                  <a:lnTo>
                    <a:pt x="6233" y="2720"/>
                  </a:lnTo>
                  <a:lnTo>
                    <a:pt x="6349" y="2738"/>
                  </a:lnTo>
                  <a:lnTo>
                    <a:pt x="6467" y="2760"/>
                  </a:lnTo>
                  <a:lnTo>
                    <a:pt x="6578" y="2789"/>
                  </a:lnTo>
                  <a:lnTo>
                    <a:pt x="6684" y="2821"/>
                  </a:lnTo>
                  <a:lnTo>
                    <a:pt x="6790" y="2856"/>
                  </a:lnTo>
                  <a:lnTo>
                    <a:pt x="6891" y="2895"/>
                  </a:lnTo>
                  <a:lnTo>
                    <a:pt x="6987" y="2940"/>
                  </a:lnTo>
                  <a:lnTo>
                    <a:pt x="7080" y="2989"/>
                  </a:lnTo>
                  <a:lnTo>
                    <a:pt x="7169" y="3045"/>
                  </a:lnTo>
                  <a:lnTo>
                    <a:pt x="7260" y="3100"/>
                  </a:lnTo>
                  <a:lnTo>
                    <a:pt x="7344" y="3161"/>
                  </a:lnTo>
                  <a:lnTo>
                    <a:pt x="7420" y="3223"/>
                  </a:lnTo>
                  <a:lnTo>
                    <a:pt x="7494" y="3297"/>
                  </a:lnTo>
                  <a:lnTo>
                    <a:pt x="7565" y="3368"/>
                  </a:lnTo>
                  <a:lnTo>
                    <a:pt x="7632" y="3442"/>
                  </a:lnTo>
                  <a:lnTo>
                    <a:pt x="7693" y="3518"/>
                  </a:lnTo>
                  <a:lnTo>
                    <a:pt x="7755" y="3602"/>
                  </a:lnTo>
                  <a:lnTo>
                    <a:pt x="7811" y="3693"/>
                  </a:lnTo>
                  <a:lnTo>
                    <a:pt x="7861" y="3782"/>
                  </a:lnTo>
                  <a:lnTo>
                    <a:pt x="7905" y="3870"/>
                  </a:lnTo>
                  <a:lnTo>
                    <a:pt x="7944" y="3971"/>
                  </a:lnTo>
                  <a:lnTo>
                    <a:pt x="7979" y="4065"/>
                  </a:lnTo>
                  <a:lnTo>
                    <a:pt x="8011" y="4166"/>
                  </a:lnTo>
                  <a:lnTo>
                    <a:pt x="8041" y="4272"/>
                  </a:lnTo>
                  <a:lnTo>
                    <a:pt x="8063" y="4378"/>
                  </a:lnTo>
                  <a:lnTo>
                    <a:pt x="8080" y="4491"/>
                  </a:lnTo>
                  <a:lnTo>
                    <a:pt x="8090" y="4602"/>
                  </a:lnTo>
                  <a:lnTo>
                    <a:pt x="8102" y="4717"/>
                  </a:lnTo>
                  <a:lnTo>
                    <a:pt x="8102" y="4836"/>
                  </a:lnTo>
                  <a:lnTo>
                    <a:pt x="8102" y="4954"/>
                  </a:lnTo>
                  <a:lnTo>
                    <a:pt x="8090" y="5065"/>
                  </a:lnTo>
                  <a:lnTo>
                    <a:pt x="8080" y="5175"/>
                  </a:lnTo>
                  <a:lnTo>
                    <a:pt x="8063" y="5286"/>
                  </a:lnTo>
                  <a:lnTo>
                    <a:pt x="8041" y="5392"/>
                  </a:lnTo>
                  <a:lnTo>
                    <a:pt x="8011" y="5500"/>
                  </a:lnTo>
                  <a:lnTo>
                    <a:pt x="7979" y="5599"/>
                  </a:lnTo>
                  <a:lnTo>
                    <a:pt x="7944" y="5695"/>
                  </a:lnTo>
                  <a:lnTo>
                    <a:pt x="7905" y="5788"/>
                  </a:lnTo>
                  <a:lnTo>
                    <a:pt x="7861" y="5884"/>
                  </a:lnTo>
                  <a:lnTo>
                    <a:pt x="7811" y="5973"/>
                  </a:lnTo>
                  <a:lnTo>
                    <a:pt x="7755" y="6057"/>
                  </a:lnTo>
                  <a:lnTo>
                    <a:pt x="7693" y="6141"/>
                  </a:lnTo>
                  <a:lnTo>
                    <a:pt x="7632" y="6219"/>
                  </a:lnTo>
                  <a:lnTo>
                    <a:pt x="7565" y="6291"/>
                  </a:lnTo>
                  <a:lnTo>
                    <a:pt x="7494" y="6365"/>
                  </a:lnTo>
                  <a:lnTo>
                    <a:pt x="7420" y="6431"/>
                  </a:lnTo>
                  <a:lnTo>
                    <a:pt x="7344" y="6498"/>
                  </a:lnTo>
                  <a:lnTo>
                    <a:pt x="7260" y="6554"/>
                  </a:lnTo>
                  <a:lnTo>
                    <a:pt x="7169" y="6608"/>
                  </a:lnTo>
                  <a:lnTo>
                    <a:pt x="7080" y="6665"/>
                  </a:lnTo>
                  <a:lnTo>
                    <a:pt x="6987" y="6709"/>
                  </a:lnTo>
                  <a:lnTo>
                    <a:pt x="6891" y="6754"/>
                  </a:lnTo>
                  <a:lnTo>
                    <a:pt x="6854" y="6768"/>
                  </a:lnTo>
                  <a:lnTo>
                    <a:pt x="10749" y="6768"/>
                  </a:lnTo>
                  <a:lnTo>
                    <a:pt x="10779" y="6699"/>
                  </a:lnTo>
                  <a:lnTo>
                    <a:pt x="10863" y="6480"/>
                  </a:lnTo>
                  <a:lnTo>
                    <a:pt x="10929" y="6259"/>
                  </a:lnTo>
                  <a:lnTo>
                    <a:pt x="10991" y="6030"/>
                  </a:lnTo>
                  <a:lnTo>
                    <a:pt x="11040" y="5801"/>
                  </a:lnTo>
                  <a:lnTo>
                    <a:pt x="11079" y="5559"/>
                  </a:lnTo>
                  <a:lnTo>
                    <a:pt x="11109" y="5321"/>
                  </a:lnTo>
                  <a:lnTo>
                    <a:pt x="11124" y="5082"/>
                  </a:lnTo>
                  <a:lnTo>
                    <a:pt x="11131" y="4836"/>
                  </a:lnTo>
                  <a:lnTo>
                    <a:pt x="11124" y="4589"/>
                  </a:lnTo>
                  <a:lnTo>
                    <a:pt x="11109" y="4346"/>
                  </a:lnTo>
                  <a:lnTo>
                    <a:pt x="11079" y="4104"/>
                  </a:lnTo>
                  <a:lnTo>
                    <a:pt x="11040" y="3870"/>
                  </a:lnTo>
                  <a:lnTo>
                    <a:pt x="10991" y="3636"/>
                  </a:lnTo>
                  <a:lnTo>
                    <a:pt x="10929" y="3407"/>
                  </a:lnTo>
                  <a:lnTo>
                    <a:pt x="10863" y="3183"/>
                  </a:lnTo>
                  <a:lnTo>
                    <a:pt x="10779" y="2967"/>
                  </a:lnTo>
                  <a:lnTo>
                    <a:pt x="10690" y="2755"/>
                  </a:lnTo>
                  <a:lnTo>
                    <a:pt x="10589" y="2543"/>
                  </a:lnTo>
                  <a:lnTo>
                    <a:pt x="10478" y="2341"/>
                  </a:lnTo>
                  <a:lnTo>
                    <a:pt x="10355" y="2147"/>
                  </a:lnTo>
                  <a:lnTo>
                    <a:pt x="10220" y="1957"/>
                  </a:lnTo>
                  <a:lnTo>
                    <a:pt x="10082" y="1772"/>
                  </a:lnTo>
                  <a:lnTo>
                    <a:pt x="9932" y="1600"/>
                  </a:lnTo>
                  <a:lnTo>
                    <a:pt x="9769" y="1428"/>
                  </a:lnTo>
                  <a:lnTo>
                    <a:pt x="9602" y="1270"/>
                  </a:lnTo>
                  <a:lnTo>
                    <a:pt x="9422" y="1115"/>
                  </a:lnTo>
                  <a:lnTo>
                    <a:pt x="9232" y="970"/>
                  </a:lnTo>
                  <a:lnTo>
                    <a:pt x="9038" y="837"/>
                  </a:lnTo>
                  <a:lnTo>
                    <a:pt x="8831" y="709"/>
                  </a:lnTo>
                  <a:lnTo>
                    <a:pt x="8614" y="590"/>
                  </a:lnTo>
                  <a:lnTo>
                    <a:pt x="8390" y="485"/>
                  </a:lnTo>
                  <a:lnTo>
                    <a:pt x="8164" y="384"/>
                  </a:lnTo>
                  <a:lnTo>
                    <a:pt x="7922" y="295"/>
                  </a:lnTo>
                  <a:lnTo>
                    <a:pt x="7671" y="224"/>
                  </a:lnTo>
                  <a:lnTo>
                    <a:pt x="7415" y="155"/>
                  </a:lnTo>
                  <a:lnTo>
                    <a:pt x="7152" y="100"/>
                  </a:lnTo>
                  <a:lnTo>
                    <a:pt x="6878" y="56"/>
                  </a:lnTo>
                  <a:lnTo>
                    <a:pt x="6595" y="27"/>
                  </a:lnTo>
                  <a:lnTo>
                    <a:pt x="6309" y="4"/>
                  </a:lnTo>
                  <a:lnTo>
                    <a:pt x="6009" y="0"/>
                  </a:lnTo>
                  <a:lnTo>
                    <a:pt x="0" y="0"/>
                  </a:lnTo>
                  <a:lnTo>
                    <a:pt x="0" y="6768"/>
                  </a:lnTo>
                  <a:lnTo>
                    <a:pt x="3029" y="676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3600">
                <a:solidFill>
                  <a:srgbClr val="000000"/>
                </a:solidFill>
              </a:endParaRPr>
            </a:p>
          </p:txBody>
        </p:sp>
        <p:sp>
          <p:nvSpPr>
            <p:cNvPr id="35" name="Freeform 34"/>
            <p:cNvSpPr>
              <a:spLocks noChangeArrowheads="1"/>
            </p:cNvSpPr>
            <p:nvPr/>
          </p:nvSpPr>
          <p:spPr bwMode="auto">
            <a:xfrm>
              <a:off x="5440363" y="1060450"/>
              <a:ext cx="1090612" cy="1784350"/>
            </a:xfrm>
            <a:custGeom>
              <a:avLst/>
              <a:gdLst>
                <a:gd name="T0" fmla="*/ 1515 w 3030"/>
                <a:gd name="T1" fmla="*/ 4954 h 4955"/>
                <a:gd name="T2" fmla="*/ 0 w 3030"/>
                <a:gd name="T3" fmla="*/ 4954 h 4955"/>
                <a:gd name="T4" fmla="*/ 0 w 3030"/>
                <a:gd name="T5" fmla="*/ 0 h 4955"/>
                <a:gd name="T6" fmla="*/ 3029 w 3030"/>
                <a:gd name="T7" fmla="*/ 0 h 4955"/>
                <a:gd name="T8" fmla="*/ 3029 w 3030"/>
                <a:gd name="T9" fmla="*/ 4954 h 4955"/>
                <a:gd name="T10" fmla="*/ 1515 w 3030"/>
                <a:gd name="T11" fmla="*/ 4954 h 4955"/>
              </a:gdLst>
              <a:ahLst/>
              <a:cxnLst>
                <a:cxn ang="0">
                  <a:pos x="T0" y="T1"/>
                </a:cxn>
                <a:cxn ang="0">
                  <a:pos x="T2" y="T3"/>
                </a:cxn>
                <a:cxn ang="0">
                  <a:pos x="T4" y="T5"/>
                </a:cxn>
                <a:cxn ang="0">
                  <a:pos x="T6" y="T7"/>
                </a:cxn>
                <a:cxn ang="0">
                  <a:pos x="T8" y="T9"/>
                </a:cxn>
                <a:cxn ang="0">
                  <a:pos x="T10" y="T11"/>
                </a:cxn>
              </a:cxnLst>
              <a:rect l="0" t="0" r="r" b="b"/>
              <a:pathLst>
                <a:path w="3030" h="4955">
                  <a:moveTo>
                    <a:pt x="1515" y="4954"/>
                  </a:moveTo>
                  <a:lnTo>
                    <a:pt x="0" y="4954"/>
                  </a:lnTo>
                  <a:lnTo>
                    <a:pt x="0" y="0"/>
                  </a:lnTo>
                  <a:lnTo>
                    <a:pt x="3029" y="0"/>
                  </a:lnTo>
                  <a:lnTo>
                    <a:pt x="3029" y="4954"/>
                  </a:lnTo>
                  <a:lnTo>
                    <a:pt x="1515" y="495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3600">
                <a:solidFill>
                  <a:srgbClr val="000000"/>
                </a:solidFill>
              </a:endParaRPr>
            </a:p>
          </p:txBody>
        </p:sp>
      </p:grpSp>
      <p:sp>
        <p:nvSpPr>
          <p:cNvPr id="2" name="Title 1"/>
          <p:cNvSpPr>
            <a:spLocks noGrp="1"/>
          </p:cNvSpPr>
          <p:nvPr>
            <p:ph type="ctrTitle"/>
          </p:nvPr>
        </p:nvSpPr>
        <p:spPr>
          <a:xfrm>
            <a:off x="423865" y="2160262"/>
            <a:ext cx="10761809" cy="1788708"/>
          </a:xfrm>
        </p:spPr>
        <p:txBody>
          <a:bodyPr lIns="0" anchor="ctr">
            <a:normAutofit/>
          </a:bodyPr>
          <a:lstStyle>
            <a:lvl1pPr algn="l">
              <a:defRPr sz="4400">
                <a:solidFill>
                  <a:schemeClr val="bg1"/>
                </a:solidFill>
              </a:defRPr>
            </a:lvl1pPr>
          </a:lstStyle>
          <a:p>
            <a:r>
              <a:rPr lang="en-US"/>
              <a:t>Click to edit Master title style</a:t>
            </a:r>
          </a:p>
        </p:txBody>
      </p:sp>
      <p:sp>
        <p:nvSpPr>
          <p:cNvPr id="3" name="Subtitle 2"/>
          <p:cNvSpPr>
            <a:spLocks noGrp="1"/>
          </p:cNvSpPr>
          <p:nvPr>
            <p:ph type="subTitle" idx="1"/>
          </p:nvPr>
        </p:nvSpPr>
        <p:spPr>
          <a:xfrm>
            <a:off x="423863" y="5610062"/>
            <a:ext cx="5994400" cy="611430"/>
          </a:xfrm>
        </p:spPr>
        <p:txBody>
          <a:bodyPr lIns="0" anchor="ctr">
            <a:norm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grpSp>
        <p:nvGrpSpPr>
          <p:cNvPr id="4" name="Group 3"/>
          <p:cNvGrpSpPr/>
          <p:nvPr/>
        </p:nvGrpSpPr>
        <p:grpSpPr>
          <a:xfrm>
            <a:off x="10038661" y="308355"/>
            <a:ext cx="1829968" cy="312550"/>
            <a:chOff x="185738" y="2941638"/>
            <a:chExt cx="9740900" cy="1663700"/>
          </a:xfrm>
          <a:solidFill>
            <a:srgbClr val="7D7D7D"/>
          </a:solidFill>
        </p:grpSpPr>
        <p:sp>
          <p:nvSpPr>
            <p:cNvPr id="9" name="Freeform 8"/>
            <p:cNvSpPr>
              <a:spLocks noChangeArrowheads="1"/>
            </p:cNvSpPr>
            <p:nvPr/>
          </p:nvSpPr>
          <p:spPr bwMode="auto">
            <a:xfrm>
              <a:off x="185738" y="2951163"/>
              <a:ext cx="869950" cy="1149350"/>
            </a:xfrm>
            <a:custGeom>
              <a:avLst/>
              <a:gdLst>
                <a:gd name="T0" fmla="*/ 1073 w 2416"/>
                <a:gd name="T1" fmla="*/ 1916 h 3192"/>
                <a:gd name="T2" fmla="*/ 625 w 2416"/>
                <a:gd name="T3" fmla="*/ 3188 h 3192"/>
                <a:gd name="T4" fmla="*/ 0 w 2416"/>
                <a:gd name="T5" fmla="*/ 0 h 3192"/>
                <a:gd name="T6" fmla="*/ 1251 w 2416"/>
                <a:gd name="T7" fmla="*/ 0 h 3192"/>
                <a:gd name="T8" fmla="*/ 1369 w 2416"/>
                <a:gd name="T9" fmla="*/ 3 h 3192"/>
                <a:gd name="T10" fmla="*/ 1485 w 2416"/>
                <a:gd name="T11" fmla="*/ 23 h 3192"/>
                <a:gd name="T12" fmla="*/ 1589 w 2416"/>
                <a:gd name="T13" fmla="*/ 46 h 3192"/>
                <a:gd name="T14" fmla="*/ 1688 w 2416"/>
                <a:gd name="T15" fmla="*/ 79 h 3192"/>
                <a:gd name="T16" fmla="*/ 1780 w 2416"/>
                <a:gd name="T17" fmla="*/ 119 h 3192"/>
                <a:gd name="T18" fmla="*/ 1865 w 2416"/>
                <a:gd name="T19" fmla="*/ 172 h 3192"/>
                <a:gd name="T20" fmla="*/ 1944 w 2416"/>
                <a:gd name="T21" fmla="*/ 228 h 3192"/>
                <a:gd name="T22" fmla="*/ 2013 w 2416"/>
                <a:gd name="T23" fmla="*/ 291 h 3192"/>
                <a:gd name="T24" fmla="*/ 2076 w 2416"/>
                <a:gd name="T25" fmla="*/ 360 h 3192"/>
                <a:gd name="T26" fmla="*/ 2132 w 2416"/>
                <a:gd name="T27" fmla="*/ 434 h 3192"/>
                <a:gd name="T28" fmla="*/ 2181 w 2416"/>
                <a:gd name="T29" fmla="*/ 517 h 3192"/>
                <a:gd name="T30" fmla="*/ 2216 w 2416"/>
                <a:gd name="T31" fmla="*/ 603 h 3192"/>
                <a:gd name="T32" fmla="*/ 2246 w 2416"/>
                <a:gd name="T33" fmla="*/ 692 h 3192"/>
                <a:gd name="T34" fmla="*/ 2268 w 2416"/>
                <a:gd name="T35" fmla="*/ 783 h 3192"/>
                <a:gd name="T36" fmla="*/ 2283 w 2416"/>
                <a:gd name="T37" fmla="*/ 878 h 3192"/>
                <a:gd name="T38" fmla="*/ 2286 w 2416"/>
                <a:gd name="T39" fmla="*/ 977 h 3192"/>
                <a:gd name="T40" fmla="*/ 2283 w 2416"/>
                <a:gd name="T41" fmla="*/ 1059 h 3192"/>
                <a:gd name="T42" fmla="*/ 2261 w 2416"/>
                <a:gd name="T43" fmla="*/ 1210 h 3192"/>
                <a:gd name="T44" fmla="*/ 2212 w 2416"/>
                <a:gd name="T45" fmla="*/ 1347 h 3192"/>
                <a:gd name="T46" fmla="*/ 2150 w 2416"/>
                <a:gd name="T47" fmla="*/ 1469 h 3192"/>
                <a:gd name="T48" fmla="*/ 2068 w 2416"/>
                <a:gd name="T49" fmla="*/ 1572 h 3192"/>
                <a:gd name="T50" fmla="*/ 1976 w 2416"/>
                <a:gd name="T51" fmla="*/ 1661 h 3192"/>
                <a:gd name="T52" fmla="*/ 1873 w 2416"/>
                <a:gd name="T53" fmla="*/ 1735 h 3192"/>
                <a:gd name="T54" fmla="*/ 1760 w 2416"/>
                <a:gd name="T55" fmla="*/ 1792 h 3192"/>
                <a:gd name="T56" fmla="*/ 2415 w 2416"/>
                <a:gd name="T57" fmla="*/ 3191 h 3192"/>
                <a:gd name="T58" fmla="*/ 1695 w 2416"/>
                <a:gd name="T59" fmla="*/ 3188 h 3192"/>
                <a:gd name="T60" fmla="*/ 625 w 2416"/>
                <a:gd name="T61" fmla="*/ 554 h 3192"/>
                <a:gd name="T62" fmla="*/ 1210 w 2416"/>
                <a:gd name="T63" fmla="*/ 1398 h 3192"/>
                <a:gd name="T64" fmla="*/ 1261 w 2416"/>
                <a:gd name="T65" fmla="*/ 1395 h 3192"/>
                <a:gd name="T66" fmla="*/ 1353 w 2416"/>
                <a:gd name="T67" fmla="*/ 1380 h 3192"/>
                <a:gd name="T68" fmla="*/ 1435 w 2416"/>
                <a:gd name="T69" fmla="*/ 1350 h 3192"/>
                <a:gd name="T70" fmla="*/ 1509 w 2416"/>
                <a:gd name="T71" fmla="*/ 1306 h 3192"/>
                <a:gd name="T72" fmla="*/ 1568 w 2416"/>
                <a:gd name="T73" fmla="*/ 1250 h 3192"/>
                <a:gd name="T74" fmla="*/ 1612 w 2416"/>
                <a:gd name="T75" fmla="*/ 1185 h 3192"/>
                <a:gd name="T76" fmla="*/ 1645 w 2416"/>
                <a:gd name="T77" fmla="*/ 1106 h 3192"/>
                <a:gd name="T78" fmla="*/ 1660 w 2416"/>
                <a:gd name="T79" fmla="*/ 1020 h 3192"/>
                <a:gd name="T80" fmla="*/ 1663 w 2416"/>
                <a:gd name="T81" fmla="*/ 976 h 3192"/>
                <a:gd name="T82" fmla="*/ 1652 w 2416"/>
                <a:gd name="T83" fmla="*/ 887 h 3192"/>
                <a:gd name="T84" fmla="*/ 1630 w 2416"/>
                <a:gd name="T85" fmla="*/ 804 h 3192"/>
                <a:gd name="T86" fmla="*/ 1590 w 2416"/>
                <a:gd name="T87" fmla="*/ 735 h 3192"/>
                <a:gd name="T88" fmla="*/ 1538 w 2416"/>
                <a:gd name="T89" fmla="*/ 672 h 3192"/>
                <a:gd name="T90" fmla="*/ 1476 w 2416"/>
                <a:gd name="T91" fmla="*/ 625 h 3192"/>
                <a:gd name="T92" fmla="*/ 1398 w 2416"/>
                <a:gd name="T93" fmla="*/ 588 h 3192"/>
                <a:gd name="T94" fmla="*/ 1309 w 2416"/>
                <a:gd name="T95" fmla="*/ 561 h 3192"/>
                <a:gd name="T96" fmla="*/ 1210 w 2416"/>
                <a:gd name="T97" fmla="*/ 554 h 3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16" h="3192">
                  <a:moveTo>
                    <a:pt x="1695" y="3188"/>
                  </a:moveTo>
                  <a:lnTo>
                    <a:pt x="1073" y="1916"/>
                  </a:lnTo>
                  <a:lnTo>
                    <a:pt x="625" y="1916"/>
                  </a:lnTo>
                  <a:lnTo>
                    <a:pt x="625" y="3188"/>
                  </a:lnTo>
                  <a:lnTo>
                    <a:pt x="0" y="3188"/>
                  </a:lnTo>
                  <a:lnTo>
                    <a:pt x="0" y="0"/>
                  </a:lnTo>
                  <a:lnTo>
                    <a:pt x="1251" y="0"/>
                  </a:lnTo>
                  <a:lnTo>
                    <a:pt x="1251" y="0"/>
                  </a:lnTo>
                  <a:lnTo>
                    <a:pt x="1313" y="0"/>
                  </a:lnTo>
                  <a:lnTo>
                    <a:pt x="1369" y="3"/>
                  </a:lnTo>
                  <a:lnTo>
                    <a:pt x="1429" y="11"/>
                  </a:lnTo>
                  <a:lnTo>
                    <a:pt x="1485" y="23"/>
                  </a:lnTo>
                  <a:lnTo>
                    <a:pt x="1537" y="34"/>
                  </a:lnTo>
                  <a:lnTo>
                    <a:pt x="1589" y="46"/>
                  </a:lnTo>
                  <a:lnTo>
                    <a:pt x="1640" y="61"/>
                  </a:lnTo>
                  <a:lnTo>
                    <a:pt x="1688" y="79"/>
                  </a:lnTo>
                  <a:lnTo>
                    <a:pt x="1735" y="97"/>
                  </a:lnTo>
                  <a:lnTo>
                    <a:pt x="1780" y="119"/>
                  </a:lnTo>
                  <a:lnTo>
                    <a:pt x="1824" y="146"/>
                  </a:lnTo>
                  <a:lnTo>
                    <a:pt x="1865" y="172"/>
                  </a:lnTo>
                  <a:lnTo>
                    <a:pt x="1907" y="199"/>
                  </a:lnTo>
                  <a:lnTo>
                    <a:pt x="1944" y="228"/>
                  </a:lnTo>
                  <a:lnTo>
                    <a:pt x="1981" y="258"/>
                  </a:lnTo>
                  <a:lnTo>
                    <a:pt x="2013" y="291"/>
                  </a:lnTo>
                  <a:lnTo>
                    <a:pt x="2046" y="323"/>
                  </a:lnTo>
                  <a:lnTo>
                    <a:pt x="2076" y="360"/>
                  </a:lnTo>
                  <a:lnTo>
                    <a:pt x="2105" y="397"/>
                  </a:lnTo>
                  <a:lnTo>
                    <a:pt x="2132" y="434"/>
                  </a:lnTo>
                  <a:lnTo>
                    <a:pt x="2154" y="476"/>
                  </a:lnTo>
                  <a:lnTo>
                    <a:pt x="2181" y="517"/>
                  </a:lnTo>
                  <a:lnTo>
                    <a:pt x="2199" y="558"/>
                  </a:lnTo>
                  <a:lnTo>
                    <a:pt x="2216" y="603"/>
                  </a:lnTo>
                  <a:lnTo>
                    <a:pt x="2231" y="647"/>
                  </a:lnTo>
                  <a:lnTo>
                    <a:pt x="2246" y="692"/>
                  </a:lnTo>
                  <a:lnTo>
                    <a:pt x="2261" y="739"/>
                  </a:lnTo>
                  <a:lnTo>
                    <a:pt x="2268" y="783"/>
                  </a:lnTo>
                  <a:lnTo>
                    <a:pt x="2276" y="831"/>
                  </a:lnTo>
                  <a:lnTo>
                    <a:pt x="2283" y="878"/>
                  </a:lnTo>
                  <a:lnTo>
                    <a:pt x="2286" y="930"/>
                  </a:lnTo>
                  <a:lnTo>
                    <a:pt x="2286" y="977"/>
                  </a:lnTo>
                  <a:lnTo>
                    <a:pt x="2286" y="977"/>
                  </a:lnTo>
                  <a:lnTo>
                    <a:pt x="2283" y="1059"/>
                  </a:lnTo>
                  <a:lnTo>
                    <a:pt x="2276" y="1136"/>
                  </a:lnTo>
                  <a:lnTo>
                    <a:pt x="2261" y="1210"/>
                  </a:lnTo>
                  <a:lnTo>
                    <a:pt x="2239" y="1281"/>
                  </a:lnTo>
                  <a:lnTo>
                    <a:pt x="2212" y="1347"/>
                  </a:lnTo>
                  <a:lnTo>
                    <a:pt x="2182" y="1410"/>
                  </a:lnTo>
                  <a:lnTo>
                    <a:pt x="2150" y="1469"/>
                  </a:lnTo>
                  <a:lnTo>
                    <a:pt x="2113" y="1521"/>
                  </a:lnTo>
                  <a:lnTo>
                    <a:pt x="2068" y="1572"/>
                  </a:lnTo>
                  <a:lnTo>
                    <a:pt x="2024" y="1620"/>
                  </a:lnTo>
                  <a:lnTo>
                    <a:pt x="1976" y="1661"/>
                  </a:lnTo>
                  <a:lnTo>
                    <a:pt x="1925" y="1698"/>
                  </a:lnTo>
                  <a:lnTo>
                    <a:pt x="1873" y="1735"/>
                  </a:lnTo>
                  <a:lnTo>
                    <a:pt x="1817" y="1765"/>
                  </a:lnTo>
                  <a:lnTo>
                    <a:pt x="1760" y="1792"/>
                  </a:lnTo>
                  <a:lnTo>
                    <a:pt x="1704" y="1818"/>
                  </a:lnTo>
                  <a:lnTo>
                    <a:pt x="2415" y="3191"/>
                  </a:lnTo>
                  <a:lnTo>
                    <a:pt x="1695" y="3191"/>
                  </a:lnTo>
                  <a:lnTo>
                    <a:pt x="1695" y="3188"/>
                  </a:lnTo>
                  <a:close/>
                  <a:moveTo>
                    <a:pt x="1210" y="554"/>
                  </a:moveTo>
                  <a:lnTo>
                    <a:pt x="625" y="554"/>
                  </a:lnTo>
                  <a:lnTo>
                    <a:pt x="625" y="1398"/>
                  </a:lnTo>
                  <a:lnTo>
                    <a:pt x="1210" y="1398"/>
                  </a:lnTo>
                  <a:lnTo>
                    <a:pt x="1210" y="1398"/>
                  </a:lnTo>
                  <a:lnTo>
                    <a:pt x="1261" y="1395"/>
                  </a:lnTo>
                  <a:lnTo>
                    <a:pt x="1309" y="1392"/>
                  </a:lnTo>
                  <a:lnTo>
                    <a:pt x="1353" y="1380"/>
                  </a:lnTo>
                  <a:lnTo>
                    <a:pt x="1398" y="1368"/>
                  </a:lnTo>
                  <a:lnTo>
                    <a:pt x="1435" y="1350"/>
                  </a:lnTo>
                  <a:lnTo>
                    <a:pt x="1476" y="1328"/>
                  </a:lnTo>
                  <a:lnTo>
                    <a:pt x="1509" y="1306"/>
                  </a:lnTo>
                  <a:lnTo>
                    <a:pt x="1538" y="1279"/>
                  </a:lnTo>
                  <a:lnTo>
                    <a:pt x="1568" y="1250"/>
                  </a:lnTo>
                  <a:lnTo>
                    <a:pt x="1590" y="1217"/>
                  </a:lnTo>
                  <a:lnTo>
                    <a:pt x="1612" y="1185"/>
                  </a:lnTo>
                  <a:lnTo>
                    <a:pt x="1630" y="1148"/>
                  </a:lnTo>
                  <a:lnTo>
                    <a:pt x="1645" y="1106"/>
                  </a:lnTo>
                  <a:lnTo>
                    <a:pt x="1652" y="1065"/>
                  </a:lnTo>
                  <a:lnTo>
                    <a:pt x="1660" y="1020"/>
                  </a:lnTo>
                  <a:lnTo>
                    <a:pt x="1663" y="976"/>
                  </a:lnTo>
                  <a:lnTo>
                    <a:pt x="1663" y="976"/>
                  </a:lnTo>
                  <a:lnTo>
                    <a:pt x="1660" y="932"/>
                  </a:lnTo>
                  <a:lnTo>
                    <a:pt x="1652" y="887"/>
                  </a:lnTo>
                  <a:lnTo>
                    <a:pt x="1645" y="846"/>
                  </a:lnTo>
                  <a:lnTo>
                    <a:pt x="1630" y="804"/>
                  </a:lnTo>
                  <a:lnTo>
                    <a:pt x="1612" y="767"/>
                  </a:lnTo>
                  <a:lnTo>
                    <a:pt x="1590" y="735"/>
                  </a:lnTo>
                  <a:lnTo>
                    <a:pt x="1568" y="702"/>
                  </a:lnTo>
                  <a:lnTo>
                    <a:pt x="1538" y="672"/>
                  </a:lnTo>
                  <a:lnTo>
                    <a:pt x="1509" y="646"/>
                  </a:lnTo>
                  <a:lnTo>
                    <a:pt x="1476" y="625"/>
                  </a:lnTo>
                  <a:lnTo>
                    <a:pt x="1435" y="603"/>
                  </a:lnTo>
                  <a:lnTo>
                    <a:pt x="1398" y="588"/>
                  </a:lnTo>
                  <a:lnTo>
                    <a:pt x="1353" y="573"/>
                  </a:lnTo>
                  <a:lnTo>
                    <a:pt x="1309" y="561"/>
                  </a:lnTo>
                  <a:lnTo>
                    <a:pt x="1261" y="558"/>
                  </a:lnTo>
                  <a:lnTo>
                    <a:pt x="1210" y="55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3600">
                <a:solidFill>
                  <a:srgbClr val="000000"/>
                </a:solidFill>
              </a:endParaRPr>
            </a:p>
          </p:txBody>
        </p:sp>
        <p:sp>
          <p:nvSpPr>
            <p:cNvPr id="11" name="Freeform 10"/>
            <p:cNvSpPr>
              <a:spLocks noChangeArrowheads="1"/>
            </p:cNvSpPr>
            <p:nvPr/>
          </p:nvSpPr>
          <p:spPr bwMode="auto">
            <a:xfrm>
              <a:off x="1333500" y="2951163"/>
              <a:ext cx="223838" cy="1147762"/>
            </a:xfrm>
            <a:custGeom>
              <a:avLst/>
              <a:gdLst>
                <a:gd name="T0" fmla="*/ 0 w 623"/>
                <a:gd name="T1" fmla="*/ 3188 h 3189"/>
                <a:gd name="T2" fmla="*/ 622 w 623"/>
                <a:gd name="T3" fmla="*/ 3188 h 3189"/>
                <a:gd name="T4" fmla="*/ 622 w 623"/>
                <a:gd name="T5" fmla="*/ 0 h 3189"/>
                <a:gd name="T6" fmla="*/ 0 w 623"/>
                <a:gd name="T7" fmla="*/ 0 h 3189"/>
                <a:gd name="T8" fmla="*/ 0 w 623"/>
                <a:gd name="T9" fmla="*/ 3188 h 3189"/>
              </a:gdLst>
              <a:ahLst/>
              <a:cxnLst>
                <a:cxn ang="0">
                  <a:pos x="T0" y="T1"/>
                </a:cxn>
                <a:cxn ang="0">
                  <a:pos x="T2" y="T3"/>
                </a:cxn>
                <a:cxn ang="0">
                  <a:pos x="T4" y="T5"/>
                </a:cxn>
                <a:cxn ang="0">
                  <a:pos x="T6" y="T7"/>
                </a:cxn>
                <a:cxn ang="0">
                  <a:pos x="T8" y="T9"/>
                </a:cxn>
              </a:cxnLst>
              <a:rect l="0" t="0" r="r" b="b"/>
              <a:pathLst>
                <a:path w="623" h="3189">
                  <a:moveTo>
                    <a:pt x="0" y="3188"/>
                  </a:moveTo>
                  <a:lnTo>
                    <a:pt x="622" y="3188"/>
                  </a:lnTo>
                  <a:lnTo>
                    <a:pt x="622" y="0"/>
                  </a:lnTo>
                  <a:lnTo>
                    <a:pt x="0" y="0"/>
                  </a:lnTo>
                  <a:lnTo>
                    <a:pt x="0" y="318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3600">
                <a:solidFill>
                  <a:srgbClr val="000000"/>
                </a:solidFill>
              </a:endParaRPr>
            </a:p>
          </p:txBody>
        </p:sp>
        <p:sp>
          <p:nvSpPr>
            <p:cNvPr id="13" name="Freeform 12"/>
            <p:cNvSpPr>
              <a:spLocks noChangeArrowheads="1"/>
            </p:cNvSpPr>
            <p:nvPr/>
          </p:nvSpPr>
          <p:spPr bwMode="auto">
            <a:xfrm>
              <a:off x="3044825" y="2951163"/>
              <a:ext cx="836613" cy="1147762"/>
            </a:xfrm>
            <a:custGeom>
              <a:avLst/>
              <a:gdLst>
                <a:gd name="T0" fmla="*/ 1702 w 2325"/>
                <a:gd name="T1" fmla="*/ 0 h 3189"/>
                <a:gd name="T2" fmla="*/ 1702 w 2325"/>
                <a:gd name="T3" fmla="*/ 1303 h 3189"/>
                <a:gd name="T4" fmla="*/ 622 w 2325"/>
                <a:gd name="T5" fmla="*/ 1303 h 3189"/>
                <a:gd name="T6" fmla="*/ 622 w 2325"/>
                <a:gd name="T7" fmla="*/ 0 h 3189"/>
                <a:gd name="T8" fmla="*/ 0 w 2325"/>
                <a:gd name="T9" fmla="*/ 0 h 3189"/>
                <a:gd name="T10" fmla="*/ 0 w 2325"/>
                <a:gd name="T11" fmla="*/ 3188 h 3189"/>
                <a:gd name="T12" fmla="*/ 622 w 2325"/>
                <a:gd name="T13" fmla="*/ 3188 h 3189"/>
                <a:gd name="T14" fmla="*/ 622 w 2325"/>
                <a:gd name="T15" fmla="*/ 1854 h 3189"/>
                <a:gd name="T16" fmla="*/ 1702 w 2325"/>
                <a:gd name="T17" fmla="*/ 1854 h 3189"/>
                <a:gd name="T18" fmla="*/ 1702 w 2325"/>
                <a:gd name="T19" fmla="*/ 3188 h 3189"/>
                <a:gd name="T20" fmla="*/ 2324 w 2325"/>
                <a:gd name="T21" fmla="*/ 3188 h 3189"/>
                <a:gd name="T22" fmla="*/ 2324 w 2325"/>
                <a:gd name="T23" fmla="*/ 0 h 3189"/>
                <a:gd name="T24" fmla="*/ 1702 w 2325"/>
                <a:gd name="T25" fmla="*/ 0 h 3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25" h="3189">
                  <a:moveTo>
                    <a:pt x="1702" y="0"/>
                  </a:moveTo>
                  <a:lnTo>
                    <a:pt x="1702" y="1303"/>
                  </a:lnTo>
                  <a:lnTo>
                    <a:pt x="622" y="1303"/>
                  </a:lnTo>
                  <a:lnTo>
                    <a:pt x="622" y="0"/>
                  </a:lnTo>
                  <a:lnTo>
                    <a:pt x="0" y="0"/>
                  </a:lnTo>
                  <a:lnTo>
                    <a:pt x="0" y="3188"/>
                  </a:lnTo>
                  <a:lnTo>
                    <a:pt x="622" y="3188"/>
                  </a:lnTo>
                  <a:lnTo>
                    <a:pt x="622" y="1854"/>
                  </a:lnTo>
                  <a:lnTo>
                    <a:pt x="1702" y="1854"/>
                  </a:lnTo>
                  <a:lnTo>
                    <a:pt x="1702" y="3188"/>
                  </a:lnTo>
                  <a:lnTo>
                    <a:pt x="2324" y="3188"/>
                  </a:lnTo>
                  <a:lnTo>
                    <a:pt x="2324" y="0"/>
                  </a:lnTo>
                  <a:lnTo>
                    <a:pt x="1702"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3600">
                <a:solidFill>
                  <a:srgbClr val="000000"/>
                </a:solidFill>
              </a:endParaRPr>
            </a:p>
          </p:txBody>
        </p:sp>
        <p:sp>
          <p:nvSpPr>
            <p:cNvPr id="14" name="Freeform 13"/>
            <p:cNvSpPr>
              <a:spLocks noChangeArrowheads="1"/>
            </p:cNvSpPr>
            <p:nvPr/>
          </p:nvSpPr>
          <p:spPr bwMode="auto">
            <a:xfrm>
              <a:off x="4159250" y="2951163"/>
              <a:ext cx="825500" cy="1147762"/>
            </a:xfrm>
            <a:custGeom>
              <a:avLst/>
              <a:gdLst>
                <a:gd name="T0" fmla="*/ 0 w 2291"/>
                <a:gd name="T1" fmla="*/ 0 h 3189"/>
                <a:gd name="T2" fmla="*/ 0 w 2291"/>
                <a:gd name="T3" fmla="*/ 554 h 3189"/>
                <a:gd name="T4" fmla="*/ 832 w 2291"/>
                <a:gd name="T5" fmla="*/ 554 h 3189"/>
                <a:gd name="T6" fmla="*/ 832 w 2291"/>
                <a:gd name="T7" fmla="*/ 3188 h 3189"/>
                <a:gd name="T8" fmla="*/ 1458 w 2291"/>
                <a:gd name="T9" fmla="*/ 3188 h 3189"/>
                <a:gd name="T10" fmla="*/ 1458 w 2291"/>
                <a:gd name="T11" fmla="*/ 554 h 3189"/>
                <a:gd name="T12" fmla="*/ 2290 w 2291"/>
                <a:gd name="T13" fmla="*/ 554 h 3189"/>
                <a:gd name="T14" fmla="*/ 2290 w 2291"/>
                <a:gd name="T15" fmla="*/ 0 h 3189"/>
                <a:gd name="T16" fmla="*/ 0 w 2291"/>
                <a:gd name="T17" fmla="*/ 0 h 3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91" h="3189">
                  <a:moveTo>
                    <a:pt x="0" y="0"/>
                  </a:moveTo>
                  <a:lnTo>
                    <a:pt x="0" y="554"/>
                  </a:lnTo>
                  <a:lnTo>
                    <a:pt x="832" y="554"/>
                  </a:lnTo>
                  <a:lnTo>
                    <a:pt x="832" y="3188"/>
                  </a:lnTo>
                  <a:lnTo>
                    <a:pt x="1458" y="3188"/>
                  </a:lnTo>
                  <a:lnTo>
                    <a:pt x="1458" y="554"/>
                  </a:lnTo>
                  <a:lnTo>
                    <a:pt x="2290" y="554"/>
                  </a:lnTo>
                  <a:lnTo>
                    <a:pt x="2290" y="0"/>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3600">
                <a:solidFill>
                  <a:srgbClr val="000000"/>
                </a:solidFill>
              </a:endParaRPr>
            </a:p>
          </p:txBody>
        </p:sp>
        <p:sp>
          <p:nvSpPr>
            <p:cNvPr id="15" name="Freeform 14"/>
            <p:cNvSpPr>
              <a:spLocks noChangeArrowheads="1"/>
            </p:cNvSpPr>
            <p:nvPr/>
          </p:nvSpPr>
          <p:spPr bwMode="auto">
            <a:xfrm>
              <a:off x="5262563" y="2951163"/>
              <a:ext cx="825500" cy="1147762"/>
            </a:xfrm>
            <a:custGeom>
              <a:avLst/>
              <a:gdLst>
                <a:gd name="T0" fmla="*/ 626 w 2294"/>
                <a:gd name="T1" fmla="*/ 1990 h 3189"/>
                <a:gd name="T2" fmla="*/ 0 w 2294"/>
                <a:gd name="T3" fmla="*/ 3188 h 3189"/>
                <a:gd name="T4" fmla="*/ 1240 w 2294"/>
                <a:gd name="T5" fmla="*/ 0 h 3189"/>
                <a:gd name="T6" fmla="*/ 1299 w 2294"/>
                <a:gd name="T7" fmla="*/ 0 h 3189"/>
                <a:gd name="T8" fmla="*/ 1418 w 2294"/>
                <a:gd name="T9" fmla="*/ 11 h 3189"/>
                <a:gd name="T10" fmla="*/ 1530 w 2294"/>
                <a:gd name="T11" fmla="*/ 34 h 3189"/>
                <a:gd name="T12" fmla="*/ 1634 w 2294"/>
                <a:gd name="T13" fmla="*/ 64 h 3189"/>
                <a:gd name="T14" fmla="*/ 1729 w 2294"/>
                <a:gd name="T15" fmla="*/ 100 h 3189"/>
                <a:gd name="T16" fmla="*/ 1818 w 2294"/>
                <a:gd name="T17" fmla="*/ 144 h 3189"/>
                <a:gd name="T18" fmla="*/ 1904 w 2294"/>
                <a:gd name="T19" fmla="*/ 200 h 3189"/>
                <a:gd name="T20" fmla="*/ 1978 w 2294"/>
                <a:gd name="T21" fmla="*/ 262 h 3189"/>
                <a:gd name="T22" fmla="*/ 2047 w 2294"/>
                <a:gd name="T23" fmla="*/ 328 h 3189"/>
                <a:gd name="T24" fmla="*/ 2106 w 2294"/>
                <a:gd name="T25" fmla="*/ 402 h 3189"/>
                <a:gd name="T26" fmla="*/ 2160 w 2294"/>
                <a:gd name="T27" fmla="*/ 480 h 3189"/>
                <a:gd name="T28" fmla="*/ 2204 w 2294"/>
                <a:gd name="T29" fmla="*/ 566 h 3189"/>
                <a:gd name="T30" fmla="*/ 2237 w 2294"/>
                <a:gd name="T31" fmla="*/ 655 h 3189"/>
                <a:gd name="T32" fmla="*/ 2263 w 2294"/>
                <a:gd name="T33" fmla="*/ 746 h 3189"/>
                <a:gd name="T34" fmla="*/ 2283 w 2294"/>
                <a:gd name="T35" fmla="*/ 841 h 3189"/>
                <a:gd name="T36" fmla="*/ 2293 w 2294"/>
                <a:gd name="T37" fmla="*/ 940 h 3189"/>
                <a:gd name="T38" fmla="*/ 2293 w 2294"/>
                <a:gd name="T39" fmla="*/ 992 h 3189"/>
                <a:gd name="T40" fmla="*/ 2290 w 2294"/>
                <a:gd name="T41" fmla="*/ 1091 h 3189"/>
                <a:gd name="T42" fmla="*/ 2275 w 2294"/>
                <a:gd name="T43" fmla="*/ 1191 h 3189"/>
                <a:gd name="T44" fmla="*/ 2251 w 2294"/>
                <a:gd name="T45" fmla="*/ 1282 h 3189"/>
                <a:gd name="T46" fmla="*/ 2222 w 2294"/>
                <a:gd name="T47" fmla="*/ 1374 h 3189"/>
                <a:gd name="T48" fmla="*/ 2182 w 2294"/>
                <a:gd name="T49" fmla="*/ 1460 h 3189"/>
                <a:gd name="T50" fmla="*/ 2133 w 2294"/>
                <a:gd name="T51" fmla="*/ 1541 h 3189"/>
                <a:gd name="T52" fmla="*/ 2077 w 2294"/>
                <a:gd name="T53" fmla="*/ 1620 h 3189"/>
                <a:gd name="T54" fmla="*/ 2015 w 2294"/>
                <a:gd name="T55" fmla="*/ 1689 h 3189"/>
                <a:gd name="T56" fmla="*/ 1941 w 2294"/>
                <a:gd name="T57" fmla="*/ 1755 h 3189"/>
                <a:gd name="T58" fmla="*/ 1862 w 2294"/>
                <a:gd name="T59" fmla="*/ 1811 h 3189"/>
                <a:gd name="T60" fmla="*/ 1773 w 2294"/>
                <a:gd name="T61" fmla="*/ 1864 h 3189"/>
                <a:gd name="T62" fmla="*/ 1681 w 2294"/>
                <a:gd name="T63" fmla="*/ 1904 h 3189"/>
                <a:gd name="T64" fmla="*/ 1582 w 2294"/>
                <a:gd name="T65" fmla="*/ 1940 h 3189"/>
                <a:gd name="T66" fmla="*/ 1474 w 2294"/>
                <a:gd name="T67" fmla="*/ 1963 h 3189"/>
                <a:gd name="T68" fmla="*/ 1359 w 2294"/>
                <a:gd name="T69" fmla="*/ 1978 h 3189"/>
                <a:gd name="T70" fmla="*/ 1240 w 2294"/>
                <a:gd name="T71" fmla="*/ 1990 h 3189"/>
                <a:gd name="T72" fmla="*/ 626 w 2294"/>
                <a:gd name="T73" fmla="*/ 554 h 3189"/>
                <a:gd name="T74" fmla="*/ 1206 w 2294"/>
                <a:gd name="T75" fmla="*/ 1427 h 3189"/>
                <a:gd name="T76" fmla="*/ 1258 w 2294"/>
                <a:gd name="T77" fmla="*/ 1427 h 3189"/>
                <a:gd name="T78" fmla="*/ 1353 w 2294"/>
                <a:gd name="T79" fmla="*/ 1413 h 3189"/>
                <a:gd name="T80" fmla="*/ 1439 w 2294"/>
                <a:gd name="T81" fmla="*/ 1380 h 3189"/>
                <a:gd name="T82" fmla="*/ 1508 w 2294"/>
                <a:gd name="T83" fmla="*/ 1336 h 3189"/>
                <a:gd name="T84" fmla="*/ 1570 w 2294"/>
                <a:gd name="T85" fmla="*/ 1279 h 3189"/>
                <a:gd name="T86" fmla="*/ 1615 w 2294"/>
                <a:gd name="T87" fmla="*/ 1210 h 3189"/>
                <a:gd name="T88" fmla="*/ 1647 w 2294"/>
                <a:gd name="T89" fmla="*/ 1131 h 3189"/>
                <a:gd name="T90" fmla="*/ 1662 w 2294"/>
                <a:gd name="T91" fmla="*/ 1043 h 3189"/>
                <a:gd name="T92" fmla="*/ 1665 w 2294"/>
                <a:gd name="T93" fmla="*/ 995 h 3189"/>
                <a:gd name="T94" fmla="*/ 1659 w 2294"/>
                <a:gd name="T95" fmla="*/ 903 h 3189"/>
                <a:gd name="T96" fmla="*/ 1633 w 2294"/>
                <a:gd name="T97" fmla="*/ 818 h 3189"/>
                <a:gd name="T98" fmla="*/ 1593 w 2294"/>
                <a:gd name="T99" fmla="*/ 744 h 3189"/>
                <a:gd name="T100" fmla="*/ 1541 w 2294"/>
                <a:gd name="T101" fmla="*/ 678 h 3189"/>
                <a:gd name="T102" fmla="*/ 1476 w 2294"/>
                <a:gd name="T103" fmla="*/ 625 h 3189"/>
                <a:gd name="T104" fmla="*/ 1397 w 2294"/>
                <a:gd name="T105" fmla="*/ 590 h 3189"/>
                <a:gd name="T106" fmla="*/ 1305 w 2294"/>
                <a:gd name="T107" fmla="*/ 567 h 3189"/>
                <a:gd name="T108" fmla="*/ 1206 w 2294"/>
                <a:gd name="T109" fmla="*/ 554 h 3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294" h="3189">
                  <a:moveTo>
                    <a:pt x="1240" y="1990"/>
                  </a:moveTo>
                  <a:lnTo>
                    <a:pt x="626" y="1990"/>
                  </a:lnTo>
                  <a:lnTo>
                    <a:pt x="626" y="3188"/>
                  </a:lnTo>
                  <a:lnTo>
                    <a:pt x="0" y="3188"/>
                  </a:lnTo>
                  <a:lnTo>
                    <a:pt x="0" y="0"/>
                  </a:lnTo>
                  <a:lnTo>
                    <a:pt x="1240" y="0"/>
                  </a:lnTo>
                  <a:lnTo>
                    <a:pt x="1240" y="0"/>
                  </a:lnTo>
                  <a:lnTo>
                    <a:pt x="1299" y="0"/>
                  </a:lnTo>
                  <a:lnTo>
                    <a:pt x="1359" y="8"/>
                  </a:lnTo>
                  <a:lnTo>
                    <a:pt x="1418" y="11"/>
                  </a:lnTo>
                  <a:lnTo>
                    <a:pt x="1474" y="23"/>
                  </a:lnTo>
                  <a:lnTo>
                    <a:pt x="1530" y="34"/>
                  </a:lnTo>
                  <a:lnTo>
                    <a:pt x="1582" y="46"/>
                  </a:lnTo>
                  <a:lnTo>
                    <a:pt x="1634" y="64"/>
                  </a:lnTo>
                  <a:lnTo>
                    <a:pt x="1681" y="82"/>
                  </a:lnTo>
                  <a:lnTo>
                    <a:pt x="1729" y="100"/>
                  </a:lnTo>
                  <a:lnTo>
                    <a:pt x="1773" y="122"/>
                  </a:lnTo>
                  <a:lnTo>
                    <a:pt x="1818" y="144"/>
                  </a:lnTo>
                  <a:lnTo>
                    <a:pt x="1862" y="174"/>
                  </a:lnTo>
                  <a:lnTo>
                    <a:pt x="1904" y="200"/>
                  </a:lnTo>
                  <a:lnTo>
                    <a:pt x="1941" y="230"/>
                  </a:lnTo>
                  <a:lnTo>
                    <a:pt x="1978" y="262"/>
                  </a:lnTo>
                  <a:lnTo>
                    <a:pt x="2015" y="295"/>
                  </a:lnTo>
                  <a:lnTo>
                    <a:pt x="2047" y="328"/>
                  </a:lnTo>
                  <a:lnTo>
                    <a:pt x="2077" y="365"/>
                  </a:lnTo>
                  <a:lnTo>
                    <a:pt x="2106" y="402"/>
                  </a:lnTo>
                  <a:lnTo>
                    <a:pt x="2133" y="443"/>
                  </a:lnTo>
                  <a:lnTo>
                    <a:pt x="2160" y="480"/>
                  </a:lnTo>
                  <a:lnTo>
                    <a:pt x="2182" y="524"/>
                  </a:lnTo>
                  <a:lnTo>
                    <a:pt x="2204" y="566"/>
                  </a:lnTo>
                  <a:lnTo>
                    <a:pt x="2222" y="610"/>
                  </a:lnTo>
                  <a:lnTo>
                    <a:pt x="2237" y="655"/>
                  </a:lnTo>
                  <a:lnTo>
                    <a:pt x="2251" y="702"/>
                  </a:lnTo>
                  <a:lnTo>
                    <a:pt x="2263" y="746"/>
                  </a:lnTo>
                  <a:lnTo>
                    <a:pt x="2275" y="794"/>
                  </a:lnTo>
                  <a:lnTo>
                    <a:pt x="2283" y="841"/>
                  </a:lnTo>
                  <a:lnTo>
                    <a:pt x="2290" y="893"/>
                  </a:lnTo>
                  <a:lnTo>
                    <a:pt x="2293" y="940"/>
                  </a:lnTo>
                  <a:lnTo>
                    <a:pt x="2293" y="992"/>
                  </a:lnTo>
                  <a:lnTo>
                    <a:pt x="2293" y="992"/>
                  </a:lnTo>
                  <a:lnTo>
                    <a:pt x="2293" y="1044"/>
                  </a:lnTo>
                  <a:lnTo>
                    <a:pt x="2290" y="1091"/>
                  </a:lnTo>
                  <a:lnTo>
                    <a:pt x="2283" y="1139"/>
                  </a:lnTo>
                  <a:lnTo>
                    <a:pt x="2275" y="1191"/>
                  </a:lnTo>
                  <a:lnTo>
                    <a:pt x="2263" y="1238"/>
                  </a:lnTo>
                  <a:lnTo>
                    <a:pt x="2251" y="1282"/>
                  </a:lnTo>
                  <a:lnTo>
                    <a:pt x="2237" y="1330"/>
                  </a:lnTo>
                  <a:lnTo>
                    <a:pt x="2222" y="1374"/>
                  </a:lnTo>
                  <a:lnTo>
                    <a:pt x="2204" y="1419"/>
                  </a:lnTo>
                  <a:lnTo>
                    <a:pt x="2182" y="1460"/>
                  </a:lnTo>
                  <a:lnTo>
                    <a:pt x="2160" y="1504"/>
                  </a:lnTo>
                  <a:lnTo>
                    <a:pt x="2133" y="1541"/>
                  </a:lnTo>
                  <a:lnTo>
                    <a:pt x="2106" y="1583"/>
                  </a:lnTo>
                  <a:lnTo>
                    <a:pt x="2077" y="1620"/>
                  </a:lnTo>
                  <a:lnTo>
                    <a:pt x="2047" y="1657"/>
                  </a:lnTo>
                  <a:lnTo>
                    <a:pt x="2015" y="1689"/>
                  </a:lnTo>
                  <a:lnTo>
                    <a:pt x="1978" y="1722"/>
                  </a:lnTo>
                  <a:lnTo>
                    <a:pt x="1941" y="1755"/>
                  </a:lnTo>
                  <a:lnTo>
                    <a:pt x="1904" y="1784"/>
                  </a:lnTo>
                  <a:lnTo>
                    <a:pt x="1862" y="1811"/>
                  </a:lnTo>
                  <a:lnTo>
                    <a:pt x="1818" y="1837"/>
                  </a:lnTo>
                  <a:lnTo>
                    <a:pt x="1773" y="1864"/>
                  </a:lnTo>
                  <a:lnTo>
                    <a:pt x="1729" y="1886"/>
                  </a:lnTo>
                  <a:lnTo>
                    <a:pt x="1681" y="1904"/>
                  </a:lnTo>
                  <a:lnTo>
                    <a:pt x="1634" y="1922"/>
                  </a:lnTo>
                  <a:lnTo>
                    <a:pt x="1582" y="1940"/>
                  </a:lnTo>
                  <a:lnTo>
                    <a:pt x="1530" y="1951"/>
                  </a:lnTo>
                  <a:lnTo>
                    <a:pt x="1474" y="1963"/>
                  </a:lnTo>
                  <a:lnTo>
                    <a:pt x="1418" y="1975"/>
                  </a:lnTo>
                  <a:lnTo>
                    <a:pt x="1359" y="1978"/>
                  </a:lnTo>
                  <a:lnTo>
                    <a:pt x="1299" y="1981"/>
                  </a:lnTo>
                  <a:lnTo>
                    <a:pt x="1240" y="1990"/>
                  </a:lnTo>
                  <a:close/>
                  <a:moveTo>
                    <a:pt x="1206" y="554"/>
                  </a:moveTo>
                  <a:lnTo>
                    <a:pt x="626" y="554"/>
                  </a:lnTo>
                  <a:lnTo>
                    <a:pt x="626" y="1427"/>
                  </a:lnTo>
                  <a:lnTo>
                    <a:pt x="1206" y="1427"/>
                  </a:lnTo>
                  <a:lnTo>
                    <a:pt x="1206" y="1427"/>
                  </a:lnTo>
                  <a:lnTo>
                    <a:pt x="1258" y="1427"/>
                  </a:lnTo>
                  <a:lnTo>
                    <a:pt x="1305" y="1420"/>
                  </a:lnTo>
                  <a:lnTo>
                    <a:pt x="1353" y="1413"/>
                  </a:lnTo>
                  <a:lnTo>
                    <a:pt x="1397" y="1398"/>
                  </a:lnTo>
                  <a:lnTo>
                    <a:pt x="1439" y="1380"/>
                  </a:lnTo>
                  <a:lnTo>
                    <a:pt x="1476" y="1362"/>
                  </a:lnTo>
                  <a:lnTo>
                    <a:pt x="1508" y="1336"/>
                  </a:lnTo>
                  <a:lnTo>
                    <a:pt x="1541" y="1309"/>
                  </a:lnTo>
                  <a:lnTo>
                    <a:pt x="1570" y="1279"/>
                  </a:lnTo>
                  <a:lnTo>
                    <a:pt x="1593" y="1247"/>
                  </a:lnTo>
                  <a:lnTo>
                    <a:pt x="1615" y="1210"/>
                  </a:lnTo>
                  <a:lnTo>
                    <a:pt x="1633" y="1173"/>
                  </a:lnTo>
                  <a:lnTo>
                    <a:pt x="1647" y="1131"/>
                  </a:lnTo>
                  <a:lnTo>
                    <a:pt x="1659" y="1087"/>
                  </a:lnTo>
                  <a:lnTo>
                    <a:pt x="1662" y="1043"/>
                  </a:lnTo>
                  <a:lnTo>
                    <a:pt x="1665" y="995"/>
                  </a:lnTo>
                  <a:lnTo>
                    <a:pt x="1665" y="995"/>
                  </a:lnTo>
                  <a:lnTo>
                    <a:pt x="1662" y="948"/>
                  </a:lnTo>
                  <a:lnTo>
                    <a:pt x="1659" y="903"/>
                  </a:lnTo>
                  <a:lnTo>
                    <a:pt x="1647" y="859"/>
                  </a:lnTo>
                  <a:lnTo>
                    <a:pt x="1633" y="818"/>
                  </a:lnTo>
                  <a:lnTo>
                    <a:pt x="1615" y="776"/>
                  </a:lnTo>
                  <a:lnTo>
                    <a:pt x="1593" y="744"/>
                  </a:lnTo>
                  <a:lnTo>
                    <a:pt x="1570" y="711"/>
                  </a:lnTo>
                  <a:lnTo>
                    <a:pt x="1541" y="678"/>
                  </a:lnTo>
                  <a:lnTo>
                    <a:pt x="1508" y="652"/>
                  </a:lnTo>
                  <a:lnTo>
                    <a:pt x="1476" y="625"/>
                  </a:lnTo>
                  <a:lnTo>
                    <a:pt x="1439" y="607"/>
                  </a:lnTo>
                  <a:lnTo>
                    <a:pt x="1397" y="590"/>
                  </a:lnTo>
                  <a:lnTo>
                    <a:pt x="1353" y="575"/>
                  </a:lnTo>
                  <a:lnTo>
                    <a:pt x="1305" y="567"/>
                  </a:lnTo>
                  <a:lnTo>
                    <a:pt x="1258" y="560"/>
                  </a:lnTo>
                  <a:lnTo>
                    <a:pt x="1206" y="55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3600">
                <a:solidFill>
                  <a:srgbClr val="000000"/>
                </a:solidFill>
              </a:endParaRPr>
            </a:p>
          </p:txBody>
        </p:sp>
        <p:sp>
          <p:nvSpPr>
            <p:cNvPr id="16" name="Freeform 15"/>
            <p:cNvSpPr>
              <a:spLocks noChangeArrowheads="1"/>
            </p:cNvSpPr>
            <p:nvPr/>
          </p:nvSpPr>
          <p:spPr bwMode="auto">
            <a:xfrm>
              <a:off x="6291263" y="2941638"/>
              <a:ext cx="847725" cy="1168400"/>
            </a:xfrm>
            <a:custGeom>
              <a:avLst/>
              <a:gdLst>
                <a:gd name="T0" fmla="*/ 1954 w 2355"/>
                <a:gd name="T1" fmla="*/ 2976 h 3245"/>
                <a:gd name="T2" fmla="*/ 1768 w 2355"/>
                <a:gd name="T3" fmla="*/ 3103 h 3245"/>
                <a:gd name="T4" fmla="*/ 1553 w 2355"/>
                <a:gd name="T5" fmla="*/ 3192 h 3245"/>
                <a:gd name="T6" fmla="*/ 1313 w 2355"/>
                <a:gd name="T7" fmla="*/ 3238 h 3245"/>
                <a:gd name="T8" fmla="*/ 1118 w 2355"/>
                <a:gd name="T9" fmla="*/ 3241 h 3245"/>
                <a:gd name="T10" fmla="*/ 868 w 2355"/>
                <a:gd name="T11" fmla="*/ 3207 h 3245"/>
                <a:gd name="T12" fmla="*/ 647 w 2355"/>
                <a:gd name="T13" fmla="*/ 3130 h 3245"/>
                <a:gd name="T14" fmla="*/ 452 w 2355"/>
                <a:gd name="T15" fmla="*/ 3008 h 3245"/>
                <a:gd name="T16" fmla="*/ 318 w 2355"/>
                <a:gd name="T17" fmla="*/ 2893 h 3245"/>
                <a:gd name="T18" fmla="*/ 132 w 2355"/>
                <a:gd name="T19" fmla="*/ 2638 h 3245"/>
                <a:gd name="T20" fmla="*/ 38 w 2355"/>
                <a:gd name="T21" fmla="*/ 2342 h 3245"/>
                <a:gd name="T22" fmla="*/ 4 w 2355"/>
                <a:gd name="T23" fmla="*/ 2010 h 3245"/>
                <a:gd name="T24" fmla="*/ 0 w 2355"/>
                <a:gd name="T25" fmla="*/ 1421 h 3245"/>
                <a:gd name="T26" fmla="*/ 25 w 2355"/>
                <a:gd name="T27" fmla="*/ 980 h 3245"/>
                <a:gd name="T28" fmla="*/ 101 w 2355"/>
                <a:gd name="T29" fmla="*/ 676 h 3245"/>
                <a:gd name="T30" fmla="*/ 261 w 2355"/>
                <a:gd name="T31" fmla="*/ 410 h 3245"/>
                <a:gd name="T32" fmla="*/ 403 w 2355"/>
                <a:gd name="T33" fmla="*/ 269 h 3245"/>
                <a:gd name="T34" fmla="*/ 594 w 2355"/>
                <a:gd name="T35" fmla="*/ 140 h 3245"/>
                <a:gd name="T36" fmla="*/ 810 w 2355"/>
                <a:gd name="T37" fmla="*/ 52 h 3245"/>
                <a:gd name="T38" fmla="*/ 1050 w 2355"/>
                <a:gd name="T39" fmla="*/ 3 h 3245"/>
                <a:gd name="T40" fmla="*/ 1250 w 2355"/>
                <a:gd name="T41" fmla="*/ 0 h 3245"/>
                <a:gd name="T42" fmla="*/ 1495 w 2355"/>
                <a:gd name="T43" fmla="*/ 37 h 3245"/>
                <a:gd name="T44" fmla="*/ 1714 w 2355"/>
                <a:gd name="T45" fmla="*/ 114 h 3245"/>
                <a:gd name="T46" fmla="*/ 1908 w 2355"/>
                <a:gd name="T47" fmla="*/ 232 h 3245"/>
                <a:gd name="T48" fmla="*/ 2039 w 2355"/>
                <a:gd name="T49" fmla="*/ 348 h 3245"/>
                <a:gd name="T50" fmla="*/ 2222 w 2355"/>
                <a:gd name="T51" fmla="*/ 605 h 3245"/>
                <a:gd name="T52" fmla="*/ 2317 w 2355"/>
                <a:gd name="T53" fmla="*/ 898 h 3245"/>
                <a:gd name="T54" fmla="*/ 2351 w 2355"/>
                <a:gd name="T55" fmla="*/ 1236 h 3245"/>
                <a:gd name="T56" fmla="*/ 2354 w 2355"/>
                <a:gd name="T57" fmla="*/ 1821 h 3245"/>
                <a:gd name="T58" fmla="*/ 2329 w 2355"/>
                <a:gd name="T59" fmla="*/ 2266 h 3245"/>
                <a:gd name="T60" fmla="*/ 2255 w 2355"/>
                <a:gd name="T61" fmla="*/ 2567 h 3245"/>
                <a:gd name="T62" fmla="*/ 2098 w 2355"/>
                <a:gd name="T63" fmla="*/ 2833 h 3245"/>
                <a:gd name="T64" fmla="*/ 1544 w 2355"/>
                <a:gd name="T65" fmla="*/ 688 h 3245"/>
                <a:gd name="T66" fmla="*/ 1359 w 2355"/>
                <a:gd name="T67" fmla="*/ 582 h 3245"/>
                <a:gd name="T68" fmla="*/ 1181 w 2355"/>
                <a:gd name="T69" fmla="*/ 556 h 3245"/>
                <a:gd name="T70" fmla="*/ 949 w 2355"/>
                <a:gd name="T71" fmla="*/ 604 h 3245"/>
                <a:gd name="T72" fmla="*/ 780 w 2355"/>
                <a:gd name="T73" fmla="*/ 725 h 3245"/>
                <a:gd name="T74" fmla="*/ 722 w 2355"/>
                <a:gd name="T75" fmla="*/ 808 h 3245"/>
                <a:gd name="T76" fmla="*/ 666 w 2355"/>
                <a:gd name="T77" fmla="*/ 949 h 3245"/>
                <a:gd name="T78" fmla="*/ 629 w 2355"/>
                <a:gd name="T79" fmla="*/ 1413 h 3245"/>
                <a:gd name="T80" fmla="*/ 632 w 2355"/>
                <a:gd name="T81" fmla="*/ 2001 h 3245"/>
                <a:gd name="T82" fmla="*/ 678 w 2355"/>
                <a:gd name="T83" fmla="*/ 2336 h 3245"/>
                <a:gd name="T84" fmla="*/ 740 w 2355"/>
                <a:gd name="T85" fmla="*/ 2462 h 3245"/>
                <a:gd name="T86" fmla="*/ 813 w 2355"/>
                <a:gd name="T87" fmla="*/ 2551 h 3245"/>
                <a:gd name="T88" fmla="*/ 1001 w 2355"/>
                <a:gd name="T89" fmla="*/ 2657 h 3245"/>
                <a:gd name="T90" fmla="*/ 1181 w 2355"/>
                <a:gd name="T91" fmla="*/ 2684 h 3245"/>
                <a:gd name="T92" fmla="*/ 1411 w 2355"/>
                <a:gd name="T93" fmla="*/ 2640 h 3245"/>
                <a:gd name="T94" fmla="*/ 1581 w 2355"/>
                <a:gd name="T95" fmla="*/ 2514 h 3245"/>
                <a:gd name="T96" fmla="*/ 1639 w 2355"/>
                <a:gd name="T97" fmla="*/ 2435 h 3245"/>
                <a:gd name="T98" fmla="*/ 1692 w 2355"/>
                <a:gd name="T99" fmla="*/ 2293 h 3245"/>
                <a:gd name="T100" fmla="*/ 1734 w 2355"/>
                <a:gd name="T101" fmla="*/ 1831 h 3245"/>
                <a:gd name="T102" fmla="*/ 1731 w 2355"/>
                <a:gd name="T103" fmla="*/ 1243 h 3245"/>
                <a:gd name="T104" fmla="*/ 1680 w 2355"/>
                <a:gd name="T105" fmla="*/ 907 h 3245"/>
                <a:gd name="T106" fmla="*/ 1621 w 2355"/>
                <a:gd name="T107" fmla="*/ 778 h 3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355" h="3245">
                  <a:moveTo>
                    <a:pt x="2040" y="2893"/>
                  </a:moveTo>
                  <a:lnTo>
                    <a:pt x="2040" y="2893"/>
                  </a:lnTo>
                  <a:lnTo>
                    <a:pt x="1999" y="2934"/>
                  </a:lnTo>
                  <a:lnTo>
                    <a:pt x="1954" y="2976"/>
                  </a:lnTo>
                  <a:lnTo>
                    <a:pt x="1910" y="3008"/>
                  </a:lnTo>
                  <a:lnTo>
                    <a:pt x="1862" y="3041"/>
                  </a:lnTo>
                  <a:lnTo>
                    <a:pt x="1815" y="3073"/>
                  </a:lnTo>
                  <a:lnTo>
                    <a:pt x="1768" y="3103"/>
                  </a:lnTo>
                  <a:lnTo>
                    <a:pt x="1716" y="3130"/>
                  </a:lnTo>
                  <a:lnTo>
                    <a:pt x="1664" y="3152"/>
                  </a:lnTo>
                  <a:lnTo>
                    <a:pt x="1612" y="3174"/>
                  </a:lnTo>
                  <a:lnTo>
                    <a:pt x="1553" y="3192"/>
                  </a:lnTo>
                  <a:lnTo>
                    <a:pt x="1497" y="3207"/>
                  </a:lnTo>
                  <a:lnTo>
                    <a:pt x="1438" y="3218"/>
                  </a:lnTo>
                  <a:lnTo>
                    <a:pt x="1375" y="3230"/>
                  </a:lnTo>
                  <a:lnTo>
                    <a:pt x="1313" y="3238"/>
                  </a:lnTo>
                  <a:lnTo>
                    <a:pt x="1251" y="3241"/>
                  </a:lnTo>
                  <a:lnTo>
                    <a:pt x="1184" y="3244"/>
                  </a:lnTo>
                  <a:lnTo>
                    <a:pt x="1184" y="3244"/>
                  </a:lnTo>
                  <a:lnTo>
                    <a:pt x="1118" y="3241"/>
                  </a:lnTo>
                  <a:lnTo>
                    <a:pt x="1051" y="3238"/>
                  </a:lnTo>
                  <a:lnTo>
                    <a:pt x="989" y="3230"/>
                  </a:lnTo>
                  <a:lnTo>
                    <a:pt x="927" y="3218"/>
                  </a:lnTo>
                  <a:lnTo>
                    <a:pt x="868" y="3207"/>
                  </a:lnTo>
                  <a:lnTo>
                    <a:pt x="811" y="3192"/>
                  </a:lnTo>
                  <a:lnTo>
                    <a:pt x="755" y="3174"/>
                  </a:lnTo>
                  <a:lnTo>
                    <a:pt x="699" y="3152"/>
                  </a:lnTo>
                  <a:lnTo>
                    <a:pt x="647" y="3130"/>
                  </a:lnTo>
                  <a:lnTo>
                    <a:pt x="595" y="3103"/>
                  </a:lnTo>
                  <a:lnTo>
                    <a:pt x="543" y="3073"/>
                  </a:lnTo>
                  <a:lnTo>
                    <a:pt x="496" y="3041"/>
                  </a:lnTo>
                  <a:lnTo>
                    <a:pt x="452" y="3008"/>
                  </a:lnTo>
                  <a:lnTo>
                    <a:pt x="404" y="2976"/>
                  </a:lnTo>
                  <a:lnTo>
                    <a:pt x="363" y="2934"/>
                  </a:lnTo>
                  <a:lnTo>
                    <a:pt x="318" y="2893"/>
                  </a:lnTo>
                  <a:lnTo>
                    <a:pt x="318" y="2893"/>
                  </a:lnTo>
                  <a:lnTo>
                    <a:pt x="262" y="2833"/>
                  </a:lnTo>
                  <a:lnTo>
                    <a:pt x="210" y="2767"/>
                  </a:lnTo>
                  <a:lnTo>
                    <a:pt x="169" y="2705"/>
                  </a:lnTo>
                  <a:lnTo>
                    <a:pt x="132" y="2638"/>
                  </a:lnTo>
                  <a:lnTo>
                    <a:pt x="102" y="2567"/>
                  </a:lnTo>
                  <a:lnTo>
                    <a:pt x="75" y="2493"/>
                  </a:lnTo>
                  <a:lnTo>
                    <a:pt x="53" y="2419"/>
                  </a:lnTo>
                  <a:lnTo>
                    <a:pt x="38" y="2342"/>
                  </a:lnTo>
                  <a:lnTo>
                    <a:pt x="27" y="2266"/>
                  </a:lnTo>
                  <a:lnTo>
                    <a:pt x="15" y="2185"/>
                  </a:lnTo>
                  <a:lnTo>
                    <a:pt x="7" y="2096"/>
                  </a:lnTo>
                  <a:lnTo>
                    <a:pt x="4" y="2010"/>
                  </a:lnTo>
                  <a:lnTo>
                    <a:pt x="0" y="1821"/>
                  </a:lnTo>
                  <a:lnTo>
                    <a:pt x="0" y="1621"/>
                  </a:lnTo>
                  <a:lnTo>
                    <a:pt x="0" y="1621"/>
                  </a:lnTo>
                  <a:lnTo>
                    <a:pt x="0" y="1421"/>
                  </a:lnTo>
                  <a:lnTo>
                    <a:pt x="3" y="1236"/>
                  </a:lnTo>
                  <a:lnTo>
                    <a:pt x="6" y="1147"/>
                  </a:lnTo>
                  <a:lnTo>
                    <a:pt x="13" y="1061"/>
                  </a:lnTo>
                  <a:lnTo>
                    <a:pt x="25" y="980"/>
                  </a:lnTo>
                  <a:lnTo>
                    <a:pt x="37" y="898"/>
                  </a:lnTo>
                  <a:lnTo>
                    <a:pt x="52" y="821"/>
                  </a:lnTo>
                  <a:lnTo>
                    <a:pt x="74" y="747"/>
                  </a:lnTo>
                  <a:lnTo>
                    <a:pt x="101" y="676"/>
                  </a:lnTo>
                  <a:lnTo>
                    <a:pt x="130" y="605"/>
                  </a:lnTo>
                  <a:lnTo>
                    <a:pt x="167" y="539"/>
                  </a:lnTo>
                  <a:lnTo>
                    <a:pt x="209" y="472"/>
                  </a:lnTo>
                  <a:lnTo>
                    <a:pt x="261" y="410"/>
                  </a:lnTo>
                  <a:lnTo>
                    <a:pt x="317" y="348"/>
                  </a:lnTo>
                  <a:lnTo>
                    <a:pt x="317" y="348"/>
                  </a:lnTo>
                  <a:lnTo>
                    <a:pt x="361" y="306"/>
                  </a:lnTo>
                  <a:lnTo>
                    <a:pt x="403" y="269"/>
                  </a:lnTo>
                  <a:lnTo>
                    <a:pt x="450" y="232"/>
                  </a:lnTo>
                  <a:lnTo>
                    <a:pt x="494" y="200"/>
                  </a:lnTo>
                  <a:lnTo>
                    <a:pt x="542" y="170"/>
                  </a:lnTo>
                  <a:lnTo>
                    <a:pt x="594" y="140"/>
                  </a:lnTo>
                  <a:lnTo>
                    <a:pt x="645" y="114"/>
                  </a:lnTo>
                  <a:lnTo>
                    <a:pt x="697" y="87"/>
                  </a:lnTo>
                  <a:lnTo>
                    <a:pt x="754" y="69"/>
                  </a:lnTo>
                  <a:lnTo>
                    <a:pt x="810" y="52"/>
                  </a:lnTo>
                  <a:lnTo>
                    <a:pt x="866" y="37"/>
                  </a:lnTo>
                  <a:lnTo>
                    <a:pt x="925" y="22"/>
                  </a:lnTo>
                  <a:lnTo>
                    <a:pt x="987" y="10"/>
                  </a:lnTo>
                  <a:lnTo>
                    <a:pt x="1050" y="3"/>
                  </a:lnTo>
                  <a:lnTo>
                    <a:pt x="1116" y="0"/>
                  </a:lnTo>
                  <a:lnTo>
                    <a:pt x="1183" y="0"/>
                  </a:lnTo>
                  <a:lnTo>
                    <a:pt x="1183" y="0"/>
                  </a:lnTo>
                  <a:lnTo>
                    <a:pt x="1250" y="0"/>
                  </a:lnTo>
                  <a:lnTo>
                    <a:pt x="1312" y="3"/>
                  </a:lnTo>
                  <a:lnTo>
                    <a:pt x="1374" y="10"/>
                  </a:lnTo>
                  <a:lnTo>
                    <a:pt x="1436" y="22"/>
                  </a:lnTo>
                  <a:lnTo>
                    <a:pt x="1495" y="37"/>
                  </a:lnTo>
                  <a:lnTo>
                    <a:pt x="1552" y="52"/>
                  </a:lnTo>
                  <a:lnTo>
                    <a:pt x="1611" y="69"/>
                  </a:lnTo>
                  <a:lnTo>
                    <a:pt x="1663" y="87"/>
                  </a:lnTo>
                  <a:lnTo>
                    <a:pt x="1714" y="114"/>
                  </a:lnTo>
                  <a:lnTo>
                    <a:pt x="1766" y="140"/>
                  </a:lnTo>
                  <a:lnTo>
                    <a:pt x="1814" y="170"/>
                  </a:lnTo>
                  <a:lnTo>
                    <a:pt x="1861" y="200"/>
                  </a:lnTo>
                  <a:lnTo>
                    <a:pt x="1908" y="232"/>
                  </a:lnTo>
                  <a:lnTo>
                    <a:pt x="1953" y="269"/>
                  </a:lnTo>
                  <a:lnTo>
                    <a:pt x="1997" y="306"/>
                  </a:lnTo>
                  <a:lnTo>
                    <a:pt x="2039" y="348"/>
                  </a:lnTo>
                  <a:lnTo>
                    <a:pt x="2039" y="348"/>
                  </a:lnTo>
                  <a:lnTo>
                    <a:pt x="2098" y="410"/>
                  </a:lnTo>
                  <a:lnTo>
                    <a:pt x="2145" y="472"/>
                  </a:lnTo>
                  <a:lnTo>
                    <a:pt x="2190" y="539"/>
                  </a:lnTo>
                  <a:lnTo>
                    <a:pt x="2222" y="605"/>
                  </a:lnTo>
                  <a:lnTo>
                    <a:pt x="2255" y="676"/>
                  </a:lnTo>
                  <a:lnTo>
                    <a:pt x="2281" y="747"/>
                  </a:lnTo>
                  <a:lnTo>
                    <a:pt x="2299" y="821"/>
                  </a:lnTo>
                  <a:lnTo>
                    <a:pt x="2317" y="898"/>
                  </a:lnTo>
                  <a:lnTo>
                    <a:pt x="2329" y="980"/>
                  </a:lnTo>
                  <a:lnTo>
                    <a:pt x="2341" y="1061"/>
                  </a:lnTo>
                  <a:lnTo>
                    <a:pt x="2348" y="1147"/>
                  </a:lnTo>
                  <a:lnTo>
                    <a:pt x="2351" y="1236"/>
                  </a:lnTo>
                  <a:lnTo>
                    <a:pt x="2354" y="1421"/>
                  </a:lnTo>
                  <a:lnTo>
                    <a:pt x="2354" y="1621"/>
                  </a:lnTo>
                  <a:lnTo>
                    <a:pt x="2354" y="1621"/>
                  </a:lnTo>
                  <a:lnTo>
                    <a:pt x="2354" y="1821"/>
                  </a:lnTo>
                  <a:lnTo>
                    <a:pt x="2351" y="2010"/>
                  </a:lnTo>
                  <a:lnTo>
                    <a:pt x="2348" y="2096"/>
                  </a:lnTo>
                  <a:lnTo>
                    <a:pt x="2341" y="2185"/>
                  </a:lnTo>
                  <a:lnTo>
                    <a:pt x="2329" y="2266"/>
                  </a:lnTo>
                  <a:lnTo>
                    <a:pt x="2317" y="2342"/>
                  </a:lnTo>
                  <a:lnTo>
                    <a:pt x="2299" y="2419"/>
                  </a:lnTo>
                  <a:lnTo>
                    <a:pt x="2281" y="2493"/>
                  </a:lnTo>
                  <a:lnTo>
                    <a:pt x="2255" y="2567"/>
                  </a:lnTo>
                  <a:lnTo>
                    <a:pt x="2222" y="2638"/>
                  </a:lnTo>
                  <a:lnTo>
                    <a:pt x="2190" y="2705"/>
                  </a:lnTo>
                  <a:lnTo>
                    <a:pt x="2145" y="2767"/>
                  </a:lnTo>
                  <a:lnTo>
                    <a:pt x="2098" y="2833"/>
                  </a:lnTo>
                  <a:lnTo>
                    <a:pt x="2040" y="2893"/>
                  </a:lnTo>
                  <a:close/>
                  <a:moveTo>
                    <a:pt x="1581" y="725"/>
                  </a:moveTo>
                  <a:lnTo>
                    <a:pt x="1581" y="725"/>
                  </a:lnTo>
                  <a:lnTo>
                    <a:pt x="1544" y="688"/>
                  </a:lnTo>
                  <a:lnTo>
                    <a:pt x="1503" y="656"/>
                  </a:lnTo>
                  <a:lnTo>
                    <a:pt x="1458" y="626"/>
                  </a:lnTo>
                  <a:lnTo>
                    <a:pt x="1411" y="604"/>
                  </a:lnTo>
                  <a:lnTo>
                    <a:pt x="1359" y="582"/>
                  </a:lnTo>
                  <a:lnTo>
                    <a:pt x="1303" y="567"/>
                  </a:lnTo>
                  <a:lnTo>
                    <a:pt x="1244" y="559"/>
                  </a:lnTo>
                  <a:lnTo>
                    <a:pt x="1181" y="556"/>
                  </a:lnTo>
                  <a:lnTo>
                    <a:pt x="1181" y="556"/>
                  </a:lnTo>
                  <a:lnTo>
                    <a:pt x="1119" y="559"/>
                  </a:lnTo>
                  <a:lnTo>
                    <a:pt x="1060" y="567"/>
                  </a:lnTo>
                  <a:lnTo>
                    <a:pt x="1001" y="582"/>
                  </a:lnTo>
                  <a:lnTo>
                    <a:pt x="949" y="604"/>
                  </a:lnTo>
                  <a:lnTo>
                    <a:pt x="902" y="626"/>
                  </a:lnTo>
                  <a:lnTo>
                    <a:pt x="857" y="656"/>
                  </a:lnTo>
                  <a:lnTo>
                    <a:pt x="813" y="688"/>
                  </a:lnTo>
                  <a:lnTo>
                    <a:pt x="780" y="725"/>
                  </a:lnTo>
                  <a:lnTo>
                    <a:pt x="780" y="725"/>
                  </a:lnTo>
                  <a:lnTo>
                    <a:pt x="758" y="752"/>
                  </a:lnTo>
                  <a:lnTo>
                    <a:pt x="740" y="778"/>
                  </a:lnTo>
                  <a:lnTo>
                    <a:pt x="722" y="808"/>
                  </a:lnTo>
                  <a:lnTo>
                    <a:pt x="708" y="838"/>
                  </a:lnTo>
                  <a:lnTo>
                    <a:pt x="693" y="870"/>
                  </a:lnTo>
                  <a:lnTo>
                    <a:pt x="678" y="907"/>
                  </a:lnTo>
                  <a:lnTo>
                    <a:pt x="666" y="949"/>
                  </a:lnTo>
                  <a:lnTo>
                    <a:pt x="659" y="996"/>
                  </a:lnTo>
                  <a:lnTo>
                    <a:pt x="644" y="1103"/>
                  </a:lnTo>
                  <a:lnTo>
                    <a:pt x="632" y="1243"/>
                  </a:lnTo>
                  <a:lnTo>
                    <a:pt x="629" y="1413"/>
                  </a:lnTo>
                  <a:lnTo>
                    <a:pt x="629" y="1621"/>
                  </a:lnTo>
                  <a:lnTo>
                    <a:pt x="629" y="1621"/>
                  </a:lnTo>
                  <a:lnTo>
                    <a:pt x="629" y="1831"/>
                  </a:lnTo>
                  <a:lnTo>
                    <a:pt x="632" y="2001"/>
                  </a:lnTo>
                  <a:lnTo>
                    <a:pt x="644" y="2137"/>
                  </a:lnTo>
                  <a:lnTo>
                    <a:pt x="659" y="2248"/>
                  </a:lnTo>
                  <a:lnTo>
                    <a:pt x="666" y="2293"/>
                  </a:lnTo>
                  <a:lnTo>
                    <a:pt x="678" y="2336"/>
                  </a:lnTo>
                  <a:lnTo>
                    <a:pt x="693" y="2373"/>
                  </a:lnTo>
                  <a:lnTo>
                    <a:pt x="708" y="2406"/>
                  </a:lnTo>
                  <a:lnTo>
                    <a:pt x="722" y="2435"/>
                  </a:lnTo>
                  <a:lnTo>
                    <a:pt x="740" y="2462"/>
                  </a:lnTo>
                  <a:lnTo>
                    <a:pt x="758" y="2492"/>
                  </a:lnTo>
                  <a:lnTo>
                    <a:pt x="780" y="2514"/>
                  </a:lnTo>
                  <a:lnTo>
                    <a:pt x="780" y="2514"/>
                  </a:lnTo>
                  <a:lnTo>
                    <a:pt x="813" y="2551"/>
                  </a:lnTo>
                  <a:lnTo>
                    <a:pt x="857" y="2583"/>
                  </a:lnTo>
                  <a:lnTo>
                    <a:pt x="902" y="2613"/>
                  </a:lnTo>
                  <a:lnTo>
                    <a:pt x="949" y="2640"/>
                  </a:lnTo>
                  <a:lnTo>
                    <a:pt x="1001" y="2657"/>
                  </a:lnTo>
                  <a:lnTo>
                    <a:pt x="1060" y="2672"/>
                  </a:lnTo>
                  <a:lnTo>
                    <a:pt x="1119" y="2684"/>
                  </a:lnTo>
                  <a:lnTo>
                    <a:pt x="1181" y="2684"/>
                  </a:lnTo>
                  <a:lnTo>
                    <a:pt x="1181" y="2684"/>
                  </a:lnTo>
                  <a:lnTo>
                    <a:pt x="1244" y="2684"/>
                  </a:lnTo>
                  <a:lnTo>
                    <a:pt x="1303" y="2672"/>
                  </a:lnTo>
                  <a:lnTo>
                    <a:pt x="1359" y="2657"/>
                  </a:lnTo>
                  <a:lnTo>
                    <a:pt x="1411" y="2640"/>
                  </a:lnTo>
                  <a:lnTo>
                    <a:pt x="1458" y="2613"/>
                  </a:lnTo>
                  <a:lnTo>
                    <a:pt x="1503" y="2583"/>
                  </a:lnTo>
                  <a:lnTo>
                    <a:pt x="1544" y="2551"/>
                  </a:lnTo>
                  <a:lnTo>
                    <a:pt x="1581" y="2514"/>
                  </a:lnTo>
                  <a:lnTo>
                    <a:pt x="1581" y="2514"/>
                  </a:lnTo>
                  <a:lnTo>
                    <a:pt x="1599" y="2492"/>
                  </a:lnTo>
                  <a:lnTo>
                    <a:pt x="1621" y="2462"/>
                  </a:lnTo>
                  <a:lnTo>
                    <a:pt x="1639" y="2435"/>
                  </a:lnTo>
                  <a:lnTo>
                    <a:pt x="1654" y="2406"/>
                  </a:lnTo>
                  <a:lnTo>
                    <a:pt x="1668" y="2373"/>
                  </a:lnTo>
                  <a:lnTo>
                    <a:pt x="1680" y="2336"/>
                  </a:lnTo>
                  <a:lnTo>
                    <a:pt x="1692" y="2293"/>
                  </a:lnTo>
                  <a:lnTo>
                    <a:pt x="1704" y="2248"/>
                  </a:lnTo>
                  <a:lnTo>
                    <a:pt x="1719" y="2137"/>
                  </a:lnTo>
                  <a:lnTo>
                    <a:pt x="1731" y="2001"/>
                  </a:lnTo>
                  <a:lnTo>
                    <a:pt x="1734" y="1831"/>
                  </a:lnTo>
                  <a:lnTo>
                    <a:pt x="1737" y="1621"/>
                  </a:lnTo>
                  <a:lnTo>
                    <a:pt x="1737" y="1621"/>
                  </a:lnTo>
                  <a:lnTo>
                    <a:pt x="1734" y="1413"/>
                  </a:lnTo>
                  <a:lnTo>
                    <a:pt x="1731" y="1243"/>
                  </a:lnTo>
                  <a:lnTo>
                    <a:pt x="1719" y="1103"/>
                  </a:lnTo>
                  <a:lnTo>
                    <a:pt x="1704" y="996"/>
                  </a:lnTo>
                  <a:lnTo>
                    <a:pt x="1692" y="949"/>
                  </a:lnTo>
                  <a:lnTo>
                    <a:pt x="1680" y="907"/>
                  </a:lnTo>
                  <a:lnTo>
                    <a:pt x="1668" y="870"/>
                  </a:lnTo>
                  <a:lnTo>
                    <a:pt x="1654" y="838"/>
                  </a:lnTo>
                  <a:lnTo>
                    <a:pt x="1639" y="808"/>
                  </a:lnTo>
                  <a:lnTo>
                    <a:pt x="1621" y="778"/>
                  </a:lnTo>
                  <a:lnTo>
                    <a:pt x="1599" y="752"/>
                  </a:lnTo>
                  <a:lnTo>
                    <a:pt x="1581" y="725"/>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3600">
                <a:solidFill>
                  <a:srgbClr val="000000"/>
                </a:solidFill>
              </a:endParaRPr>
            </a:p>
          </p:txBody>
        </p:sp>
        <p:sp>
          <p:nvSpPr>
            <p:cNvPr id="17" name="Freeform 16"/>
            <p:cNvSpPr>
              <a:spLocks noChangeArrowheads="1"/>
            </p:cNvSpPr>
            <p:nvPr/>
          </p:nvSpPr>
          <p:spPr bwMode="auto">
            <a:xfrm>
              <a:off x="7402513" y="2951163"/>
              <a:ext cx="225425" cy="1147762"/>
            </a:xfrm>
            <a:custGeom>
              <a:avLst/>
              <a:gdLst>
                <a:gd name="T0" fmla="*/ 0 w 627"/>
                <a:gd name="T1" fmla="*/ 3188 h 3189"/>
                <a:gd name="T2" fmla="*/ 626 w 627"/>
                <a:gd name="T3" fmla="*/ 3188 h 3189"/>
                <a:gd name="T4" fmla="*/ 626 w 627"/>
                <a:gd name="T5" fmla="*/ 0 h 3189"/>
                <a:gd name="T6" fmla="*/ 0 w 627"/>
                <a:gd name="T7" fmla="*/ 0 h 3189"/>
                <a:gd name="T8" fmla="*/ 0 w 627"/>
                <a:gd name="T9" fmla="*/ 3188 h 3189"/>
              </a:gdLst>
              <a:ahLst/>
              <a:cxnLst>
                <a:cxn ang="0">
                  <a:pos x="T0" y="T1"/>
                </a:cxn>
                <a:cxn ang="0">
                  <a:pos x="T2" y="T3"/>
                </a:cxn>
                <a:cxn ang="0">
                  <a:pos x="T4" y="T5"/>
                </a:cxn>
                <a:cxn ang="0">
                  <a:pos x="T6" y="T7"/>
                </a:cxn>
                <a:cxn ang="0">
                  <a:pos x="T8" y="T9"/>
                </a:cxn>
              </a:cxnLst>
              <a:rect l="0" t="0" r="r" b="b"/>
              <a:pathLst>
                <a:path w="627" h="3189">
                  <a:moveTo>
                    <a:pt x="0" y="3188"/>
                  </a:moveTo>
                  <a:lnTo>
                    <a:pt x="626" y="3188"/>
                  </a:lnTo>
                  <a:lnTo>
                    <a:pt x="626" y="0"/>
                  </a:lnTo>
                  <a:lnTo>
                    <a:pt x="0" y="0"/>
                  </a:lnTo>
                  <a:lnTo>
                    <a:pt x="0" y="318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3600">
                <a:solidFill>
                  <a:srgbClr val="000000"/>
                </a:solidFill>
              </a:endParaRPr>
            </a:p>
          </p:txBody>
        </p:sp>
        <p:sp>
          <p:nvSpPr>
            <p:cNvPr id="18" name="Freeform 17"/>
            <p:cNvSpPr>
              <a:spLocks noChangeArrowheads="1"/>
            </p:cNvSpPr>
            <p:nvPr/>
          </p:nvSpPr>
          <p:spPr bwMode="auto">
            <a:xfrm>
              <a:off x="7945438" y="2951163"/>
              <a:ext cx="879475" cy="1147762"/>
            </a:xfrm>
            <a:custGeom>
              <a:avLst/>
              <a:gdLst>
                <a:gd name="T0" fmla="*/ 1821 w 2444"/>
                <a:gd name="T1" fmla="*/ 0 h 3189"/>
                <a:gd name="T2" fmla="*/ 1821 w 2444"/>
                <a:gd name="T3" fmla="*/ 1954 h 3189"/>
                <a:gd name="T4" fmla="*/ 558 w 2444"/>
                <a:gd name="T5" fmla="*/ 0 h 3189"/>
                <a:gd name="T6" fmla="*/ 0 w 2444"/>
                <a:gd name="T7" fmla="*/ 0 h 3189"/>
                <a:gd name="T8" fmla="*/ 0 w 2444"/>
                <a:gd name="T9" fmla="*/ 3188 h 3189"/>
                <a:gd name="T10" fmla="*/ 625 w 2444"/>
                <a:gd name="T11" fmla="*/ 3188 h 3189"/>
                <a:gd name="T12" fmla="*/ 625 w 2444"/>
                <a:gd name="T13" fmla="*/ 1232 h 3189"/>
                <a:gd name="T14" fmla="*/ 1888 w 2444"/>
                <a:gd name="T15" fmla="*/ 3188 h 3189"/>
                <a:gd name="T16" fmla="*/ 2443 w 2444"/>
                <a:gd name="T17" fmla="*/ 3188 h 3189"/>
                <a:gd name="T18" fmla="*/ 2443 w 2444"/>
                <a:gd name="T19" fmla="*/ 0 h 3189"/>
                <a:gd name="T20" fmla="*/ 1821 w 2444"/>
                <a:gd name="T21" fmla="*/ 0 h 3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44" h="3189">
                  <a:moveTo>
                    <a:pt x="1821" y="0"/>
                  </a:moveTo>
                  <a:lnTo>
                    <a:pt x="1821" y="1954"/>
                  </a:lnTo>
                  <a:lnTo>
                    <a:pt x="558" y="0"/>
                  </a:lnTo>
                  <a:lnTo>
                    <a:pt x="0" y="0"/>
                  </a:lnTo>
                  <a:lnTo>
                    <a:pt x="0" y="3188"/>
                  </a:lnTo>
                  <a:lnTo>
                    <a:pt x="625" y="3188"/>
                  </a:lnTo>
                  <a:lnTo>
                    <a:pt x="625" y="1232"/>
                  </a:lnTo>
                  <a:lnTo>
                    <a:pt x="1888" y="3188"/>
                  </a:lnTo>
                  <a:lnTo>
                    <a:pt x="2443" y="3188"/>
                  </a:lnTo>
                  <a:lnTo>
                    <a:pt x="2443" y="0"/>
                  </a:lnTo>
                  <a:lnTo>
                    <a:pt x="1821"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3600">
                <a:solidFill>
                  <a:srgbClr val="000000"/>
                </a:solidFill>
              </a:endParaRPr>
            </a:p>
          </p:txBody>
        </p:sp>
        <p:sp>
          <p:nvSpPr>
            <p:cNvPr id="19" name="Freeform 18"/>
            <p:cNvSpPr>
              <a:spLocks noChangeArrowheads="1"/>
            </p:cNvSpPr>
            <p:nvPr/>
          </p:nvSpPr>
          <p:spPr bwMode="auto">
            <a:xfrm>
              <a:off x="9101138" y="2951163"/>
              <a:ext cx="825500" cy="1147762"/>
            </a:xfrm>
            <a:custGeom>
              <a:avLst/>
              <a:gdLst>
                <a:gd name="T0" fmla="*/ 0 w 2291"/>
                <a:gd name="T1" fmla="*/ 0 h 3189"/>
                <a:gd name="T2" fmla="*/ 0 w 2291"/>
                <a:gd name="T3" fmla="*/ 554 h 3189"/>
                <a:gd name="T4" fmla="*/ 832 w 2291"/>
                <a:gd name="T5" fmla="*/ 554 h 3189"/>
                <a:gd name="T6" fmla="*/ 832 w 2291"/>
                <a:gd name="T7" fmla="*/ 3188 h 3189"/>
                <a:gd name="T8" fmla="*/ 1458 w 2291"/>
                <a:gd name="T9" fmla="*/ 3188 h 3189"/>
                <a:gd name="T10" fmla="*/ 1458 w 2291"/>
                <a:gd name="T11" fmla="*/ 554 h 3189"/>
                <a:gd name="T12" fmla="*/ 2290 w 2291"/>
                <a:gd name="T13" fmla="*/ 554 h 3189"/>
                <a:gd name="T14" fmla="*/ 2290 w 2291"/>
                <a:gd name="T15" fmla="*/ 0 h 3189"/>
                <a:gd name="T16" fmla="*/ 0 w 2291"/>
                <a:gd name="T17" fmla="*/ 0 h 3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91" h="3189">
                  <a:moveTo>
                    <a:pt x="0" y="0"/>
                  </a:moveTo>
                  <a:lnTo>
                    <a:pt x="0" y="554"/>
                  </a:lnTo>
                  <a:lnTo>
                    <a:pt x="832" y="554"/>
                  </a:lnTo>
                  <a:lnTo>
                    <a:pt x="832" y="3188"/>
                  </a:lnTo>
                  <a:lnTo>
                    <a:pt x="1458" y="3188"/>
                  </a:lnTo>
                  <a:lnTo>
                    <a:pt x="1458" y="554"/>
                  </a:lnTo>
                  <a:lnTo>
                    <a:pt x="2290" y="554"/>
                  </a:lnTo>
                  <a:lnTo>
                    <a:pt x="2290" y="0"/>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3600">
                <a:solidFill>
                  <a:srgbClr val="000000"/>
                </a:solidFill>
              </a:endParaRPr>
            </a:p>
          </p:txBody>
        </p:sp>
        <p:sp>
          <p:nvSpPr>
            <p:cNvPr id="20" name="Freeform 19"/>
            <p:cNvSpPr>
              <a:spLocks noChangeArrowheads="1"/>
            </p:cNvSpPr>
            <p:nvPr/>
          </p:nvSpPr>
          <p:spPr bwMode="auto">
            <a:xfrm>
              <a:off x="185738" y="2951163"/>
              <a:ext cx="869950" cy="1149350"/>
            </a:xfrm>
            <a:custGeom>
              <a:avLst/>
              <a:gdLst>
                <a:gd name="T0" fmla="*/ 1073 w 2416"/>
                <a:gd name="T1" fmla="*/ 1916 h 3192"/>
                <a:gd name="T2" fmla="*/ 625 w 2416"/>
                <a:gd name="T3" fmla="*/ 3188 h 3192"/>
                <a:gd name="T4" fmla="*/ 0 w 2416"/>
                <a:gd name="T5" fmla="*/ 0 h 3192"/>
                <a:gd name="T6" fmla="*/ 1251 w 2416"/>
                <a:gd name="T7" fmla="*/ 0 h 3192"/>
                <a:gd name="T8" fmla="*/ 1369 w 2416"/>
                <a:gd name="T9" fmla="*/ 3 h 3192"/>
                <a:gd name="T10" fmla="*/ 1485 w 2416"/>
                <a:gd name="T11" fmla="*/ 23 h 3192"/>
                <a:gd name="T12" fmla="*/ 1589 w 2416"/>
                <a:gd name="T13" fmla="*/ 46 h 3192"/>
                <a:gd name="T14" fmla="*/ 1688 w 2416"/>
                <a:gd name="T15" fmla="*/ 79 h 3192"/>
                <a:gd name="T16" fmla="*/ 1780 w 2416"/>
                <a:gd name="T17" fmla="*/ 119 h 3192"/>
                <a:gd name="T18" fmla="*/ 1865 w 2416"/>
                <a:gd name="T19" fmla="*/ 172 h 3192"/>
                <a:gd name="T20" fmla="*/ 1944 w 2416"/>
                <a:gd name="T21" fmla="*/ 228 h 3192"/>
                <a:gd name="T22" fmla="*/ 2013 w 2416"/>
                <a:gd name="T23" fmla="*/ 291 h 3192"/>
                <a:gd name="T24" fmla="*/ 2076 w 2416"/>
                <a:gd name="T25" fmla="*/ 360 h 3192"/>
                <a:gd name="T26" fmla="*/ 2132 w 2416"/>
                <a:gd name="T27" fmla="*/ 434 h 3192"/>
                <a:gd name="T28" fmla="*/ 2181 w 2416"/>
                <a:gd name="T29" fmla="*/ 517 h 3192"/>
                <a:gd name="T30" fmla="*/ 2216 w 2416"/>
                <a:gd name="T31" fmla="*/ 603 h 3192"/>
                <a:gd name="T32" fmla="*/ 2246 w 2416"/>
                <a:gd name="T33" fmla="*/ 692 h 3192"/>
                <a:gd name="T34" fmla="*/ 2268 w 2416"/>
                <a:gd name="T35" fmla="*/ 783 h 3192"/>
                <a:gd name="T36" fmla="*/ 2283 w 2416"/>
                <a:gd name="T37" fmla="*/ 878 h 3192"/>
                <a:gd name="T38" fmla="*/ 2286 w 2416"/>
                <a:gd name="T39" fmla="*/ 977 h 3192"/>
                <a:gd name="T40" fmla="*/ 2283 w 2416"/>
                <a:gd name="T41" fmla="*/ 1059 h 3192"/>
                <a:gd name="T42" fmla="*/ 2261 w 2416"/>
                <a:gd name="T43" fmla="*/ 1210 h 3192"/>
                <a:gd name="T44" fmla="*/ 2212 w 2416"/>
                <a:gd name="T45" fmla="*/ 1347 h 3192"/>
                <a:gd name="T46" fmla="*/ 2150 w 2416"/>
                <a:gd name="T47" fmla="*/ 1469 h 3192"/>
                <a:gd name="T48" fmla="*/ 2068 w 2416"/>
                <a:gd name="T49" fmla="*/ 1572 h 3192"/>
                <a:gd name="T50" fmla="*/ 1976 w 2416"/>
                <a:gd name="T51" fmla="*/ 1661 h 3192"/>
                <a:gd name="T52" fmla="*/ 1873 w 2416"/>
                <a:gd name="T53" fmla="*/ 1735 h 3192"/>
                <a:gd name="T54" fmla="*/ 1760 w 2416"/>
                <a:gd name="T55" fmla="*/ 1792 h 3192"/>
                <a:gd name="T56" fmla="*/ 2415 w 2416"/>
                <a:gd name="T57" fmla="*/ 3191 h 3192"/>
                <a:gd name="T58" fmla="*/ 1695 w 2416"/>
                <a:gd name="T59" fmla="*/ 3188 h 3192"/>
                <a:gd name="T60" fmla="*/ 625 w 2416"/>
                <a:gd name="T61" fmla="*/ 554 h 3192"/>
                <a:gd name="T62" fmla="*/ 1210 w 2416"/>
                <a:gd name="T63" fmla="*/ 1398 h 3192"/>
                <a:gd name="T64" fmla="*/ 1261 w 2416"/>
                <a:gd name="T65" fmla="*/ 1395 h 3192"/>
                <a:gd name="T66" fmla="*/ 1353 w 2416"/>
                <a:gd name="T67" fmla="*/ 1380 h 3192"/>
                <a:gd name="T68" fmla="*/ 1435 w 2416"/>
                <a:gd name="T69" fmla="*/ 1350 h 3192"/>
                <a:gd name="T70" fmla="*/ 1509 w 2416"/>
                <a:gd name="T71" fmla="*/ 1306 h 3192"/>
                <a:gd name="T72" fmla="*/ 1568 w 2416"/>
                <a:gd name="T73" fmla="*/ 1250 h 3192"/>
                <a:gd name="T74" fmla="*/ 1612 w 2416"/>
                <a:gd name="T75" fmla="*/ 1185 h 3192"/>
                <a:gd name="T76" fmla="*/ 1645 w 2416"/>
                <a:gd name="T77" fmla="*/ 1106 h 3192"/>
                <a:gd name="T78" fmla="*/ 1660 w 2416"/>
                <a:gd name="T79" fmla="*/ 1020 h 3192"/>
                <a:gd name="T80" fmla="*/ 1663 w 2416"/>
                <a:gd name="T81" fmla="*/ 976 h 3192"/>
                <a:gd name="T82" fmla="*/ 1652 w 2416"/>
                <a:gd name="T83" fmla="*/ 887 h 3192"/>
                <a:gd name="T84" fmla="*/ 1630 w 2416"/>
                <a:gd name="T85" fmla="*/ 804 h 3192"/>
                <a:gd name="T86" fmla="*/ 1590 w 2416"/>
                <a:gd name="T87" fmla="*/ 735 h 3192"/>
                <a:gd name="T88" fmla="*/ 1538 w 2416"/>
                <a:gd name="T89" fmla="*/ 672 h 3192"/>
                <a:gd name="T90" fmla="*/ 1476 w 2416"/>
                <a:gd name="T91" fmla="*/ 625 h 3192"/>
                <a:gd name="T92" fmla="*/ 1398 w 2416"/>
                <a:gd name="T93" fmla="*/ 588 h 3192"/>
                <a:gd name="T94" fmla="*/ 1309 w 2416"/>
                <a:gd name="T95" fmla="*/ 561 h 3192"/>
                <a:gd name="T96" fmla="*/ 1210 w 2416"/>
                <a:gd name="T97" fmla="*/ 554 h 3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16" h="3192">
                  <a:moveTo>
                    <a:pt x="1695" y="3188"/>
                  </a:moveTo>
                  <a:lnTo>
                    <a:pt x="1073" y="1916"/>
                  </a:lnTo>
                  <a:lnTo>
                    <a:pt x="625" y="1916"/>
                  </a:lnTo>
                  <a:lnTo>
                    <a:pt x="625" y="3188"/>
                  </a:lnTo>
                  <a:lnTo>
                    <a:pt x="0" y="3188"/>
                  </a:lnTo>
                  <a:lnTo>
                    <a:pt x="0" y="0"/>
                  </a:lnTo>
                  <a:lnTo>
                    <a:pt x="1251" y="0"/>
                  </a:lnTo>
                  <a:lnTo>
                    <a:pt x="1251" y="0"/>
                  </a:lnTo>
                  <a:lnTo>
                    <a:pt x="1313" y="0"/>
                  </a:lnTo>
                  <a:lnTo>
                    <a:pt x="1369" y="3"/>
                  </a:lnTo>
                  <a:lnTo>
                    <a:pt x="1429" y="11"/>
                  </a:lnTo>
                  <a:lnTo>
                    <a:pt x="1485" y="23"/>
                  </a:lnTo>
                  <a:lnTo>
                    <a:pt x="1537" y="34"/>
                  </a:lnTo>
                  <a:lnTo>
                    <a:pt x="1589" y="46"/>
                  </a:lnTo>
                  <a:lnTo>
                    <a:pt x="1640" y="61"/>
                  </a:lnTo>
                  <a:lnTo>
                    <a:pt x="1688" y="79"/>
                  </a:lnTo>
                  <a:lnTo>
                    <a:pt x="1735" y="97"/>
                  </a:lnTo>
                  <a:lnTo>
                    <a:pt x="1780" y="119"/>
                  </a:lnTo>
                  <a:lnTo>
                    <a:pt x="1824" y="146"/>
                  </a:lnTo>
                  <a:lnTo>
                    <a:pt x="1865" y="172"/>
                  </a:lnTo>
                  <a:lnTo>
                    <a:pt x="1907" y="199"/>
                  </a:lnTo>
                  <a:lnTo>
                    <a:pt x="1944" y="228"/>
                  </a:lnTo>
                  <a:lnTo>
                    <a:pt x="1981" y="258"/>
                  </a:lnTo>
                  <a:lnTo>
                    <a:pt x="2013" y="291"/>
                  </a:lnTo>
                  <a:lnTo>
                    <a:pt x="2046" y="323"/>
                  </a:lnTo>
                  <a:lnTo>
                    <a:pt x="2076" y="360"/>
                  </a:lnTo>
                  <a:lnTo>
                    <a:pt x="2105" y="397"/>
                  </a:lnTo>
                  <a:lnTo>
                    <a:pt x="2132" y="434"/>
                  </a:lnTo>
                  <a:lnTo>
                    <a:pt x="2154" y="476"/>
                  </a:lnTo>
                  <a:lnTo>
                    <a:pt x="2181" y="517"/>
                  </a:lnTo>
                  <a:lnTo>
                    <a:pt x="2199" y="558"/>
                  </a:lnTo>
                  <a:lnTo>
                    <a:pt x="2216" y="603"/>
                  </a:lnTo>
                  <a:lnTo>
                    <a:pt x="2231" y="647"/>
                  </a:lnTo>
                  <a:lnTo>
                    <a:pt x="2246" y="692"/>
                  </a:lnTo>
                  <a:lnTo>
                    <a:pt x="2261" y="739"/>
                  </a:lnTo>
                  <a:lnTo>
                    <a:pt x="2268" y="783"/>
                  </a:lnTo>
                  <a:lnTo>
                    <a:pt x="2276" y="831"/>
                  </a:lnTo>
                  <a:lnTo>
                    <a:pt x="2283" y="878"/>
                  </a:lnTo>
                  <a:lnTo>
                    <a:pt x="2286" y="930"/>
                  </a:lnTo>
                  <a:lnTo>
                    <a:pt x="2286" y="977"/>
                  </a:lnTo>
                  <a:lnTo>
                    <a:pt x="2286" y="977"/>
                  </a:lnTo>
                  <a:lnTo>
                    <a:pt x="2283" y="1059"/>
                  </a:lnTo>
                  <a:lnTo>
                    <a:pt x="2276" y="1136"/>
                  </a:lnTo>
                  <a:lnTo>
                    <a:pt x="2261" y="1210"/>
                  </a:lnTo>
                  <a:lnTo>
                    <a:pt x="2239" y="1281"/>
                  </a:lnTo>
                  <a:lnTo>
                    <a:pt x="2212" y="1347"/>
                  </a:lnTo>
                  <a:lnTo>
                    <a:pt x="2182" y="1410"/>
                  </a:lnTo>
                  <a:lnTo>
                    <a:pt x="2150" y="1469"/>
                  </a:lnTo>
                  <a:lnTo>
                    <a:pt x="2113" y="1521"/>
                  </a:lnTo>
                  <a:lnTo>
                    <a:pt x="2068" y="1572"/>
                  </a:lnTo>
                  <a:lnTo>
                    <a:pt x="2024" y="1620"/>
                  </a:lnTo>
                  <a:lnTo>
                    <a:pt x="1976" y="1661"/>
                  </a:lnTo>
                  <a:lnTo>
                    <a:pt x="1925" y="1698"/>
                  </a:lnTo>
                  <a:lnTo>
                    <a:pt x="1873" y="1735"/>
                  </a:lnTo>
                  <a:lnTo>
                    <a:pt x="1817" y="1765"/>
                  </a:lnTo>
                  <a:lnTo>
                    <a:pt x="1760" y="1792"/>
                  </a:lnTo>
                  <a:lnTo>
                    <a:pt x="1704" y="1818"/>
                  </a:lnTo>
                  <a:lnTo>
                    <a:pt x="2415" y="3191"/>
                  </a:lnTo>
                  <a:lnTo>
                    <a:pt x="1695" y="3191"/>
                  </a:lnTo>
                  <a:lnTo>
                    <a:pt x="1695" y="3188"/>
                  </a:lnTo>
                  <a:close/>
                  <a:moveTo>
                    <a:pt x="1210" y="554"/>
                  </a:moveTo>
                  <a:lnTo>
                    <a:pt x="625" y="554"/>
                  </a:lnTo>
                  <a:lnTo>
                    <a:pt x="625" y="1398"/>
                  </a:lnTo>
                  <a:lnTo>
                    <a:pt x="1210" y="1398"/>
                  </a:lnTo>
                  <a:lnTo>
                    <a:pt x="1210" y="1398"/>
                  </a:lnTo>
                  <a:lnTo>
                    <a:pt x="1261" y="1395"/>
                  </a:lnTo>
                  <a:lnTo>
                    <a:pt x="1309" y="1392"/>
                  </a:lnTo>
                  <a:lnTo>
                    <a:pt x="1353" y="1380"/>
                  </a:lnTo>
                  <a:lnTo>
                    <a:pt x="1398" y="1368"/>
                  </a:lnTo>
                  <a:lnTo>
                    <a:pt x="1435" y="1350"/>
                  </a:lnTo>
                  <a:lnTo>
                    <a:pt x="1476" y="1328"/>
                  </a:lnTo>
                  <a:lnTo>
                    <a:pt x="1509" y="1306"/>
                  </a:lnTo>
                  <a:lnTo>
                    <a:pt x="1538" y="1279"/>
                  </a:lnTo>
                  <a:lnTo>
                    <a:pt x="1568" y="1250"/>
                  </a:lnTo>
                  <a:lnTo>
                    <a:pt x="1590" y="1217"/>
                  </a:lnTo>
                  <a:lnTo>
                    <a:pt x="1612" y="1185"/>
                  </a:lnTo>
                  <a:lnTo>
                    <a:pt x="1630" y="1148"/>
                  </a:lnTo>
                  <a:lnTo>
                    <a:pt x="1645" y="1106"/>
                  </a:lnTo>
                  <a:lnTo>
                    <a:pt x="1652" y="1065"/>
                  </a:lnTo>
                  <a:lnTo>
                    <a:pt x="1660" y="1020"/>
                  </a:lnTo>
                  <a:lnTo>
                    <a:pt x="1663" y="976"/>
                  </a:lnTo>
                  <a:lnTo>
                    <a:pt x="1663" y="976"/>
                  </a:lnTo>
                  <a:lnTo>
                    <a:pt x="1660" y="932"/>
                  </a:lnTo>
                  <a:lnTo>
                    <a:pt x="1652" y="887"/>
                  </a:lnTo>
                  <a:lnTo>
                    <a:pt x="1645" y="846"/>
                  </a:lnTo>
                  <a:lnTo>
                    <a:pt x="1630" y="804"/>
                  </a:lnTo>
                  <a:lnTo>
                    <a:pt x="1612" y="767"/>
                  </a:lnTo>
                  <a:lnTo>
                    <a:pt x="1590" y="735"/>
                  </a:lnTo>
                  <a:lnTo>
                    <a:pt x="1568" y="702"/>
                  </a:lnTo>
                  <a:lnTo>
                    <a:pt x="1538" y="672"/>
                  </a:lnTo>
                  <a:lnTo>
                    <a:pt x="1509" y="646"/>
                  </a:lnTo>
                  <a:lnTo>
                    <a:pt x="1476" y="625"/>
                  </a:lnTo>
                  <a:lnTo>
                    <a:pt x="1435" y="603"/>
                  </a:lnTo>
                  <a:lnTo>
                    <a:pt x="1398" y="588"/>
                  </a:lnTo>
                  <a:lnTo>
                    <a:pt x="1353" y="573"/>
                  </a:lnTo>
                  <a:lnTo>
                    <a:pt x="1309" y="561"/>
                  </a:lnTo>
                  <a:lnTo>
                    <a:pt x="1261" y="558"/>
                  </a:lnTo>
                  <a:lnTo>
                    <a:pt x="1210" y="55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3600">
                <a:solidFill>
                  <a:srgbClr val="000000"/>
                </a:solidFill>
              </a:endParaRPr>
            </a:p>
          </p:txBody>
        </p:sp>
        <p:sp>
          <p:nvSpPr>
            <p:cNvPr id="21" name="Freeform 20"/>
            <p:cNvSpPr>
              <a:spLocks noChangeArrowheads="1"/>
            </p:cNvSpPr>
            <p:nvPr/>
          </p:nvSpPr>
          <p:spPr bwMode="auto">
            <a:xfrm>
              <a:off x="1333500" y="2951163"/>
              <a:ext cx="223838" cy="1147762"/>
            </a:xfrm>
            <a:custGeom>
              <a:avLst/>
              <a:gdLst>
                <a:gd name="T0" fmla="*/ 0 w 623"/>
                <a:gd name="T1" fmla="*/ 3188 h 3189"/>
                <a:gd name="T2" fmla="*/ 622 w 623"/>
                <a:gd name="T3" fmla="*/ 3188 h 3189"/>
                <a:gd name="T4" fmla="*/ 622 w 623"/>
                <a:gd name="T5" fmla="*/ 0 h 3189"/>
                <a:gd name="T6" fmla="*/ 0 w 623"/>
                <a:gd name="T7" fmla="*/ 0 h 3189"/>
                <a:gd name="T8" fmla="*/ 0 w 623"/>
                <a:gd name="T9" fmla="*/ 3188 h 3189"/>
              </a:gdLst>
              <a:ahLst/>
              <a:cxnLst>
                <a:cxn ang="0">
                  <a:pos x="T0" y="T1"/>
                </a:cxn>
                <a:cxn ang="0">
                  <a:pos x="T2" y="T3"/>
                </a:cxn>
                <a:cxn ang="0">
                  <a:pos x="T4" y="T5"/>
                </a:cxn>
                <a:cxn ang="0">
                  <a:pos x="T6" y="T7"/>
                </a:cxn>
                <a:cxn ang="0">
                  <a:pos x="T8" y="T9"/>
                </a:cxn>
              </a:cxnLst>
              <a:rect l="0" t="0" r="r" b="b"/>
              <a:pathLst>
                <a:path w="623" h="3189">
                  <a:moveTo>
                    <a:pt x="0" y="3188"/>
                  </a:moveTo>
                  <a:lnTo>
                    <a:pt x="622" y="3188"/>
                  </a:lnTo>
                  <a:lnTo>
                    <a:pt x="622" y="0"/>
                  </a:lnTo>
                  <a:lnTo>
                    <a:pt x="0" y="0"/>
                  </a:lnTo>
                  <a:lnTo>
                    <a:pt x="0" y="318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3600">
                <a:solidFill>
                  <a:srgbClr val="000000"/>
                </a:solidFill>
              </a:endParaRPr>
            </a:p>
          </p:txBody>
        </p:sp>
        <p:sp>
          <p:nvSpPr>
            <p:cNvPr id="22" name="Freeform 21"/>
            <p:cNvSpPr>
              <a:spLocks noChangeArrowheads="1"/>
            </p:cNvSpPr>
            <p:nvPr/>
          </p:nvSpPr>
          <p:spPr bwMode="auto">
            <a:xfrm>
              <a:off x="3044825" y="2951163"/>
              <a:ext cx="836613" cy="1147762"/>
            </a:xfrm>
            <a:custGeom>
              <a:avLst/>
              <a:gdLst>
                <a:gd name="T0" fmla="*/ 1702 w 2325"/>
                <a:gd name="T1" fmla="*/ 0 h 3189"/>
                <a:gd name="T2" fmla="*/ 1702 w 2325"/>
                <a:gd name="T3" fmla="*/ 1303 h 3189"/>
                <a:gd name="T4" fmla="*/ 622 w 2325"/>
                <a:gd name="T5" fmla="*/ 1303 h 3189"/>
                <a:gd name="T6" fmla="*/ 622 w 2325"/>
                <a:gd name="T7" fmla="*/ 0 h 3189"/>
                <a:gd name="T8" fmla="*/ 0 w 2325"/>
                <a:gd name="T9" fmla="*/ 0 h 3189"/>
                <a:gd name="T10" fmla="*/ 0 w 2325"/>
                <a:gd name="T11" fmla="*/ 3188 h 3189"/>
                <a:gd name="T12" fmla="*/ 622 w 2325"/>
                <a:gd name="T13" fmla="*/ 3188 h 3189"/>
                <a:gd name="T14" fmla="*/ 622 w 2325"/>
                <a:gd name="T15" fmla="*/ 1854 h 3189"/>
                <a:gd name="T16" fmla="*/ 1702 w 2325"/>
                <a:gd name="T17" fmla="*/ 1854 h 3189"/>
                <a:gd name="T18" fmla="*/ 1702 w 2325"/>
                <a:gd name="T19" fmla="*/ 3188 h 3189"/>
                <a:gd name="T20" fmla="*/ 2324 w 2325"/>
                <a:gd name="T21" fmla="*/ 3188 h 3189"/>
                <a:gd name="T22" fmla="*/ 2324 w 2325"/>
                <a:gd name="T23" fmla="*/ 0 h 3189"/>
                <a:gd name="T24" fmla="*/ 1702 w 2325"/>
                <a:gd name="T25" fmla="*/ 0 h 3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25" h="3189">
                  <a:moveTo>
                    <a:pt x="1702" y="0"/>
                  </a:moveTo>
                  <a:lnTo>
                    <a:pt x="1702" y="1303"/>
                  </a:lnTo>
                  <a:lnTo>
                    <a:pt x="622" y="1303"/>
                  </a:lnTo>
                  <a:lnTo>
                    <a:pt x="622" y="0"/>
                  </a:lnTo>
                  <a:lnTo>
                    <a:pt x="0" y="0"/>
                  </a:lnTo>
                  <a:lnTo>
                    <a:pt x="0" y="3188"/>
                  </a:lnTo>
                  <a:lnTo>
                    <a:pt x="622" y="3188"/>
                  </a:lnTo>
                  <a:lnTo>
                    <a:pt x="622" y="1854"/>
                  </a:lnTo>
                  <a:lnTo>
                    <a:pt x="1702" y="1854"/>
                  </a:lnTo>
                  <a:lnTo>
                    <a:pt x="1702" y="3188"/>
                  </a:lnTo>
                  <a:lnTo>
                    <a:pt x="2324" y="3188"/>
                  </a:lnTo>
                  <a:lnTo>
                    <a:pt x="2324" y="0"/>
                  </a:lnTo>
                  <a:lnTo>
                    <a:pt x="1702"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3600">
                <a:solidFill>
                  <a:srgbClr val="000000"/>
                </a:solidFill>
              </a:endParaRPr>
            </a:p>
          </p:txBody>
        </p:sp>
        <p:sp>
          <p:nvSpPr>
            <p:cNvPr id="23" name="Freeform 22"/>
            <p:cNvSpPr>
              <a:spLocks noChangeArrowheads="1"/>
            </p:cNvSpPr>
            <p:nvPr/>
          </p:nvSpPr>
          <p:spPr bwMode="auto">
            <a:xfrm>
              <a:off x="4159250" y="2951163"/>
              <a:ext cx="825500" cy="1147762"/>
            </a:xfrm>
            <a:custGeom>
              <a:avLst/>
              <a:gdLst>
                <a:gd name="T0" fmla="*/ 0 w 2291"/>
                <a:gd name="T1" fmla="*/ 0 h 3189"/>
                <a:gd name="T2" fmla="*/ 0 w 2291"/>
                <a:gd name="T3" fmla="*/ 554 h 3189"/>
                <a:gd name="T4" fmla="*/ 832 w 2291"/>
                <a:gd name="T5" fmla="*/ 554 h 3189"/>
                <a:gd name="T6" fmla="*/ 832 w 2291"/>
                <a:gd name="T7" fmla="*/ 3188 h 3189"/>
                <a:gd name="T8" fmla="*/ 1458 w 2291"/>
                <a:gd name="T9" fmla="*/ 3188 h 3189"/>
                <a:gd name="T10" fmla="*/ 1458 w 2291"/>
                <a:gd name="T11" fmla="*/ 554 h 3189"/>
                <a:gd name="T12" fmla="*/ 2290 w 2291"/>
                <a:gd name="T13" fmla="*/ 554 h 3189"/>
                <a:gd name="T14" fmla="*/ 2290 w 2291"/>
                <a:gd name="T15" fmla="*/ 0 h 3189"/>
                <a:gd name="T16" fmla="*/ 0 w 2291"/>
                <a:gd name="T17" fmla="*/ 0 h 3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91" h="3189">
                  <a:moveTo>
                    <a:pt x="0" y="0"/>
                  </a:moveTo>
                  <a:lnTo>
                    <a:pt x="0" y="554"/>
                  </a:lnTo>
                  <a:lnTo>
                    <a:pt x="832" y="554"/>
                  </a:lnTo>
                  <a:lnTo>
                    <a:pt x="832" y="3188"/>
                  </a:lnTo>
                  <a:lnTo>
                    <a:pt x="1458" y="3188"/>
                  </a:lnTo>
                  <a:lnTo>
                    <a:pt x="1458" y="554"/>
                  </a:lnTo>
                  <a:lnTo>
                    <a:pt x="2290" y="554"/>
                  </a:lnTo>
                  <a:lnTo>
                    <a:pt x="2290" y="0"/>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3600">
                <a:solidFill>
                  <a:srgbClr val="000000"/>
                </a:solidFill>
              </a:endParaRPr>
            </a:p>
          </p:txBody>
        </p:sp>
        <p:sp>
          <p:nvSpPr>
            <p:cNvPr id="24" name="Freeform 23"/>
            <p:cNvSpPr>
              <a:spLocks noChangeArrowheads="1"/>
            </p:cNvSpPr>
            <p:nvPr/>
          </p:nvSpPr>
          <p:spPr bwMode="auto">
            <a:xfrm>
              <a:off x="5262563" y="2951163"/>
              <a:ext cx="825500" cy="1147762"/>
            </a:xfrm>
            <a:custGeom>
              <a:avLst/>
              <a:gdLst>
                <a:gd name="T0" fmla="*/ 626 w 2294"/>
                <a:gd name="T1" fmla="*/ 1990 h 3189"/>
                <a:gd name="T2" fmla="*/ 0 w 2294"/>
                <a:gd name="T3" fmla="*/ 3188 h 3189"/>
                <a:gd name="T4" fmla="*/ 1240 w 2294"/>
                <a:gd name="T5" fmla="*/ 0 h 3189"/>
                <a:gd name="T6" fmla="*/ 1299 w 2294"/>
                <a:gd name="T7" fmla="*/ 0 h 3189"/>
                <a:gd name="T8" fmla="*/ 1418 w 2294"/>
                <a:gd name="T9" fmla="*/ 11 h 3189"/>
                <a:gd name="T10" fmla="*/ 1530 w 2294"/>
                <a:gd name="T11" fmla="*/ 34 h 3189"/>
                <a:gd name="T12" fmla="*/ 1634 w 2294"/>
                <a:gd name="T13" fmla="*/ 64 h 3189"/>
                <a:gd name="T14" fmla="*/ 1729 w 2294"/>
                <a:gd name="T15" fmla="*/ 100 h 3189"/>
                <a:gd name="T16" fmla="*/ 1818 w 2294"/>
                <a:gd name="T17" fmla="*/ 144 h 3189"/>
                <a:gd name="T18" fmla="*/ 1904 w 2294"/>
                <a:gd name="T19" fmla="*/ 200 h 3189"/>
                <a:gd name="T20" fmla="*/ 1978 w 2294"/>
                <a:gd name="T21" fmla="*/ 262 h 3189"/>
                <a:gd name="T22" fmla="*/ 2047 w 2294"/>
                <a:gd name="T23" fmla="*/ 328 h 3189"/>
                <a:gd name="T24" fmla="*/ 2106 w 2294"/>
                <a:gd name="T25" fmla="*/ 402 h 3189"/>
                <a:gd name="T26" fmla="*/ 2160 w 2294"/>
                <a:gd name="T27" fmla="*/ 480 h 3189"/>
                <a:gd name="T28" fmla="*/ 2204 w 2294"/>
                <a:gd name="T29" fmla="*/ 566 h 3189"/>
                <a:gd name="T30" fmla="*/ 2237 w 2294"/>
                <a:gd name="T31" fmla="*/ 655 h 3189"/>
                <a:gd name="T32" fmla="*/ 2263 w 2294"/>
                <a:gd name="T33" fmla="*/ 746 h 3189"/>
                <a:gd name="T34" fmla="*/ 2283 w 2294"/>
                <a:gd name="T35" fmla="*/ 841 h 3189"/>
                <a:gd name="T36" fmla="*/ 2293 w 2294"/>
                <a:gd name="T37" fmla="*/ 940 h 3189"/>
                <a:gd name="T38" fmla="*/ 2293 w 2294"/>
                <a:gd name="T39" fmla="*/ 992 h 3189"/>
                <a:gd name="T40" fmla="*/ 2290 w 2294"/>
                <a:gd name="T41" fmla="*/ 1091 h 3189"/>
                <a:gd name="T42" fmla="*/ 2275 w 2294"/>
                <a:gd name="T43" fmla="*/ 1191 h 3189"/>
                <a:gd name="T44" fmla="*/ 2251 w 2294"/>
                <a:gd name="T45" fmla="*/ 1282 h 3189"/>
                <a:gd name="T46" fmla="*/ 2222 w 2294"/>
                <a:gd name="T47" fmla="*/ 1374 h 3189"/>
                <a:gd name="T48" fmla="*/ 2182 w 2294"/>
                <a:gd name="T49" fmla="*/ 1460 h 3189"/>
                <a:gd name="T50" fmla="*/ 2133 w 2294"/>
                <a:gd name="T51" fmla="*/ 1541 h 3189"/>
                <a:gd name="T52" fmla="*/ 2077 w 2294"/>
                <a:gd name="T53" fmla="*/ 1620 h 3189"/>
                <a:gd name="T54" fmla="*/ 2015 w 2294"/>
                <a:gd name="T55" fmla="*/ 1689 h 3189"/>
                <a:gd name="T56" fmla="*/ 1941 w 2294"/>
                <a:gd name="T57" fmla="*/ 1755 h 3189"/>
                <a:gd name="T58" fmla="*/ 1862 w 2294"/>
                <a:gd name="T59" fmla="*/ 1811 h 3189"/>
                <a:gd name="T60" fmla="*/ 1773 w 2294"/>
                <a:gd name="T61" fmla="*/ 1864 h 3189"/>
                <a:gd name="T62" fmla="*/ 1681 w 2294"/>
                <a:gd name="T63" fmla="*/ 1904 h 3189"/>
                <a:gd name="T64" fmla="*/ 1582 w 2294"/>
                <a:gd name="T65" fmla="*/ 1940 h 3189"/>
                <a:gd name="T66" fmla="*/ 1474 w 2294"/>
                <a:gd name="T67" fmla="*/ 1963 h 3189"/>
                <a:gd name="T68" fmla="*/ 1359 w 2294"/>
                <a:gd name="T69" fmla="*/ 1978 h 3189"/>
                <a:gd name="T70" fmla="*/ 1240 w 2294"/>
                <a:gd name="T71" fmla="*/ 1990 h 3189"/>
                <a:gd name="T72" fmla="*/ 626 w 2294"/>
                <a:gd name="T73" fmla="*/ 554 h 3189"/>
                <a:gd name="T74" fmla="*/ 1206 w 2294"/>
                <a:gd name="T75" fmla="*/ 1427 h 3189"/>
                <a:gd name="T76" fmla="*/ 1258 w 2294"/>
                <a:gd name="T77" fmla="*/ 1427 h 3189"/>
                <a:gd name="T78" fmla="*/ 1353 w 2294"/>
                <a:gd name="T79" fmla="*/ 1413 h 3189"/>
                <a:gd name="T80" fmla="*/ 1439 w 2294"/>
                <a:gd name="T81" fmla="*/ 1380 h 3189"/>
                <a:gd name="T82" fmla="*/ 1508 w 2294"/>
                <a:gd name="T83" fmla="*/ 1336 h 3189"/>
                <a:gd name="T84" fmla="*/ 1570 w 2294"/>
                <a:gd name="T85" fmla="*/ 1279 h 3189"/>
                <a:gd name="T86" fmla="*/ 1615 w 2294"/>
                <a:gd name="T87" fmla="*/ 1210 h 3189"/>
                <a:gd name="T88" fmla="*/ 1647 w 2294"/>
                <a:gd name="T89" fmla="*/ 1131 h 3189"/>
                <a:gd name="T90" fmla="*/ 1662 w 2294"/>
                <a:gd name="T91" fmla="*/ 1043 h 3189"/>
                <a:gd name="T92" fmla="*/ 1665 w 2294"/>
                <a:gd name="T93" fmla="*/ 995 h 3189"/>
                <a:gd name="T94" fmla="*/ 1659 w 2294"/>
                <a:gd name="T95" fmla="*/ 903 h 3189"/>
                <a:gd name="T96" fmla="*/ 1633 w 2294"/>
                <a:gd name="T97" fmla="*/ 818 h 3189"/>
                <a:gd name="T98" fmla="*/ 1593 w 2294"/>
                <a:gd name="T99" fmla="*/ 744 h 3189"/>
                <a:gd name="T100" fmla="*/ 1541 w 2294"/>
                <a:gd name="T101" fmla="*/ 678 h 3189"/>
                <a:gd name="T102" fmla="*/ 1476 w 2294"/>
                <a:gd name="T103" fmla="*/ 625 h 3189"/>
                <a:gd name="T104" fmla="*/ 1397 w 2294"/>
                <a:gd name="T105" fmla="*/ 590 h 3189"/>
                <a:gd name="T106" fmla="*/ 1305 w 2294"/>
                <a:gd name="T107" fmla="*/ 567 h 3189"/>
                <a:gd name="T108" fmla="*/ 1206 w 2294"/>
                <a:gd name="T109" fmla="*/ 554 h 3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294" h="3189">
                  <a:moveTo>
                    <a:pt x="1240" y="1990"/>
                  </a:moveTo>
                  <a:lnTo>
                    <a:pt x="626" y="1990"/>
                  </a:lnTo>
                  <a:lnTo>
                    <a:pt x="626" y="3188"/>
                  </a:lnTo>
                  <a:lnTo>
                    <a:pt x="0" y="3188"/>
                  </a:lnTo>
                  <a:lnTo>
                    <a:pt x="0" y="0"/>
                  </a:lnTo>
                  <a:lnTo>
                    <a:pt x="1240" y="0"/>
                  </a:lnTo>
                  <a:lnTo>
                    <a:pt x="1240" y="0"/>
                  </a:lnTo>
                  <a:lnTo>
                    <a:pt x="1299" y="0"/>
                  </a:lnTo>
                  <a:lnTo>
                    <a:pt x="1359" y="8"/>
                  </a:lnTo>
                  <a:lnTo>
                    <a:pt x="1418" y="11"/>
                  </a:lnTo>
                  <a:lnTo>
                    <a:pt x="1474" y="23"/>
                  </a:lnTo>
                  <a:lnTo>
                    <a:pt x="1530" y="34"/>
                  </a:lnTo>
                  <a:lnTo>
                    <a:pt x="1582" y="46"/>
                  </a:lnTo>
                  <a:lnTo>
                    <a:pt x="1634" y="64"/>
                  </a:lnTo>
                  <a:lnTo>
                    <a:pt x="1681" y="82"/>
                  </a:lnTo>
                  <a:lnTo>
                    <a:pt x="1729" y="100"/>
                  </a:lnTo>
                  <a:lnTo>
                    <a:pt x="1773" y="122"/>
                  </a:lnTo>
                  <a:lnTo>
                    <a:pt x="1818" y="144"/>
                  </a:lnTo>
                  <a:lnTo>
                    <a:pt x="1862" y="174"/>
                  </a:lnTo>
                  <a:lnTo>
                    <a:pt x="1904" y="200"/>
                  </a:lnTo>
                  <a:lnTo>
                    <a:pt x="1941" y="230"/>
                  </a:lnTo>
                  <a:lnTo>
                    <a:pt x="1978" y="262"/>
                  </a:lnTo>
                  <a:lnTo>
                    <a:pt x="2015" y="295"/>
                  </a:lnTo>
                  <a:lnTo>
                    <a:pt x="2047" y="328"/>
                  </a:lnTo>
                  <a:lnTo>
                    <a:pt x="2077" y="365"/>
                  </a:lnTo>
                  <a:lnTo>
                    <a:pt x="2106" y="402"/>
                  </a:lnTo>
                  <a:lnTo>
                    <a:pt x="2133" y="443"/>
                  </a:lnTo>
                  <a:lnTo>
                    <a:pt x="2160" y="480"/>
                  </a:lnTo>
                  <a:lnTo>
                    <a:pt x="2182" y="524"/>
                  </a:lnTo>
                  <a:lnTo>
                    <a:pt x="2204" y="566"/>
                  </a:lnTo>
                  <a:lnTo>
                    <a:pt x="2222" y="610"/>
                  </a:lnTo>
                  <a:lnTo>
                    <a:pt x="2237" y="655"/>
                  </a:lnTo>
                  <a:lnTo>
                    <a:pt x="2251" y="702"/>
                  </a:lnTo>
                  <a:lnTo>
                    <a:pt x="2263" y="746"/>
                  </a:lnTo>
                  <a:lnTo>
                    <a:pt x="2275" y="794"/>
                  </a:lnTo>
                  <a:lnTo>
                    <a:pt x="2283" y="841"/>
                  </a:lnTo>
                  <a:lnTo>
                    <a:pt x="2290" y="893"/>
                  </a:lnTo>
                  <a:lnTo>
                    <a:pt x="2293" y="940"/>
                  </a:lnTo>
                  <a:lnTo>
                    <a:pt x="2293" y="992"/>
                  </a:lnTo>
                  <a:lnTo>
                    <a:pt x="2293" y="992"/>
                  </a:lnTo>
                  <a:lnTo>
                    <a:pt x="2293" y="1044"/>
                  </a:lnTo>
                  <a:lnTo>
                    <a:pt x="2290" y="1091"/>
                  </a:lnTo>
                  <a:lnTo>
                    <a:pt x="2283" y="1139"/>
                  </a:lnTo>
                  <a:lnTo>
                    <a:pt x="2275" y="1191"/>
                  </a:lnTo>
                  <a:lnTo>
                    <a:pt x="2263" y="1238"/>
                  </a:lnTo>
                  <a:lnTo>
                    <a:pt x="2251" y="1282"/>
                  </a:lnTo>
                  <a:lnTo>
                    <a:pt x="2237" y="1330"/>
                  </a:lnTo>
                  <a:lnTo>
                    <a:pt x="2222" y="1374"/>
                  </a:lnTo>
                  <a:lnTo>
                    <a:pt x="2204" y="1419"/>
                  </a:lnTo>
                  <a:lnTo>
                    <a:pt x="2182" y="1460"/>
                  </a:lnTo>
                  <a:lnTo>
                    <a:pt x="2160" y="1504"/>
                  </a:lnTo>
                  <a:lnTo>
                    <a:pt x="2133" y="1541"/>
                  </a:lnTo>
                  <a:lnTo>
                    <a:pt x="2106" y="1583"/>
                  </a:lnTo>
                  <a:lnTo>
                    <a:pt x="2077" y="1620"/>
                  </a:lnTo>
                  <a:lnTo>
                    <a:pt x="2047" y="1657"/>
                  </a:lnTo>
                  <a:lnTo>
                    <a:pt x="2015" y="1689"/>
                  </a:lnTo>
                  <a:lnTo>
                    <a:pt x="1978" y="1722"/>
                  </a:lnTo>
                  <a:lnTo>
                    <a:pt x="1941" y="1755"/>
                  </a:lnTo>
                  <a:lnTo>
                    <a:pt x="1904" y="1784"/>
                  </a:lnTo>
                  <a:lnTo>
                    <a:pt x="1862" y="1811"/>
                  </a:lnTo>
                  <a:lnTo>
                    <a:pt x="1818" y="1837"/>
                  </a:lnTo>
                  <a:lnTo>
                    <a:pt x="1773" y="1864"/>
                  </a:lnTo>
                  <a:lnTo>
                    <a:pt x="1729" y="1886"/>
                  </a:lnTo>
                  <a:lnTo>
                    <a:pt x="1681" y="1904"/>
                  </a:lnTo>
                  <a:lnTo>
                    <a:pt x="1634" y="1922"/>
                  </a:lnTo>
                  <a:lnTo>
                    <a:pt x="1582" y="1940"/>
                  </a:lnTo>
                  <a:lnTo>
                    <a:pt x="1530" y="1951"/>
                  </a:lnTo>
                  <a:lnTo>
                    <a:pt x="1474" y="1963"/>
                  </a:lnTo>
                  <a:lnTo>
                    <a:pt x="1418" y="1975"/>
                  </a:lnTo>
                  <a:lnTo>
                    <a:pt x="1359" y="1978"/>
                  </a:lnTo>
                  <a:lnTo>
                    <a:pt x="1299" y="1981"/>
                  </a:lnTo>
                  <a:lnTo>
                    <a:pt x="1240" y="1990"/>
                  </a:lnTo>
                  <a:close/>
                  <a:moveTo>
                    <a:pt x="1206" y="554"/>
                  </a:moveTo>
                  <a:lnTo>
                    <a:pt x="626" y="554"/>
                  </a:lnTo>
                  <a:lnTo>
                    <a:pt x="626" y="1427"/>
                  </a:lnTo>
                  <a:lnTo>
                    <a:pt x="1206" y="1427"/>
                  </a:lnTo>
                  <a:lnTo>
                    <a:pt x="1206" y="1427"/>
                  </a:lnTo>
                  <a:lnTo>
                    <a:pt x="1258" y="1427"/>
                  </a:lnTo>
                  <a:lnTo>
                    <a:pt x="1305" y="1420"/>
                  </a:lnTo>
                  <a:lnTo>
                    <a:pt x="1353" y="1413"/>
                  </a:lnTo>
                  <a:lnTo>
                    <a:pt x="1397" y="1398"/>
                  </a:lnTo>
                  <a:lnTo>
                    <a:pt x="1439" y="1380"/>
                  </a:lnTo>
                  <a:lnTo>
                    <a:pt x="1476" y="1362"/>
                  </a:lnTo>
                  <a:lnTo>
                    <a:pt x="1508" y="1336"/>
                  </a:lnTo>
                  <a:lnTo>
                    <a:pt x="1541" y="1309"/>
                  </a:lnTo>
                  <a:lnTo>
                    <a:pt x="1570" y="1279"/>
                  </a:lnTo>
                  <a:lnTo>
                    <a:pt x="1593" y="1247"/>
                  </a:lnTo>
                  <a:lnTo>
                    <a:pt x="1615" y="1210"/>
                  </a:lnTo>
                  <a:lnTo>
                    <a:pt x="1633" y="1173"/>
                  </a:lnTo>
                  <a:lnTo>
                    <a:pt x="1647" y="1131"/>
                  </a:lnTo>
                  <a:lnTo>
                    <a:pt x="1659" y="1087"/>
                  </a:lnTo>
                  <a:lnTo>
                    <a:pt x="1662" y="1043"/>
                  </a:lnTo>
                  <a:lnTo>
                    <a:pt x="1665" y="995"/>
                  </a:lnTo>
                  <a:lnTo>
                    <a:pt x="1665" y="995"/>
                  </a:lnTo>
                  <a:lnTo>
                    <a:pt x="1662" y="948"/>
                  </a:lnTo>
                  <a:lnTo>
                    <a:pt x="1659" y="903"/>
                  </a:lnTo>
                  <a:lnTo>
                    <a:pt x="1647" y="859"/>
                  </a:lnTo>
                  <a:lnTo>
                    <a:pt x="1633" y="818"/>
                  </a:lnTo>
                  <a:lnTo>
                    <a:pt x="1615" y="776"/>
                  </a:lnTo>
                  <a:lnTo>
                    <a:pt x="1593" y="744"/>
                  </a:lnTo>
                  <a:lnTo>
                    <a:pt x="1570" y="711"/>
                  </a:lnTo>
                  <a:lnTo>
                    <a:pt x="1541" y="678"/>
                  </a:lnTo>
                  <a:lnTo>
                    <a:pt x="1508" y="652"/>
                  </a:lnTo>
                  <a:lnTo>
                    <a:pt x="1476" y="625"/>
                  </a:lnTo>
                  <a:lnTo>
                    <a:pt x="1439" y="607"/>
                  </a:lnTo>
                  <a:lnTo>
                    <a:pt x="1397" y="590"/>
                  </a:lnTo>
                  <a:lnTo>
                    <a:pt x="1353" y="575"/>
                  </a:lnTo>
                  <a:lnTo>
                    <a:pt x="1305" y="567"/>
                  </a:lnTo>
                  <a:lnTo>
                    <a:pt x="1258" y="560"/>
                  </a:lnTo>
                  <a:lnTo>
                    <a:pt x="1206" y="55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3600">
                <a:solidFill>
                  <a:srgbClr val="000000"/>
                </a:solidFill>
              </a:endParaRPr>
            </a:p>
          </p:txBody>
        </p:sp>
        <p:sp>
          <p:nvSpPr>
            <p:cNvPr id="25" name="Freeform 24"/>
            <p:cNvSpPr>
              <a:spLocks noChangeArrowheads="1"/>
            </p:cNvSpPr>
            <p:nvPr/>
          </p:nvSpPr>
          <p:spPr bwMode="auto">
            <a:xfrm>
              <a:off x="6291263" y="2941638"/>
              <a:ext cx="847725" cy="1168400"/>
            </a:xfrm>
            <a:custGeom>
              <a:avLst/>
              <a:gdLst>
                <a:gd name="T0" fmla="*/ 1954 w 2355"/>
                <a:gd name="T1" fmla="*/ 2976 h 3245"/>
                <a:gd name="T2" fmla="*/ 1768 w 2355"/>
                <a:gd name="T3" fmla="*/ 3103 h 3245"/>
                <a:gd name="T4" fmla="*/ 1553 w 2355"/>
                <a:gd name="T5" fmla="*/ 3192 h 3245"/>
                <a:gd name="T6" fmla="*/ 1313 w 2355"/>
                <a:gd name="T7" fmla="*/ 3238 h 3245"/>
                <a:gd name="T8" fmla="*/ 1118 w 2355"/>
                <a:gd name="T9" fmla="*/ 3241 h 3245"/>
                <a:gd name="T10" fmla="*/ 868 w 2355"/>
                <a:gd name="T11" fmla="*/ 3207 h 3245"/>
                <a:gd name="T12" fmla="*/ 647 w 2355"/>
                <a:gd name="T13" fmla="*/ 3130 h 3245"/>
                <a:gd name="T14" fmla="*/ 452 w 2355"/>
                <a:gd name="T15" fmla="*/ 3008 h 3245"/>
                <a:gd name="T16" fmla="*/ 318 w 2355"/>
                <a:gd name="T17" fmla="*/ 2893 h 3245"/>
                <a:gd name="T18" fmla="*/ 132 w 2355"/>
                <a:gd name="T19" fmla="*/ 2638 h 3245"/>
                <a:gd name="T20" fmla="*/ 38 w 2355"/>
                <a:gd name="T21" fmla="*/ 2342 h 3245"/>
                <a:gd name="T22" fmla="*/ 4 w 2355"/>
                <a:gd name="T23" fmla="*/ 2010 h 3245"/>
                <a:gd name="T24" fmla="*/ 0 w 2355"/>
                <a:gd name="T25" fmla="*/ 1421 h 3245"/>
                <a:gd name="T26" fmla="*/ 25 w 2355"/>
                <a:gd name="T27" fmla="*/ 980 h 3245"/>
                <a:gd name="T28" fmla="*/ 101 w 2355"/>
                <a:gd name="T29" fmla="*/ 676 h 3245"/>
                <a:gd name="T30" fmla="*/ 261 w 2355"/>
                <a:gd name="T31" fmla="*/ 410 h 3245"/>
                <a:gd name="T32" fmla="*/ 403 w 2355"/>
                <a:gd name="T33" fmla="*/ 269 h 3245"/>
                <a:gd name="T34" fmla="*/ 594 w 2355"/>
                <a:gd name="T35" fmla="*/ 140 h 3245"/>
                <a:gd name="T36" fmla="*/ 810 w 2355"/>
                <a:gd name="T37" fmla="*/ 52 h 3245"/>
                <a:gd name="T38" fmla="*/ 1050 w 2355"/>
                <a:gd name="T39" fmla="*/ 3 h 3245"/>
                <a:gd name="T40" fmla="*/ 1250 w 2355"/>
                <a:gd name="T41" fmla="*/ 0 h 3245"/>
                <a:gd name="T42" fmla="*/ 1495 w 2355"/>
                <a:gd name="T43" fmla="*/ 37 h 3245"/>
                <a:gd name="T44" fmla="*/ 1714 w 2355"/>
                <a:gd name="T45" fmla="*/ 114 h 3245"/>
                <a:gd name="T46" fmla="*/ 1908 w 2355"/>
                <a:gd name="T47" fmla="*/ 232 h 3245"/>
                <a:gd name="T48" fmla="*/ 2039 w 2355"/>
                <a:gd name="T49" fmla="*/ 348 h 3245"/>
                <a:gd name="T50" fmla="*/ 2222 w 2355"/>
                <a:gd name="T51" fmla="*/ 605 h 3245"/>
                <a:gd name="T52" fmla="*/ 2317 w 2355"/>
                <a:gd name="T53" fmla="*/ 898 h 3245"/>
                <a:gd name="T54" fmla="*/ 2351 w 2355"/>
                <a:gd name="T55" fmla="*/ 1236 h 3245"/>
                <a:gd name="T56" fmla="*/ 2354 w 2355"/>
                <a:gd name="T57" fmla="*/ 1821 h 3245"/>
                <a:gd name="T58" fmla="*/ 2329 w 2355"/>
                <a:gd name="T59" fmla="*/ 2266 h 3245"/>
                <a:gd name="T60" fmla="*/ 2255 w 2355"/>
                <a:gd name="T61" fmla="*/ 2567 h 3245"/>
                <a:gd name="T62" fmla="*/ 2098 w 2355"/>
                <a:gd name="T63" fmla="*/ 2833 h 3245"/>
                <a:gd name="T64" fmla="*/ 1544 w 2355"/>
                <a:gd name="T65" fmla="*/ 688 h 3245"/>
                <a:gd name="T66" fmla="*/ 1359 w 2355"/>
                <a:gd name="T67" fmla="*/ 582 h 3245"/>
                <a:gd name="T68" fmla="*/ 1181 w 2355"/>
                <a:gd name="T69" fmla="*/ 556 h 3245"/>
                <a:gd name="T70" fmla="*/ 949 w 2355"/>
                <a:gd name="T71" fmla="*/ 604 h 3245"/>
                <a:gd name="T72" fmla="*/ 780 w 2355"/>
                <a:gd name="T73" fmla="*/ 725 h 3245"/>
                <a:gd name="T74" fmla="*/ 722 w 2355"/>
                <a:gd name="T75" fmla="*/ 808 h 3245"/>
                <a:gd name="T76" fmla="*/ 666 w 2355"/>
                <a:gd name="T77" fmla="*/ 949 h 3245"/>
                <a:gd name="T78" fmla="*/ 629 w 2355"/>
                <a:gd name="T79" fmla="*/ 1413 h 3245"/>
                <a:gd name="T80" fmla="*/ 632 w 2355"/>
                <a:gd name="T81" fmla="*/ 2001 h 3245"/>
                <a:gd name="T82" fmla="*/ 678 w 2355"/>
                <a:gd name="T83" fmla="*/ 2336 h 3245"/>
                <a:gd name="T84" fmla="*/ 740 w 2355"/>
                <a:gd name="T85" fmla="*/ 2462 h 3245"/>
                <a:gd name="T86" fmla="*/ 813 w 2355"/>
                <a:gd name="T87" fmla="*/ 2551 h 3245"/>
                <a:gd name="T88" fmla="*/ 1001 w 2355"/>
                <a:gd name="T89" fmla="*/ 2657 h 3245"/>
                <a:gd name="T90" fmla="*/ 1181 w 2355"/>
                <a:gd name="T91" fmla="*/ 2684 h 3245"/>
                <a:gd name="T92" fmla="*/ 1411 w 2355"/>
                <a:gd name="T93" fmla="*/ 2640 h 3245"/>
                <a:gd name="T94" fmla="*/ 1581 w 2355"/>
                <a:gd name="T95" fmla="*/ 2514 h 3245"/>
                <a:gd name="T96" fmla="*/ 1639 w 2355"/>
                <a:gd name="T97" fmla="*/ 2435 h 3245"/>
                <a:gd name="T98" fmla="*/ 1692 w 2355"/>
                <a:gd name="T99" fmla="*/ 2293 h 3245"/>
                <a:gd name="T100" fmla="*/ 1734 w 2355"/>
                <a:gd name="T101" fmla="*/ 1831 h 3245"/>
                <a:gd name="T102" fmla="*/ 1731 w 2355"/>
                <a:gd name="T103" fmla="*/ 1243 h 3245"/>
                <a:gd name="T104" fmla="*/ 1680 w 2355"/>
                <a:gd name="T105" fmla="*/ 907 h 3245"/>
                <a:gd name="T106" fmla="*/ 1621 w 2355"/>
                <a:gd name="T107" fmla="*/ 778 h 3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355" h="3245">
                  <a:moveTo>
                    <a:pt x="2040" y="2893"/>
                  </a:moveTo>
                  <a:lnTo>
                    <a:pt x="2040" y="2893"/>
                  </a:lnTo>
                  <a:lnTo>
                    <a:pt x="1999" y="2934"/>
                  </a:lnTo>
                  <a:lnTo>
                    <a:pt x="1954" y="2976"/>
                  </a:lnTo>
                  <a:lnTo>
                    <a:pt x="1910" y="3008"/>
                  </a:lnTo>
                  <a:lnTo>
                    <a:pt x="1862" y="3041"/>
                  </a:lnTo>
                  <a:lnTo>
                    <a:pt x="1815" y="3073"/>
                  </a:lnTo>
                  <a:lnTo>
                    <a:pt x="1768" y="3103"/>
                  </a:lnTo>
                  <a:lnTo>
                    <a:pt x="1716" y="3130"/>
                  </a:lnTo>
                  <a:lnTo>
                    <a:pt x="1664" y="3152"/>
                  </a:lnTo>
                  <a:lnTo>
                    <a:pt x="1612" y="3174"/>
                  </a:lnTo>
                  <a:lnTo>
                    <a:pt x="1553" y="3192"/>
                  </a:lnTo>
                  <a:lnTo>
                    <a:pt x="1497" y="3207"/>
                  </a:lnTo>
                  <a:lnTo>
                    <a:pt x="1438" y="3218"/>
                  </a:lnTo>
                  <a:lnTo>
                    <a:pt x="1375" y="3230"/>
                  </a:lnTo>
                  <a:lnTo>
                    <a:pt x="1313" y="3238"/>
                  </a:lnTo>
                  <a:lnTo>
                    <a:pt x="1251" y="3241"/>
                  </a:lnTo>
                  <a:lnTo>
                    <a:pt x="1184" y="3244"/>
                  </a:lnTo>
                  <a:lnTo>
                    <a:pt x="1184" y="3244"/>
                  </a:lnTo>
                  <a:lnTo>
                    <a:pt x="1118" y="3241"/>
                  </a:lnTo>
                  <a:lnTo>
                    <a:pt x="1051" y="3238"/>
                  </a:lnTo>
                  <a:lnTo>
                    <a:pt x="989" y="3230"/>
                  </a:lnTo>
                  <a:lnTo>
                    <a:pt x="927" y="3218"/>
                  </a:lnTo>
                  <a:lnTo>
                    <a:pt x="868" y="3207"/>
                  </a:lnTo>
                  <a:lnTo>
                    <a:pt x="811" y="3192"/>
                  </a:lnTo>
                  <a:lnTo>
                    <a:pt x="755" y="3174"/>
                  </a:lnTo>
                  <a:lnTo>
                    <a:pt x="699" y="3152"/>
                  </a:lnTo>
                  <a:lnTo>
                    <a:pt x="647" y="3130"/>
                  </a:lnTo>
                  <a:lnTo>
                    <a:pt x="595" y="3103"/>
                  </a:lnTo>
                  <a:lnTo>
                    <a:pt x="543" y="3073"/>
                  </a:lnTo>
                  <a:lnTo>
                    <a:pt x="496" y="3041"/>
                  </a:lnTo>
                  <a:lnTo>
                    <a:pt x="452" y="3008"/>
                  </a:lnTo>
                  <a:lnTo>
                    <a:pt x="404" y="2976"/>
                  </a:lnTo>
                  <a:lnTo>
                    <a:pt x="363" y="2934"/>
                  </a:lnTo>
                  <a:lnTo>
                    <a:pt x="318" y="2893"/>
                  </a:lnTo>
                  <a:lnTo>
                    <a:pt x="318" y="2893"/>
                  </a:lnTo>
                  <a:lnTo>
                    <a:pt x="262" y="2833"/>
                  </a:lnTo>
                  <a:lnTo>
                    <a:pt x="210" y="2767"/>
                  </a:lnTo>
                  <a:lnTo>
                    <a:pt x="169" y="2705"/>
                  </a:lnTo>
                  <a:lnTo>
                    <a:pt x="132" y="2638"/>
                  </a:lnTo>
                  <a:lnTo>
                    <a:pt x="102" y="2567"/>
                  </a:lnTo>
                  <a:lnTo>
                    <a:pt x="75" y="2493"/>
                  </a:lnTo>
                  <a:lnTo>
                    <a:pt x="53" y="2419"/>
                  </a:lnTo>
                  <a:lnTo>
                    <a:pt x="38" y="2342"/>
                  </a:lnTo>
                  <a:lnTo>
                    <a:pt x="27" y="2266"/>
                  </a:lnTo>
                  <a:lnTo>
                    <a:pt x="15" y="2185"/>
                  </a:lnTo>
                  <a:lnTo>
                    <a:pt x="7" y="2096"/>
                  </a:lnTo>
                  <a:lnTo>
                    <a:pt x="4" y="2010"/>
                  </a:lnTo>
                  <a:lnTo>
                    <a:pt x="0" y="1821"/>
                  </a:lnTo>
                  <a:lnTo>
                    <a:pt x="0" y="1621"/>
                  </a:lnTo>
                  <a:lnTo>
                    <a:pt x="0" y="1621"/>
                  </a:lnTo>
                  <a:lnTo>
                    <a:pt x="0" y="1421"/>
                  </a:lnTo>
                  <a:lnTo>
                    <a:pt x="3" y="1236"/>
                  </a:lnTo>
                  <a:lnTo>
                    <a:pt x="6" y="1147"/>
                  </a:lnTo>
                  <a:lnTo>
                    <a:pt x="13" y="1061"/>
                  </a:lnTo>
                  <a:lnTo>
                    <a:pt x="25" y="980"/>
                  </a:lnTo>
                  <a:lnTo>
                    <a:pt x="37" y="898"/>
                  </a:lnTo>
                  <a:lnTo>
                    <a:pt x="52" y="821"/>
                  </a:lnTo>
                  <a:lnTo>
                    <a:pt x="74" y="747"/>
                  </a:lnTo>
                  <a:lnTo>
                    <a:pt x="101" y="676"/>
                  </a:lnTo>
                  <a:lnTo>
                    <a:pt x="130" y="605"/>
                  </a:lnTo>
                  <a:lnTo>
                    <a:pt x="167" y="539"/>
                  </a:lnTo>
                  <a:lnTo>
                    <a:pt x="209" y="472"/>
                  </a:lnTo>
                  <a:lnTo>
                    <a:pt x="261" y="410"/>
                  </a:lnTo>
                  <a:lnTo>
                    <a:pt x="317" y="348"/>
                  </a:lnTo>
                  <a:lnTo>
                    <a:pt x="317" y="348"/>
                  </a:lnTo>
                  <a:lnTo>
                    <a:pt x="361" y="306"/>
                  </a:lnTo>
                  <a:lnTo>
                    <a:pt x="403" y="269"/>
                  </a:lnTo>
                  <a:lnTo>
                    <a:pt x="450" y="232"/>
                  </a:lnTo>
                  <a:lnTo>
                    <a:pt x="494" y="200"/>
                  </a:lnTo>
                  <a:lnTo>
                    <a:pt x="542" y="170"/>
                  </a:lnTo>
                  <a:lnTo>
                    <a:pt x="594" y="140"/>
                  </a:lnTo>
                  <a:lnTo>
                    <a:pt x="645" y="114"/>
                  </a:lnTo>
                  <a:lnTo>
                    <a:pt x="697" y="87"/>
                  </a:lnTo>
                  <a:lnTo>
                    <a:pt x="754" y="69"/>
                  </a:lnTo>
                  <a:lnTo>
                    <a:pt x="810" y="52"/>
                  </a:lnTo>
                  <a:lnTo>
                    <a:pt x="866" y="37"/>
                  </a:lnTo>
                  <a:lnTo>
                    <a:pt x="925" y="22"/>
                  </a:lnTo>
                  <a:lnTo>
                    <a:pt x="987" y="10"/>
                  </a:lnTo>
                  <a:lnTo>
                    <a:pt x="1050" y="3"/>
                  </a:lnTo>
                  <a:lnTo>
                    <a:pt x="1116" y="0"/>
                  </a:lnTo>
                  <a:lnTo>
                    <a:pt x="1183" y="0"/>
                  </a:lnTo>
                  <a:lnTo>
                    <a:pt x="1183" y="0"/>
                  </a:lnTo>
                  <a:lnTo>
                    <a:pt x="1250" y="0"/>
                  </a:lnTo>
                  <a:lnTo>
                    <a:pt x="1312" y="3"/>
                  </a:lnTo>
                  <a:lnTo>
                    <a:pt x="1374" y="10"/>
                  </a:lnTo>
                  <a:lnTo>
                    <a:pt x="1436" y="22"/>
                  </a:lnTo>
                  <a:lnTo>
                    <a:pt x="1495" y="37"/>
                  </a:lnTo>
                  <a:lnTo>
                    <a:pt x="1552" y="52"/>
                  </a:lnTo>
                  <a:lnTo>
                    <a:pt x="1611" y="69"/>
                  </a:lnTo>
                  <a:lnTo>
                    <a:pt x="1663" y="87"/>
                  </a:lnTo>
                  <a:lnTo>
                    <a:pt x="1714" y="114"/>
                  </a:lnTo>
                  <a:lnTo>
                    <a:pt x="1766" y="140"/>
                  </a:lnTo>
                  <a:lnTo>
                    <a:pt x="1814" y="170"/>
                  </a:lnTo>
                  <a:lnTo>
                    <a:pt x="1861" y="200"/>
                  </a:lnTo>
                  <a:lnTo>
                    <a:pt x="1908" y="232"/>
                  </a:lnTo>
                  <a:lnTo>
                    <a:pt x="1953" y="269"/>
                  </a:lnTo>
                  <a:lnTo>
                    <a:pt x="1997" y="306"/>
                  </a:lnTo>
                  <a:lnTo>
                    <a:pt x="2039" y="348"/>
                  </a:lnTo>
                  <a:lnTo>
                    <a:pt x="2039" y="348"/>
                  </a:lnTo>
                  <a:lnTo>
                    <a:pt x="2098" y="410"/>
                  </a:lnTo>
                  <a:lnTo>
                    <a:pt x="2145" y="472"/>
                  </a:lnTo>
                  <a:lnTo>
                    <a:pt x="2190" y="539"/>
                  </a:lnTo>
                  <a:lnTo>
                    <a:pt x="2222" y="605"/>
                  </a:lnTo>
                  <a:lnTo>
                    <a:pt x="2255" y="676"/>
                  </a:lnTo>
                  <a:lnTo>
                    <a:pt x="2281" y="747"/>
                  </a:lnTo>
                  <a:lnTo>
                    <a:pt x="2299" y="821"/>
                  </a:lnTo>
                  <a:lnTo>
                    <a:pt x="2317" y="898"/>
                  </a:lnTo>
                  <a:lnTo>
                    <a:pt x="2329" y="980"/>
                  </a:lnTo>
                  <a:lnTo>
                    <a:pt x="2341" y="1061"/>
                  </a:lnTo>
                  <a:lnTo>
                    <a:pt x="2348" y="1147"/>
                  </a:lnTo>
                  <a:lnTo>
                    <a:pt x="2351" y="1236"/>
                  </a:lnTo>
                  <a:lnTo>
                    <a:pt x="2354" y="1421"/>
                  </a:lnTo>
                  <a:lnTo>
                    <a:pt x="2354" y="1621"/>
                  </a:lnTo>
                  <a:lnTo>
                    <a:pt x="2354" y="1621"/>
                  </a:lnTo>
                  <a:lnTo>
                    <a:pt x="2354" y="1821"/>
                  </a:lnTo>
                  <a:lnTo>
                    <a:pt x="2351" y="2010"/>
                  </a:lnTo>
                  <a:lnTo>
                    <a:pt x="2348" y="2096"/>
                  </a:lnTo>
                  <a:lnTo>
                    <a:pt x="2341" y="2185"/>
                  </a:lnTo>
                  <a:lnTo>
                    <a:pt x="2329" y="2266"/>
                  </a:lnTo>
                  <a:lnTo>
                    <a:pt x="2317" y="2342"/>
                  </a:lnTo>
                  <a:lnTo>
                    <a:pt x="2299" y="2419"/>
                  </a:lnTo>
                  <a:lnTo>
                    <a:pt x="2281" y="2493"/>
                  </a:lnTo>
                  <a:lnTo>
                    <a:pt x="2255" y="2567"/>
                  </a:lnTo>
                  <a:lnTo>
                    <a:pt x="2222" y="2638"/>
                  </a:lnTo>
                  <a:lnTo>
                    <a:pt x="2190" y="2705"/>
                  </a:lnTo>
                  <a:lnTo>
                    <a:pt x="2145" y="2767"/>
                  </a:lnTo>
                  <a:lnTo>
                    <a:pt x="2098" y="2833"/>
                  </a:lnTo>
                  <a:lnTo>
                    <a:pt x="2040" y="2893"/>
                  </a:lnTo>
                  <a:close/>
                  <a:moveTo>
                    <a:pt x="1581" y="725"/>
                  </a:moveTo>
                  <a:lnTo>
                    <a:pt x="1581" y="725"/>
                  </a:lnTo>
                  <a:lnTo>
                    <a:pt x="1544" y="688"/>
                  </a:lnTo>
                  <a:lnTo>
                    <a:pt x="1503" y="656"/>
                  </a:lnTo>
                  <a:lnTo>
                    <a:pt x="1458" y="626"/>
                  </a:lnTo>
                  <a:lnTo>
                    <a:pt x="1411" y="604"/>
                  </a:lnTo>
                  <a:lnTo>
                    <a:pt x="1359" y="582"/>
                  </a:lnTo>
                  <a:lnTo>
                    <a:pt x="1303" y="567"/>
                  </a:lnTo>
                  <a:lnTo>
                    <a:pt x="1244" y="559"/>
                  </a:lnTo>
                  <a:lnTo>
                    <a:pt x="1181" y="556"/>
                  </a:lnTo>
                  <a:lnTo>
                    <a:pt x="1181" y="556"/>
                  </a:lnTo>
                  <a:lnTo>
                    <a:pt x="1119" y="559"/>
                  </a:lnTo>
                  <a:lnTo>
                    <a:pt x="1060" y="567"/>
                  </a:lnTo>
                  <a:lnTo>
                    <a:pt x="1001" y="582"/>
                  </a:lnTo>
                  <a:lnTo>
                    <a:pt x="949" y="604"/>
                  </a:lnTo>
                  <a:lnTo>
                    <a:pt x="902" y="626"/>
                  </a:lnTo>
                  <a:lnTo>
                    <a:pt x="857" y="656"/>
                  </a:lnTo>
                  <a:lnTo>
                    <a:pt x="813" y="688"/>
                  </a:lnTo>
                  <a:lnTo>
                    <a:pt x="780" y="725"/>
                  </a:lnTo>
                  <a:lnTo>
                    <a:pt x="780" y="725"/>
                  </a:lnTo>
                  <a:lnTo>
                    <a:pt x="758" y="752"/>
                  </a:lnTo>
                  <a:lnTo>
                    <a:pt x="740" y="778"/>
                  </a:lnTo>
                  <a:lnTo>
                    <a:pt x="722" y="808"/>
                  </a:lnTo>
                  <a:lnTo>
                    <a:pt x="708" y="838"/>
                  </a:lnTo>
                  <a:lnTo>
                    <a:pt x="693" y="870"/>
                  </a:lnTo>
                  <a:lnTo>
                    <a:pt x="678" y="907"/>
                  </a:lnTo>
                  <a:lnTo>
                    <a:pt x="666" y="949"/>
                  </a:lnTo>
                  <a:lnTo>
                    <a:pt x="659" y="996"/>
                  </a:lnTo>
                  <a:lnTo>
                    <a:pt x="644" y="1103"/>
                  </a:lnTo>
                  <a:lnTo>
                    <a:pt x="632" y="1243"/>
                  </a:lnTo>
                  <a:lnTo>
                    <a:pt x="629" y="1413"/>
                  </a:lnTo>
                  <a:lnTo>
                    <a:pt x="629" y="1621"/>
                  </a:lnTo>
                  <a:lnTo>
                    <a:pt x="629" y="1621"/>
                  </a:lnTo>
                  <a:lnTo>
                    <a:pt x="629" y="1831"/>
                  </a:lnTo>
                  <a:lnTo>
                    <a:pt x="632" y="2001"/>
                  </a:lnTo>
                  <a:lnTo>
                    <a:pt x="644" y="2137"/>
                  </a:lnTo>
                  <a:lnTo>
                    <a:pt x="659" y="2248"/>
                  </a:lnTo>
                  <a:lnTo>
                    <a:pt x="666" y="2293"/>
                  </a:lnTo>
                  <a:lnTo>
                    <a:pt x="678" y="2336"/>
                  </a:lnTo>
                  <a:lnTo>
                    <a:pt x="693" y="2373"/>
                  </a:lnTo>
                  <a:lnTo>
                    <a:pt x="708" y="2406"/>
                  </a:lnTo>
                  <a:lnTo>
                    <a:pt x="722" y="2435"/>
                  </a:lnTo>
                  <a:lnTo>
                    <a:pt x="740" y="2462"/>
                  </a:lnTo>
                  <a:lnTo>
                    <a:pt x="758" y="2492"/>
                  </a:lnTo>
                  <a:lnTo>
                    <a:pt x="780" y="2514"/>
                  </a:lnTo>
                  <a:lnTo>
                    <a:pt x="780" y="2514"/>
                  </a:lnTo>
                  <a:lnTo>
                    <a:pt x="813" y="2551"/>
                  </a:lnTo>
                  <a:lnTo>
                    <a:pt x="857" y="2583"/>
                  </a:lnTo>
                  <a:lnTo>
                    <a:pt x="902" y="2613"/>
                  </a:lnTo>
                  <a:lnTo>
                    <a:pt x="949" y="2640"/>
                  </a:lnTo>
                  <a:lnTo>
                    <a:pt x="1001" y="2657"/>
                  </a:lnTo>
                  <a:lnTo>
                    <a:pt x="1060" y="2672"/>
                  </a:lnTo>
                  <a:lnTo>
                    <a:pt x="1119" y="2684"/>
                  </a:lnTo>
                  <a:lnTo>
                    <a:pt x="1181" y="2684"/>
                  </a:lnTo>
                  <a:lnTo>
                    <a:pt x="1181" y="2684"/>
                  </a:lnTo>
                  <a:lnTo>
                    <a:pt x="1244" y="2684"/>
                  </a:lnTo>
                  <a:lnTo>
                    <a:pt x="1303" y="2672"/>
                  </a:lnTo>
                  <a:lnTo>
                    <a:pt x="1359" y="2657"/>
                  </a:lnTo>
                  <a:lnTo>
                    <a:pt x="1411" y="2640"/>
                  </a:lnTo>
                  <a:lnTo>
                    <a:pt x="1458" y="2613"/>
                  </a:lnTo>
                  <a:lnTo>
                    <a:pt x="1503" y="2583"/>
                  </a:lnTo>
                  <a:lnTo>
                    <a:pt x="1544" y="2551"/>
                  </a:lnTo>
                  <a:lnTo>
                    <a:pt x="1581" y="2514"/>
                  </a:lnTo>
                  <a:lnTo>
                    <a:pt x="1581" y="2514"/>
                  </a:lnTo>
                  <a:lnTo>
                    <a:pt x="1599" y="2492"/>
                  </a:lnTo>
                  <a:lnTo>
                    <a:pt x="1621" y="2462"/>
                  </a:lnTo>
                  <a:lnTo>
                    <a:pt x="1639" y="2435"/>
                  </a:lnTo>
                  <a:lnTo>
                    <a:pt x="1654" y="2406"/>
                  </a:lnTo>
                  <a:lnTo>
                    <a:pt x="1668" y="2373"/>
                  </a:lnTo>
                  <a:lnTo>
                    <a:pt x="1680" y="2336"/>
                  </a:lnTo>
                  <a:lnTo>
                    <a:pt x="1692" y="2293"/>
                  </a:lnTo>
                  <a:lnTo>
                    <a:pt x="1704" y="2248"/>
                  </a:lnTo>
                  <a:lnTo>
                    <a:pt x="1719" y="2137"/>
                  </a:lnTo>
                  <a:lnTo>
                    <a:pt x="1731" y="2001"/>
                  </a:lnTo>
                  <a:lnTo>
                    <a:pt x="1734" y="1831"/>
                  </a:lnTo>
                  <a:lnTo>
                    <a:pt x="1737" y="1621"/>
                  </a:lnTo>
                  <a:lnTo>
                    <a:pt x="1737" y="1621"/>
                  </a:lnTo>
                  <a:lnTo>
                    <a:pt x="1734" y="1413"/>
                  </a:lnTo>
                  <a:lnTo>
                    <a:pt x="1731" y="1243"/>
                  </a:lnTo>
                  <a:lnTo>
                    <a:pt x="1719" y="1103"/>
                  </a:lnTo>
                  <a:lnTo>
                    <a:pt x="1704" y="996"/>
                  </a:lnTo>
                  <a:lnTo>
                    <a:pt x="1692" y="949"/>
                  </a:lnTo>
                  <a:lnTo>
                    <a:pt x="1680" y="907"/>
                  </a:lnTo>
                  <a:lnTo>
                    <a:pt x="1668" y="870"/>
                  </a:lnTo>
                  <a:lnTo>
                    <a:pt x="1654" y="838"/>
                  </a:lnTo>
                  <a:lnTo>
                    <a:pt x="1639" y="808"/>
                  </a:lnTo>
                  <a:lnTo>
                    <a:pt x="1621" y="778"/>
                  </a:lnTo>
                  <a:lnTo>
                    <a:pt x="1599" y="752"/>
                  </a:lnTo>
                  <a:lnTo>
                    <a:pt x="1581" y="725"/>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3600">
                <a:solidFill>
                  <a:srgbClr val="000000"/>
                </a:solidFill>
              </a:endParaRPr>
            </a:p>
          </p:txBody>
        </p:sp>
        <p:sp>
          <p:nvSpPr>
            <p:cNvPr id="26" name="Freeform 25"/>
            <p:cNvSpPr>
              <a:spLocks noChangeArrowheads="1"/>
            </p:cNvSpPr>
            <p:nvPr/>
          </p:nvSpPr>
          <p:spPr bwMode="auto">
            <a:xfrm>
              <a:off x="7402513" y="2951163"/>
              <a:ext cx="225425" cy="1147762"/>
            </a:xfrm>
            <a:custGeom>
              <a:avLst/>
              <a:gdLst>
                <a:gd name="T0" fmla="*/ 0 w 627"/>
                <a:gd name="T1" fmla="*/ 3188 h 3189"/>
                <a:gd name="T2" fmla="*/ 626 w 627"/>
                <a:gd name="T3" fmla="*/ 3188 h 3189"/>
                <a:gd name="T4" fmla="*/ 626 w 627"/>
                <a:gd name="T5" fmla="*/ 0 h 3189"/>
                <a:gd name="T6" fmla="*/ 0 w 627"/>
                <a:gd name="T7" fmla="*/ 0 h 3189"/>
                <a:gd name="T8" fmla="*/ 0 w 627"/>
                <a:gd name="T9" fmla="*/ 3188 h 3189"/>
              </a:gdLst>
              <a:ahLst/>
              <a:cxnLst>
                <a:cxn ang="0">
                  <a:pos x="T0" y="T1"/>
                </a:cxn>
                <a:cxn ang="0">
                  <a:pos x="T2" y="T3"/>
                </a:cxn>
                <a:cxn ang="0">
                  <a:pos x="T4" y="T5"/>
                </a:cxn>
                <a:cxn ang="0">
                  <a:pos x="T6" y="T7"/>
                </a:cxn>
                <a:cxn ang="0">
                  <a:pos x="T8" y="T9"/>
                </a:cxn>
              </a:cxnLst>
              <a:rect l="0" t="0" r="r" b="b"/>
              <a:pathLst>
                <a:path w="627" h="3189">
                  <a:moveTo>
                    <a:pt x="0" y="3188"/>
                  </a:moveTo>
                  <a:lnTo>
                    <a:pt x="626" y="3188"/>
                  </a:lnTo>
                  <a:lnTo>
                    <a:pt x="626" y="0"/>
                  </a:lnTo>
                  <a:lnTo>
                    <a:pt x="0" y="0"/>
                  </a:lnTo>
                  <a:lnTo>
                    <a:pt x="0" y="318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3600">
                <a:solidFill>
                  <a:srgbClr val="000000"/>
                </a:solidFill>
              </a:endParaRPr>
            </a:p>
          </p:txBody>
        </p:sp>
        <p:sp>
          <p:nvSpPr>
            <p:cNvPr id="27" name="Freeform 26"/>
            <p:cNvSpPr>
              <a:spLocks noChangeArrowheads="1"/>
            </p:cNvSpPr>
            <p:nvPr/>
          </p:nvSpPr>
          <p:spPr bwMode="auto">
            <a:xfrm>
              <a:off x="7945438" y="2951163"/>
              <a:ext cx="879475" cy="1147762"/>
            </a:xfrm>
            <a:custGeom>
              <a:avLst/>
              <a:gdLst>
                <a:gd name="T0" fmla="*/ 1821 w 2444"/>
                <a:gd name="T1" fmla="*/ 0 h 3189"/>
                <a:gd name="T2" fmla="*/ 1821 w 2444"/>
                <a:gd name="T3" fmla="*/ 1954 h 3189"/>
                <a:gd name="T4" fmla="*/ 558 w 2444"/>
                <a:gd name="T5" fmla="*/ 0 h 3189"/>
                <a:gd name="T6" fmla="*/ 0 w 2444"/>
                <a:gd name="T7" fmla="*/ 0 h 3189"/>
                <a:gd name="T8" fmla="*/ 0 w 2444"/>
                <a:gd name="T9" fmla="*/ 3188 h 3189"/>
                <a:gd name="T10" fmla="*/ 625 w 2444"/>
                <a:gd name="T11" fmla="*/ 3188 h 3189"/>
                <a:gd name="T12" fmla="*/ 625 w 2444"/>
                <a:gd name="T13" fmla="*/ 1232 h 3189"/>
                <a:gd name="T14" fmla="*/ 1888 w 2444"/>
                <a:gd name="T15" fmla="*/ 3188 h 3189"/>
                <a:gd name="T16" fmla="*/ 2443 w 2444"/>
                <a:gd name="T17" fmla="*/ 3188 h 3189"/>
                <a:gd name="T18" fmla="*/ 2443 w 2444"/>
                <a:gd name="T19" fmla="*/ 0 h 3189"/>
                <a:gd name="T20" fmla="*/ 1821 w 2444"/>
                <a:gd name="T21" fmla="*/ 0 h 3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44" h="3189">
                  <a:moveTo>
                    <a:pt x="1821" y="0"/>
                  </a:moveTo>
                  <a:lnTo>
                    <a:pt x="1821" y="1954"/>
                  </a:lnTo>
                  <a:lnTo>
                    <a:pt x="558" y="0"/>
                  </a:lnTo>
                  <a:lnTo>
                    <a:pt x="0" y="0"/>
                  </a:lnTo>
                  <a:lnTo>
                    <a:pt x="0" y="3188"/>
                  </a:lnTo>
                  <a:lnTo>
                    <a:pt x="625" y="3188"/>
                  </a:lnTo>
                  <a:lnTo>
                    <a:pt x="625" y="1232"/>
                  </a:lnTo>
                  <a:lnTo>
                    <a:pt x="1888" y="3188"/>
                  </a:lnTo>
                  <a:lnTo>
                    <a:pt x="2443" y="3188"/>
                  </a:lnTo>
                  <a:lnTo>
                    <a:pt x="2443" y="0"/>
                  </a:lnTo>
                  <a:lnTo>
                    <a:pt x="1821"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3600">
                <a:solidFill>
                  <a:srgbClr val="000000"/>
                </a:solidFill>
              </a:endParaRPr>
            </a:p>
          </p:txBody>
        </p:sp>
        <p:sp>
          <p:nvSpPr>
            <p:cNvPr id="28" name="Freeform 27"/>
            <p:cNvSpPr>
              <a:spLocks noChangeArrowheads="1"/>
            </p:cNvSpPr>
            <p:nvPr/>
          </p:nvSpPr>
          <p:spPr bwMode="auto">
            <a:xfrm>
              <a:off x="9101138" y="2951163"/>
              <a:ext cx="825500" cy="1147762"/>
            </a:xfrm>
            <a:custGeom>
              <a:avLst/>
              <a:gdLst>
                <a:gd name="T0" fmla="*/ 0 w 2291"/>
                <a:gd name="T1" fmla="*/ 0 h 3189"/>
                <a:gd name="T2" fmla="*/ 0 w 2291"/>
                <a:gd name="T3" fmla="*/ 554 h 3189"/>
                <a:gd name="T4" fmla="*/ 832 w 2291"/>
                <a:gd name="T5" fmla="*/ 554 h 3189"/>
                <a:gd name="T6" fmla="*/ 832 w 2291"/>
                <a:gd name="T7" fmla="*/ 3188 h 3189"/>
                <a:gd name="T8" fmla="*/ 1458 w 2291"/>
                <a:gd name="T9" fmla="*/ 3188 h 3189"/>
                <a:gd name="T10" fmla="*/ 1458 w 2291"/>
                <a:gd name="T11" fmla="*/ 554 h 3189"/>
                <a:gd name="T12" fmla="*/ 2290 w 2291"/>
                <a:gd name="T13" fmla="*/ 554 h 3189"/>
                <a:gd name="T14" fmla="*/ 2290 w 2291"/>
                <a:gd name="T15" fmla="*/ 0 h 3189"/>
                <a:gd name="T16" fmla="*/ 0 w 2291"/>
                <a:gd name="T17" fmla="*/ 0 h 3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91" h="3189">
                  <a:moveTo>
                    <a:pt x="0" y="0"/>
                  </a:moveTo>
                  <a:lnTo>
                    <a:pt x="0" y="554"/>
                  </a:lnTo>
                  <a:lnTo>
                    <a:pt x="832" y="554"/>
                  </a:lnTo>
                  <a:lnTo>
                    <a:pt x="832" y="3188"/>
                  </a:lnTo>
                  <a:lnTo>
                    <a:pt x="1458" y="3188"/>
                  </a:lnTo>
                  <a:lnTo>
                    <a:pt x="1458" y="554"/>
                  </a:lnTo>
                  <a:lnTo>
                    <a:pt x="2290" y="554"/>
                  </a:lnTo>
                  <a:lnTo>
                    <a:pt x="2290" y="0"/>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3600">
                <a:solidFill>
                  <a:srgbClr val="000000"/>
                </a:solidFill>
              </a:endParaRPr>
            </a:p>
          </p:txBody>
        </p:sp>
        <p:sp>
          <p:nvSpPr>
            <p:cNvPr id="29" name="Freeform 28"/>
            <p:cNvSpPr>
              <a:spLocks noChangeArrowheads="1"/>
            </p:cNvSpPr>
            <p:nvPr/>
          </p:nvSpPr>
          <p:spPr bwMode="auto">
            <a:xfrm>
              <a:off x="185738" y="4389438"/>
              <a:ext cx="828675" cy="215900"/>
            </a:xfrm>
            <a:custGeom>
              <a:avLst/>
              <a:gdLst>
                <a:gd name="T0" fmla="*/ 0 w 2303"/>
                <a:gd name="T1" fmla="*/ 598 h 599"/>
                <a:gd name="T2" fmla="*/ 2302 w 2303"/>
                <a:gd name="T3" fmla="*/ 598 h 599"/>
                <a:gd name="T4" fmla="*/ 2302 w 2303"/>
                <a:gd name="T5" fmla="*/ 0 h 599"/>
                <a:gd name="T6" fmla="*/ 0 w 2303"/>
                <a:gd name="T7" fmla="*/ 0 h 599"/>
                <a:gd name="T8" fmla="*/ 0 w 2303"/>
                <a:gd name="T9" fmla="*/ 598 h 599"/>
              </a:gdLst>
              <a:ahLst/>
              <a:cxnLst>
                <a:cxn ang="0">
                  <a:pos x="T0" y="T1"/>
                </a:cxn>
                <a:cxn ang="0">
                  <a:pos x="T2" y="T3"/>
                </a:cxn>
                <a:cxn ang="0">
                  <a:pos x="T4" y="T5"/>
                </a:cxn>
                <a:cxn ang="0">
                  <a:pos x="T6" y="T7"/>
                </a:cxn>
                <a:cxn ang="0">
                  <a:pos x="T8" y="T9"/>
                </a:cxn>
              </a:cxnLst>
              <a:rect l="0" t="0" r="r" b="b"/>
              <a:pathLst>
                <a:path w="2303" h="599">
                  <a:moveTo>
                    <a:pt x="0" y="598"/>
                  </a:moveTo>
                  <a:lnTo>
                    <a:pt x="2302" y="598"/>
                  </a:lnTo>
                  <a:lnTo>
                    <a:pt x="2302" y="0"/>
                  </a:lnTo>
                  <a:lnTo>
                    <a:pt x="0" y="0"/>
                  </a:lnTo>
                  <a:lnTo>
                    <a:pt x="0" y="59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3600">
                <a:solidFill>
                  <a:srgbClr val="000000"/>
                </a:solidFill>
              </a:endParaRPr>
            </a:p>
          </p:txBody>
        </p:sp>
        <p:sp>
          <p:nvSpPr>
            <p:cNvPr id="30" name="Freeform 29"/>
            <p:cNvSpPr>
              <a:spLocks noChangeArrowheads="1"/>
            </p:cNvSpPr>
            <p:nvPr/>
          </p:nvSpPr>
          <p:spPr bwMode="auto">
            <a:xfrm>
              <a:off x="1871663" y="2941638"/>
              <a:ext cx="857250" cy="1168400"/>
            </a:xfrm>
            <a:custGeom>
              <a:avLst/>
              <a:gdLst>
                <a:gd name="T0" fmla="*/ 1044 w 2380"/>
                <a:gd name="T1" fmla="*/ 3 h 3245"/>
                <a:gd name="T2" fmla="*/ 802 w 2380"/>
                <a:gd name="T3" fmla="*/ 52 h 3245"/>
                <a:gd name="T4" fmla="*/ 592 w 2380"/>
                <a:gd name="T5" fmla="*/ 140 h 3245"/>
                <a:gd name="T6" fmla="*/ 399 w 2380"/>
                <a:gd name="T7" fmla="*/ 269 h 3245"/>
                <a:gd name="T8" fmla="*/ 259 w 2380"/>
                <a:gd name="T9" fmla="*/ 411 h 3245"/>
                <a:gd name="T10" fmla="*/ 99 w 2380"/>
                <a:gd name="T11" fmla="*/ 678 h 3245"/>
                <a:gd name="T12" fmla="*/ 22 w 2380"/>
                <a:gd name="T13" fmla="*/ 980 h 3245"/>
                <a:gd name="T14" fmla="*/ 0 w 2380"/>
                <a:gd name="T15" fmla="*/ 1421 h 3245"/>
                <a:gd name="T16" fmla="*/ 3 w 2380"/>
                <a:gd name="T17" fmla="*/ 2010 h 3245"/>
                <a:gd name="T18" fmla="*/ 37 w 2380"/>
                <a:gd name="T19" fmla="*/ 2341 h 3245"/>
                <a:gd name="T20" fmla="*/ 129 w 2380"/>
                <a:gd name="T21" fmla="*/ 2637 h 3245"/>
                <a:gd name="T22" fmla="*/ 314 w 2380"/>
                <a:gd name="T23" fmla="*/ 2893 h 3245"/>
                <a:gd name="T24" fmla="*/ 447 w 2380"/>
                <a:gd name="T25" fmla="*/ 3007 h 3245"/>
                <a:gd name="T26" fmla="*/ 644 w 2380"/>
                <a:gd name="T27" fmla="*/ 3130 h 3245"/>
                <a:gd name="T28" fmla="*/ 866 w 2380"/>
                <a:gd name="T29" fmla="*/ 3208 h 3245"/>
                <a:gd name="T30" fmla="*/ 1110 w 2380"/>
                <a:gd name="T31" fmla="*/ 3241 h 3245"/>
                <a:gd name="T32" fmla="*/ 1298 w 2380"/>
                <a:gd name="T33" fmla="*/ 3238 h 3245"/>
                <a:gd name="T34" fmla="*/ 1542 w 2380"/>
                <a:gd name="T35" fmla="*/ 3196 h 3245"/>
                <a:gd name="T36" fmla="*/ 1769 w 2380"/>
                <a:gd name="T37" fmla="*/ 3110 h 3245"/>
                <a:gd name="T38" fmla="*/ 1976 w 2380"/>
                <a:gd name="T39" fmla="*/ 2971 h 3245"/>
                <a:gd name="T40" fmla="*/ 2117 w 2380"/>
                <a:gd name="T41" fmla="*/ 2838 h 3245"/>
                <a:gd name="T42" fmla="*/ 2246 w 2380"/>
                <a:gd name="T43" fmla="*/ 2645 h 3245"/>
                <a:gd name="T44" fmla="*/ 2327 w 2380"/>
                <a:gd name="T45" fmla="*/ 2419 h 3245"/>
                <a:gd name="T46" fmla="*/ 2372 w 2380"/>
                <a:gd name="T47" fmla="*/ 2149 h 3245"/>
                <a:gd name="T48" fmla="*/ 1317 w 2380"/>
                <a:gd name="T49" fmla="*/ 1443 h 3245"/>
                <a:gd name="T50" fmla="*/ 1762 w 2380"/>
                <a:gd name="T51" fmla="*/ 2084 h 3245"/>
                <a:gd name="T52" fmla="*/ 1727 w 2380"/>
                <a:gd name="T53" fmla="*/ 2315 h 3245"/>
                <a:gd name="T54" fmla="*/ 1616 w 2380"/>
                <a:gd name="T55" fmla="*/ 2508 h 3245"/>
                <a:gd name="T56" fmla="*/ 1483 w 2380"/>
                <a:gd name="T57" fmla="*/ 2616 h 3245"/>
                <a:gd name="T58" fmla="*/ 1243 w 2380"/>
                <a:gd name="T59" fmla="*/ 2685 h 3245"/>
                <a:gd name="T60" fmla="*/ 1054 w 2380"/>
                <a:gd name="T61" fmla="*/ 2675 h 3245"/>
                <a:gd name="T62" fmla="*/ 851 w 2380"/>
                <a:gd name="T63" fmla="*/ 2589 h 3245"/>
                <a:gd name="T64" fmla="*/ 755 w 2380"/>
                <a:gd name="T65" fmla="*/ 2497 h 3245"/>
                <a:gd name="T66" fmla="*/ 688 w 2380"/>
                <a:gd name="T67" fmla="*/ 2379 h 3245"/>
                <a:gd name="T68" fmla="*/ 639 w 2380"/>
                <a:gd name="T69" fmla="*/ 2143 h 3245"/>
                <a:gd name="T70" fmla="*/ 622 w 2380"/>
                <a:gd name="T71" fmla="*/ 1621 h 3245"/>
                <a:gd name="T72" fmla="*/ 654 w 2380"/>
                <a:gd name="T73" fmla="*/ 995 h 3245"/>
                <a:gd name="T74" fmla="*/ 699 w 2380"/>
                <a:gd name="T75" fmla="*/ 836 h 3245"/>
                <a:gd name="T76" fmla="*/ 777 w 2380"/>
                <a:gd name="T77" fmla="*/ 725 h 3245"/>
                <a:gd name="T78" fmla="*/ 895 w 2380"/>
                <a:gd name="T79" fmla="*/ 624 h 3245"/>
                <a:gd name="T80" fmla="*/ 1113 w 2380"/>
                <a:gd name="T81" fmla="*/ 559 h 3245"/>
                <a:gd name="T82" fmla="*/ 1276 w 2380"/>
                <a:gd name="T83" fmla="*/ 562 h 3245"/>
                <a:gd name="T84" fmla="*/ 1454 w 2380"/>
                <a:gd name="T85" fmla="*/ 610 h 3245"/>
                <a:gd name="T86" fmla="*/ 1591 w 2380"/>
                <a:gd name="T87" fmla="*/ 710 h 3245"/>
                <a:gd name="T88" fmla="*/ 1688 w 2380"/>
                <a:gd name="T89" fmla="*/ 855 h 3245"/>
                <a:gd name="T90" fmla="*/ 2361 w 2380"/>
                <a:gd name="T91" fmla="*/ 940 h 3245"/>
                <a:gd name="T92" fmla="*/ 2228 w 2380"/>
                <a:gd name="T93" fmla="*/ 580 h 3245"/>
                <a:gd name="T94" fmla="*/ 2024 w 2380"/>
                <a:gd name="T95" fmla="*/ 314 h 3245"/>
                <a:gd name="T96" fmla="*/ 1873 w 2380"/>
                <a:gd name="T97" fmla="*/ 192 h 3245"/>
                <a:gd name="T98" fmla="*/ 1690 w 2380"/>
                <a:gd name="T99" fmla="*/ 96 h 3245"/>
                <a:gd name="T100" fmla="*/ 1480 w 2380"/>
                <a:gd name="T101" fmla="*/ 29 h 3245"/>
                <a:gd name="T102" fmla="*/ 1239 w 2380"/>
                <a:gd name="T103" fmla="*/ 0 h 3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380" h="3245">
                  <a:moveTo>
                    <a:pt x="1172" y="0"/>
                  </a:moveTo>
                  <a:lnTo>
                    <a:pt x="1172" y="0"/>
                  </a:lnTo>
                  <a:lnTo>
                    <a:pt x="1110" y="0"/>
                  </a:lnTo>
                  <a:lnTo>
                    <a:pt x="1044" y="3"/>
                  </a:lnTo>
                  <a:lnTo>
                    <a:pt x="980" y="12"/>
                  </a:lnTo>
                  <a:lnTo>
                    <a:pt x="921" y="22"/>
                  </a:lnTo>
                  <a:lnTo>
                    <a:pt x="861" y="37"/>
                  </a:lnTo>
                  <a:lnTo>
                    <a:pt x="802" y="52"/>
                  </a:lnTo>
                  <a:lnTo>
                    <a:pt x="747" y="71"/>
                  </a:lnTo>
                  <a:lnTo>
                    <a:pt x="696" y="89"/>
                  </a:lnTo>
                  <a:lnTo>
                    <a:pt x="639" y="115"/>
                  </a:lnTo>
                  <a:lnTo>
                    <a:pt x="592" y="140"/>
                  </a:lnTo>
                  <a:lnTo>
                    <a:pt x="540" y="170"/>
                  </a:lnTo>
                  <a:lnTo>
                    <a:pt x="491" y="200"/>
                  </a:lnTo>
                  <a:lnTo>
                    <a:pt x="447" y="234"/>
                  </a:lnTo>
                  <a:lnTo>
                    <a:pt x="399" y="269"/>
                  </a:lnTo>
                  <a:lnTo>
                    <a:pt x="355" y="308"/>
                  </a:lnTo>
                  <a:lnTo>
                    <a:pt x="314" y="348"/>
                  </a:lnTo>
                  <a:lnTo>
                    <a:pt x="314" y="348"/>
                  </a:lnTo>
                  <a:lnTo>
                    <a:pt x="259" y="411"/>
                  </a:lnTo>
                  <a:lnTo>
                    <a:pt x="207" y="473"/>
                  </a:lnTo>
                  <a:lnTo>
                    <a:pt x="166" y="540"/>
                  </a:lnTo>
                  <a:lnTo>
                    <a:pt x="129" y="607"/>
                  </a:lnTo>
                  <a:lnTo>
                    <a:pt x="99" y="678"/>
                  </a:lnTo>
                  <a:lnTo>
                    <a:pt x="74" y="747"/>
                  </a:lnTo>
                  <a:lnTo>
                    <a:pt x="52" y="821"/>
                  </a:lnTo>
                  <a:lnTo>
                    <a:pt x="37" y="900"/>
                  </a:lnTo>
                  <a:lnTo>
                    <a:pt x="22" y="980"/>
                  </a:lnTo>
                  <a:lnTo>
                    <a:pt x="15" y="1063"/>
                  </a:lnTo>
                  <a:lnTo>
                    <a:pt x="7" y="1147"/>
                  </a:lnTo>
                  <a:lnTo>
                    <a:pt x="3" y="1236"/>
                  </a:lnTo>
                  <a:lnTo>
                    <a:pt x="0" y="1421"/>
                  </a:lnTo>
                  <a:lnTo>
                    <a:pt x="0" y="1621"/>
                  </a:lnTo>
                  <a:lnTo>
                    <a:pt x="0" y="1621"/>
                  </a:lnTo>
                  <a:lnTo>
                    <a:pt x="0" y="1821"/>
                  </a:lnTo>
                  <a:lnTo>
                    <a:pt x="3" y="2010"/>
                  </a:lnTo>
                  <a:lnTo>
                    <a:pt x="7" y="2094"/>
                  </a:lnTo>
                  <a:lnTo>
                    <a:pt x="15" y="2183"/>
                  </a:lnTo>
                  <a:lnTo>
                    <a:pt x="22" y="2265"/>
                  </a:lnTo>
                  <a:lnTo>
                    <a:pt x="37" y="2341"/>
                  </a:lnTo>
                  <a:lnTo>
                    <a:pt x="52" y="2419"/>
                  </a:lnTo>
                  <a:lnTo>
                    <a:pt x="74" y="2493"/>
                  </a:lnTo>
                  <a:lnTo>
                    <a:pt x="99" y="2567"/>
                  </a:lnTo>
                  <a:lnTo>
                    <a:pt x="129" y="2637"/>
                  </a:lnTo>
                  <a:lnTo>
                    <a:pt x="166" y="2705"/>
                  </a:lnTo>
                  <a:lnTo>
                    <a:pt x="207" y="2767"/>
                  </a:lnTo>
                  <a:lnTo>
                    <a:pt x="259" y="2833"/>
                  </a:lnTo>
                  <a:lnTo>
                    <a:pt x="314" y="2893"/>
                  </a:lnTo>
                  <a:lnTo>
                    <a:pt x="314" y="2893"/>
                  </a:lnTo>
                  <a:lnTo>
                    <a:pt x="355" y="2933"/>
                  </a:lnTo>
                  <a:lnTo>
                    <a:pt x="399" y="2974"/>
                  </a:lnTo>
                  <a:lnTo>
                    <a:pt x="447" y="3007"/>
                  </a:lnTo>
                  <a:lnTo>
                    <a:pt x="496" y="3041"/>
                  </a:lnTo>
                  <a:lnTo>
                    <a:pt x="543" y="3075"/>
                  </a:lnTo>
                  <a:lnTo>
                    <a:pt x="592" y="3104"/>
                  </a:lnTo>
                  <a:lnTo>
                    <a:pt x="644" y="3130"/>
                  </a:lnTo>
                  <a:lnTo>
                    <a:pt x="696" y="3152"/>
                  </a:lnTo>
                  <a:lnTo>
                    <a:pt x="750" y="3174"/>
                  </a:lnTo>
                  <a:lnTo>
                    <a:pt x="807" y="3193"/>
                  </a:lnTo>
                  <a:lnTo>
                    <a:pt x="866" y="3208"/>
                  </a:lnTo>
                  <a:lnTo>
                    <a:pt x="925" y="3218"/>
                  </a:lnTo>
                  <a:lnTo>
                    <a:pt x="984" y="3229"/>
                  </a:lnTo>
                  <a:lnTo>
                    <a:pt x="1046" y="3238"/>
                  </a:lnTo>
                  <a:lnTo>
                    <a:pt x="1110" y="3241"/>
                  </a:lnTo>
                  <a:lnTo>
                    <a:pt x="1172" y="3244"/>
                  </a:lnTo>
                  <a:lnTo>
                    <a:pt x="1172" y="3244"/>
                  </a:lnTo>
                  <a:lnTo>
                    <a:pt x="1239" y="3241"/>
                  </a:lnTo>
                  <a:lnTo>
                    <a:pt x="1298" y="3238"/>
                  </a:lnTo>
                  <a:lnTo>
                    <a:pt x="1362" y="3233"/>
                  </a:lnTo>
                  <a:lnTo>
                    <a:pt x="1424" y="3223"/>
                  </a:lnTo>
                  <a:lnTo>
                    <a:pt x="1483" y="3211"/>
                  </a:lnTo>
                  <a:lnTo>
                    <a:pt x="1542" y="3196"/>
                  </a:lnTo>
                  <a:lnTo>
                    <a:pt x="1599" y="3181"/>
                  </a:lnTo>
                  <a:lnTo>
                    <a:pt x="1658" y="3159"/>
                  </a:lnTo>
                  <a:lnTo>
                    <a:pt x="1713" y="3137"/>
                  </a:lnTo>
                  <a:lnTo>
                    <a:pt x="1769" y="3110"/>
                  </a:lnTo>
                  <a:lnTo>
                    <a:pt x="1821" y="3081"/>
                  </a:lnTo>
                  <a:lnTo>
                    <a:pt x="1876" y="3048"/>
                  </a:lnTo>
                  <a:lnTo>
                    <a:pt x="1927" y="3011"/>
                  </a:lnTo>
                  <a:lnTo>
                    <a:pt x="1976" y="2971"/>
                  </a:lnTo>
                  <a:lnTo>
                    <a:pt x="2028" y="2927"/>
                  </a:lnTo>
                  <a:lnTo>
                    <a:pt x="2075" y="2882"/>
                  </a:lnTo>
                  <a:lnTo>
                    <a:pt x="2075" y="2882"/>
                  </a:lnTo>
                  <a:lnTo>
                    <a:pt x="2117" y="2838"/>
                  </a:lnTo>
                  <a:lnTo>
                    <a:pt x="2154" y="2789"/>
                  </a:lnTo>
                  <a:lnTo>
                    <a:pt x="2186" y="2745"/>
                  </a:lnTo>
                  <a:lnTo>
                    <a:pt x="2216" y="2693"/>
                  </a:lnTo>
                  <a:lnTo>
                    <a:pt x="2246" y="2645"/>
                  </a:lnTo>
                  <a:lnTo>
                    <a:pt x="2272" y="2592"/>
                  </a:lnTo>
                  <a:lnTo>
                    <a:pt x="2295" y="2537"/>
                  </a:lnTo>
                  <a:lnTo>
                    <a:pt x="2312" y="2478"/>
                  </a:lnTo>
                  <a:lnTo>
                    <a:pt x="2327" y="2419"/>
                  </a:lnTo>
                  <a:lnTo>
                    <a:pt x="2342" y="2355"/>
                  </a:lnTo>
                  <a:lnTo>
                    <a:pt x="2354" y="2291"/>
                  </a:lnTo>
                  <a:lnTo>
                    <a:pt x="2364" y="2223"/>
                  </a:lnTo>
                  <a:lnTo>
                    <a:pt x="2372" y="2149"/>
                  </a:lnTo>
                  <a:lnTo>
                    <a:pt x="2376" y="2072"/>
                  </a:lnTo>
                  <a:lnTo>
                    <a:pt x="2379" y="1909"/>
                  </a:lnTo>
                  <a:lnTo>
                    <a:pt x="2379" y="1443"/>
                  </a:lnTo>
                  <a:lnTo>
                    <a:pt x="1317" y="1443"/>
                  </a:lnTo>
                  <a:lnTo>
                    <a:pt x="1317" y="1961"/>
                  </a:lnTo>
                  <a:lnTo>
                    <a:pt x="1762" y="1961"/>
                  </a:lnTo>
                  <a:lnTo>
                    <a:pt x="1762" y="2084"/>
                  </a:lnTo>
                  <a:lnTo>
                    <a:pt x="1762" y="2084"/>
                  </a:lnTo>
                  <a:lnTo>
                    <a:pt x="1762" y="2146"/>
                  </a:lnTo>
                  <a:lnTo>
                    <a:pt x="1754" y="2202"/>
                  </a:lnTo>
                  <a:lnTo>
                    <a:pt x="1742" y="2262"/>
                  </a:lnTo>
                  <a:lnTo>
                    <a:pt x="1727" y="2315"/>
                  </a:lnTo>
                  <a:lnTo>
                    <a:pt x="1710" y="2367"/>
                  </a:lnTo>
                  <a:lnTo>
                    <a:pt x="1683" y="2415"/>
                  </a:lnTo>
                  <a:lnTo>
                    <a:pt x="1653" y="2463"/>
                  </a:lnTo>
                  <a:lnTo>
                    <a:pt x="1616" y="2508"/>
                  </a:lnTo>
                  <a:lnTo>
                    <a:pt x="1616" y="2508"/>
                  </a:lnTo>
                  <a:lnTo>
                    <a:pt x="1576" y="2548"/>
                  </a:lnTo>
                  <a:lnTo>
                    <a:pt x="1532" y="2582"/>
                  </a:lnTo>
                  <a:lnTo>
                    <a:pt x="1483" y="2616"/>
                  </a:lnTo>
                  <a:lnTo>
                    <a:pt x="1428" y="2641"/>
                  </a:lnTo>
                  <a:lnTo>
                    <a:pt x="1369" y="2660"/>
                  </a:lnTo>
                  <a:lnTo>
                    <a:pt x="1310" y="2675"/>
                  </a:lnTo>
                  <a:lnTo>
                    <a:pt x="1243" y="2685"/>
                  </a:lnTo>
                  <a:lnTo>
                    <a:pt x="1172" y="2685"/>
                  </a:lnTo>
                  <a:lnTo>
                    <a:pt x="1172" y="2685"/>
                  </a:lnTo>
                  <a:lnTo>
                    <a:pt x="1113" y="2685"/>
                  </a:lnTo>
                  <a:lnTo>
                    <a:pt x="1054" y="2675"/>
                  </a:lnTo>
                  <a:lnTo>
                    <a:pt x="995" y="2663"/>
                  </a:lnTo>
                  <a:lnTo>
                    <a:pt x="943" y="2645"/>
                  </a:lnTo>
                  <a:lnTo>
                    <a:pt x="895" y="2619"/>
                  </a:lnTo>
                  <a:lnTo>
                    <a:pt x="851" y="2589"/>
                  </a:lnTo>
                  <a:lnTo>
                    <a:pt x="810" y="2560"/>
                  </a:lnTo>
                  <a:lnTo>
                    <a:pt x="777" y="2523"/>
                  </a:lnTo>
                  <a:lnTo>
                    <a:pt x="777" y="2523"/>
                  </a:lnTo>
                  <a:lnTo>
                    <a:pt x="755" y="2497"/>
                  </a:lnTo>
                  <a:lnTo>
                    <a:pt x="733" y="2471"/>
                  </a:lnTo>
                  <a:lnTo>
                    <a:pt x="718" y="2441"/>
                  </a:lnTo>
                  <a:lnTo>
                    <a:pt x="699" y="2412"/>
                  </a:lnTo>
                  <a:lnTo>
                    <a:pt x="688" y="2379"/>
                  </a:lnTo>
                  <a:lnTo>
                    <a:pt x="673" y="2338"/>
                  </a:lnTo>
                  <a:lnTo>
                    <a:pt x="662" y="2297"/>
                  </a:lnTo>
                  <a:lnTo>
                    <a:pt x="654" y="2253"/>
                  </a:lnTo>
                  <a:lnTo>
                    <a:pt x="639" y="2143"/>
                  </a:lnTo>
                  <a:lnTo>
                    <a:pt x="629" y="2001"/>
                  </a:lnTo>
                  <a:lnTo>
                    <a:pt x="625" y="1832"/>
                  </a:lnTo>
                  <a:lnTo>
                    <a:pt x="622" y="1621"/>
                  </a:lnTo>
                  <a:lnTo>
                    <a:pt x="622" y="1621"/>
                  </a:lnTo>
                  <a:lnTo>
                    <a:pt x="625" y="1413"/>
                  </a:lnTo>
                  <a:lnTo>
                    <a:pt x="629" y="1240"/>
                  </a:lnTo>
                  <a:lnTo>
                    <a:pt x="639" y="1103"/>
                  </a:lnTo>
                  <a:lnTo>
                    <a:pt x="654" y="995"/>
                  </a:lnTo>
                  <a:lnTo>
                    <a:pt x="662" y="947"/>
                  </a:lnTo>
                  <a:lnTo>
                    <a:pt x="673" y="906"/>
                  </a:lnTo>
                  <a:lnTo>
                    <a:pt x="688" y="870"/>
                  </a:lnTo>
                  <a:lnTo>
                    <a:pt x="699" y="836"/>
                  </a:lnTo>
                  <a:lnTo>
                    <a:pt x="718" y="807"/>
                  </a:lnTo>
                  <a:lnTo>
                    <a:pt x="733" y="777"/>
                  </a:lnTo>
                  <a:lnTo>
                    <a:pt x="755" y="752"/>
                  </a:lnTo>
                  <a:lnTo>
                    <a:pt x="777" y="725"/>
                  </a:lnTo>
                  <a:lnTo>
                    <a:pt x="777" y="725"/>
                  </a:lnTo>
                  <a:lnTo>
                    <a:pt x="810" y="688"/>
                  </a:lnTo>
                  <a:lnTo>
                    <a:pt x="851" y="654"/>
                  </a:lnTo>
                  <a:lnTo>
                    <a:pt x="895" y="624"/>
                  </a:lnTo>
                  <a:lnTo>
                    <a:pt x="943" y="604"/>
                  </a:lnTo>
                  <a:lnTo>
                    <a:pt x="995" y="580"/>
                  </a:lnTo>
                  <a:lnTo>
                    <a:pt x="1054" y="565"/>
                  </a:lnTo>
                  <a:lnTo>
                    <a:pt x="1113" y="559"/>
                  </a:lnTo>
                  <a:lnTo>
                    <a:pt x="1172" y="555"/>
                  </a:lnTo>
                  <a:lnTo>
                    <a:pt x="1172" y="555"/>
                  </a:lnTo>
                  <a:lnTo>
                    <a:pt x="1229" y="555"/>
                  </a:lnTo>
                  <a:lnTo>
                    <a:pt x="1276" y="562"/>
                  </a:lnTo>
                  <a:lnTo>
                    <a:pt x="1325" y="570"/>
                  </a:lnTo>
                  <a:lnTo>
                    <a:pt x="1369" y="580"/>
                  </a:lnTo>
                  <a:lnTo>
                    <a:pt x="1414" y="595"/>
                  </a:lnTo>
                  <a:lnTo>
                    <a:pt x="1454" y="610"/>
                  </a:lnTo>
                  <a:lnTo>
                    <a:pt x="1491" y="633"/>
                  </a:lnTo>
                  <a:lnTo>
                    <a:pt x="1528" y="654"/>
                  </a:lnTo>
                  <a:lnTo>
                    <a:pt x="1557" y="681"/>
                  </a:lnTo>
                  <a:lnTo>
                    <a:pt x="1591" y="710"/>
                  </a:lnTo>
                  <a:lnTo>
                    <a:pt x="1616" y="740"/>
                  </a:lnTo>
                  <a:lnTo>
                    <a:pt x="1643" y="777"/>
                  </a:lnTo>
                  <a:lnTo>
                    <a:pt x="1668" y="814"/>
                  </a:lnTo>
                  <a:lnTo>
                    <a:pt x="1688" y="855"/>
                  </a:lnTo>
                  <a:lnTo>
                    <a:pt x="1710" y="895"/>
                  </a:lnTo>
                  <a:lnTo>
                    <a:pt x="1725" y="940"/>
                  </a:lnTo>
                  <a:lnTo>
                    <a:pt x="2361" y="940"/>
                  </a:lnTo>
                  <a:lnTo>
                    <a:pt x="2361" y="940"/>
                  </a:lnTo>
                  <a:lnTo>
                    <a:pt x="2334" y="847"/>
                  </a:lnTo>
                  <a:lnTo>
                    <a:pt x="2305" y="755"/>
                  </a:lnTo>
                  <a:lnTo>
                    <a:pt x="2272" y="666"/>
                  </a:lnTo>
                  <a:lnTo>
                    <a:pt x="2228" y="580"/>
                  </a:lnTo>
                  <a:lnTo>
                    <a:pt x="2179" y="500"/>
                  </a:lnTo>
                  <a:lnTo>
                    <a:pt x="2124" y="422"/>
                  </a:lnTo>
                  <a:lnTo>
                    <a:pt x="2061" y="348"/>
                  </a:lnTo>
                  <a:lnTo>
                    <a:pt x="2024" y="314"/>
                  </a:lnTo>
                  <a:lnTo>
                    <a:pt x="1991" y="281"/>
                  </a:lnTo>
                  <a:lnTo>
                    <a:pt x="1954" y="248"/>
                  </a:lnTo>
                  <a:lnTo>
                    <a:pt x="1913" y="219"/>
                  </a:lnTo>
                  <a:lnTo>
                    <a:pt x="1873" y="192"/>
                  </a:lnTo>
                  <a:lnTo>
                    <a:pt x="1831" y="163"/>
                  </a:lnTo>
                  <a:lnTo>
                    <a:pt x="1784" y="140"/>
                  </a:lnTo>
                  <a:lnTo>
                    <a:pt x="1739" y="115"/>
                  </a:lnTo>
                  <a:lnTo>
                    <a:pt x="1690" y="96"/>
                  </a:lnTo>
                  <a:lnTo>
                    <a:pt x="1639" y="74"/>
                  </a:lnTo>
                  <a:lnTo>
                    <a:pt x="1587" y="59"/>
                  </a:lnTo>
                  <a:lnTo>
                    <a:pt x="1535" y="44"/>
                  </a:lnTo>
                  <a:lnTo>
                    <a:pt x="1480" y="29"/>
                  </a:lnTo>
                  <a:lnTo>
                    <a:pt x="1424" y="18"/>
                  </a:lnTo>
                  <a:lnTo>
                    <a:pt x="1365" y="12"/>
                  </a:lnTo>
                  <a:lnTo>
                    <a:pt x="1303" y="3"/>
                  </a:lnTo>
                  <a:lnTo>
                    <a:pt x="1239" y="0"/>
                  </a:lnTo>
                  <a:lnTo>
                    <a:pt x="1172"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3600">
                <a:solidFill>
                  <a:srgbClr val="000000"/>
                </a:solidFill>
              </a:endParaRPr>
            </a:p>
          </p:txBody>
        </p:sp>
      </p:grpSp>
      <p:sp>
        <p:nvSpPr>
          <p:cNvPr id="36" name="Slide Number Placeholder 5"/>
          <p:cNvSpPr txBox="1">
            <a:spLocks/>
          </p:cNvSpPr>
          <p:nvPr/>
        </p:nvSpPr>
        <p:spPr>
          <a:xfrm>
            <a:off x="372035" y="6356353"/>
            <a:ext cx="4901714"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accent5"/>
                </a:solidFill>
                <a:latin typeface="Microsoft Sans Serif" charset="0"/>
                <a:ea typeface="Microsoft Sans Serif" charset="0"/>
                <a:cs typeface="Microsoft Sans Serif"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defRPr/>
            </a:pPr>
            <a:r>
              <a:rPr lang="en-US" sz="800" dirty="0">
                <a:solidFill>
                  <a:srgbClr val="FFFFFF"/>
                </a:solidFill>
                <a:latin typeface="Arial" charset="0"/>
                <a:ea typeface="Arial" charset="0"/>
                <a:cs typeface="Arial" charset="0"/>
              </a:rPr>
              <a:t>© 2018 </a:t>
            </a:r>
            <a:r>
              <a:rPr lang="en-US" sz="800" dirty="0" err="1">
                <a:solidFill>
                  <a:srgbClr val="FFFFFF"/>
                </a:solidFill>
                <a:latin typeface="Arial" charset="0"/>
                <a:ea typeface="Arial" charset="0"/>
                <a:cs typeface="Arial" charset="0"/>
              </a:rPr>
              <a:t>Rightpoint</a:t>
            </a:r>
            <a:r>
              <a:rPr lang="en-US" sz="800" dirty="0">
                <a:solidFill>
                  <a:srgbClr val="FFFFFF"/>
                </a:solidFill>
                <a:latin typeface="Arial" charset="0"/>
                <a:ea typeface="Arial" charset="0"/>
                <a:cs typeface="Arial" charset="0"/>
              </a:rPr>
              <a:t>. All rights reserved. Confidential.</a:t>
            </a:r>
          </a:p>
        </p:txBody>
      </p:sp>
      <p:grpSp>
        <p:nvGrpSpPr>
          <p:cNvPr id="37" name="Group 36">
            <a:extLst>
              <a:ext uri="{FF2B5EF4-FFF2-40B4-BE49-F238E27FC236}">
                <a16:creationId xmlns:a16="http://schemas.microsoft.com/office/drawing/2014/main" id="{621ECC96-CDB5-AF46-B286-58B5CFFD3B4D}"/>
              </a:ext>
            </a:extLst>
          </p:cNvPr>
          <p:cNvGrpSpPr/>
          <p:nvPr userDrawn="1"/>
        </p:nvGrpSpPr>
        <p:grpSpPr>
          <a:xfrm>
            <a:off x="423863" y="0"/>
            <a:ext cx="11444766" cy="6858000"/>
            <a:chOff x="423863" y="1060450"/>
            <a:chExt cx="9023350" cy="5407025"/>
          </a:xfrm>
          <a:solidFill>
            <a:schemeClr val="tx1"/>
          </a:solidFill>
        </p:grpSpPr>
        <p:sp>
          <p:nvSpPr>
            <p:cNvPr id="38" name="Freeform 37">
              <a:extLst>
                <a:ext uri="{FF2B5EF4-FFF2-40B4-BE49-F238E27FC236}">
                  <a16:creationId xmlns:a16="http://schemas.microsoft.com/office/drawing/2014/main" id="{78214606-D1D8-AB44-90D1-082D688A33BF}"/>
                </a:ext>
              </a:extLst>
            </p:cNvPr>
            <p:cNvSpPr>
              <a:spLocks noChangeArrowheads="1"/>
            </p:cNvSpPr>
            <p:nvPr userDrawn="1"/>
          </p:nvSpPr>
          <p:spPr bwMode="auto">
            <a:xfrm>
              <a:off x="423863" y="1060450"/>
              <a:ext cx="1089025" cy="1784350"/>
            </a:xfrm>
            <a:custGeom>
              <a:avLst/>
              <a:gdLst>
                <a:gd name="T0" fmla="*/ 1512 w 3025"/>
                <a:gd name="T1" fmla="*/ 4954 h 4955"/>
                <a:gd name="T2" fmla="*/ 0 w 3025"/>
                <a:gd name="T3" fmla="*/ 4954 h 4955"/>
                <a:gd name="T4" fmla="*/ 0 w 3025"/>
                <a:gd name="T5" fmla="*/ 0 h 4955"/>
                <a:gd name="T6" fmla="*/ 3024 w 3025"/>
                <a:gd name="T7" fmla="*/ 0 h 4955"/>
                <a:gd name="T8" fmla="*/ 3024 w 3025"/>
                <a:gd name="T9" fmla="*/ 4954 h 4955"/>
                <a:gd name="T10" fmla="*/ 1512 w 3025"/>
                <a:gd name="T11" fmla="*/ 4954 h 4955"/>
              </a:gdLst>
              <a:ahLst/>
              <a:cxnLst>
                <a:cxn ang="0">
                  <a:pos x="T0" y="T1"/>
                </a:cxn>
                <a:cxn ang="0">
                  <a:pos x="T2" y="T3"/>
                </a:cxn>
                <a:cxn ang="0">
                  <a:pos x="T4" y="T5"/>
                </a:cxn>
                <a:cxn ang="0">
                  <a:pos x="T6" y="T7"/>
                </a:cxn>
                <a:cxn ang="0">
                  <a:pos x="T8" y="T9"/>
                </a:cxn>
                <a:cxn ang="0">
                  <a:pos x="T10" y="T11"/>
                </a:cxn>
              </a:cxnLst>
              <a:rect l="0" t="0" r="r" b="b"/>
              <a:pathLst>
                <a:path w="3025" h="4955">
                  <a:moveTo>
                    <a:pt x="1512" y="4954"/>
                  </a:moveTo>
                  <a:lnTo>
                    <a:pt x="0" y="4954"/>
                  </a:lnTo>
                  <a:lnTo>
                    <a:pt x="0" y="0"/>
                  </a:lnTo>
                  <a:lnTo>
                    <a:pt x="3024" y="0"/>
                  </a:lnTo>
                  <a:lnTo>
                    <a:pt x="3024" y="4954"/>
                  </a:lnTo>
                  <a:lnTo>
                    <a:pt x="1512" y="495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9" name="Freeform 38">
              <a:extLst>
                <a:ext uri="{FF2B5EF4-FFF2-40B4-BE49-F238E27FC236}">
                  <a16:creationId xmlns:a16="http://schemas.microsoft.com/office/drawing/2014/main" id="{570EACAC-D551-8346-8E94-34833A91623B}"/>
                </a:ext>
              </a:extLst>
            </p:cNvPr>
            <p:cNvSpPr>
              <a:spLocks noChangeArrowheads="1"/>
            </p:cNvSpPr>
            <p:nvPr userDrawn="1"/>
          </p:nvSpPr>
          <p:spPr bwMode="auto">
            <a:xfrm>
              <a:off x="2514600" y="1060450"/>
              <a:ext cx="2135188" cy="1784350"/>
            </a:xfrm>
            <a:custGeom>
              <a:avLst/>
              <a:gdLst>
                <a:gd name="T0" fmla="*/ 0 w 5931"/>
                <a:gd name="T1" fmla="*/ 0 h 4955"/>
                <a:gd name="T2" fmla="*/ 2421 w 5931"/>
                <a:gd name="T3" fmla="*/ 4954 h 4955"/>
                <a:gd name="T4" fmla="*/ 5930 w 5931"/>
                <a:gd name="T5" fmla="*/ 4954 h 4955"/>
                <a:gd name="T6" fmla="*/ 3364 w 5931"/>
                <a:gd name="T7" fmla="*/ 0 h 4955"/>
                <a:gd name="T8" fmla="*/ 0 w 5931"/>
                <a:gd name="T9" fmla="*/ 0 h 4955"/>
              </a:gdLst>
              <a:ahLst/>
              <a:cxnLst>
                <a:cxn ang="0">
                  <a:pos x="T0" y="T1"/>
                </a:cxn>
                <a:cxn ang="0">
                  <a:pos x="T2" y="T3"/>
                </a:cxn>
                <a:cxn ang="0">
                  <a:pos x="T4" y="T5"/>
                </a:cxn>
                <a:cxn ang="0">
                  <a:pos x="T6" y="T7"/>
                </a:cxn>
                <a:cxn ang="0">
                  <a:pos x="T8" y="T9"/>
                </a:cxn>
              </a:cxnLst>
              <a:rect l="0" t="0" r="r" b="b"/>
              <a:pathLst>
                <a:path w="5931" h="4955">
                  <a:moveTo>
                    <a:pt x="0" y="0"/>
                  </a:moveTo>
                  <a:lnTo>
                    <a:pt x="2421" y="4954"/>
                  </a:lnTo>
                  <a:lnTo>
                    <a:pt x="5930" y="4954"/>
                  </a:lnTo>
                  <a:lnTo>
                    <a:pt x="3364" y="0"/>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0" name="Freeform 39">
              <a:extLst>
                <a:ext uri="{FF2B5EF4-FFF2-40B4-BE49-F238E27FC236}">
                  <a16:creationId xmlns:a16="http://schemas.microsoft.com/office/drawing/2014/main" id="{6FFBCA6F-4593-FC4B-AFDA-D43227DE8BB8}"/>
                </a:ext>
              </a:extLst>
            </p:cNvPr>
            <p:cNvSpPr>
              <a:spLocks noChangeArrowheads="1"/>
            </p:cNvSpPr>
            <p:nvPr userDrawn="1"/>
          </p:nvSpPr>
          <p:spPr bwMode="auto">
            <a:xfrm>
              <a:off x="423863" y="4030663"/>
              <a:ext cx="3708400" cy="1047750"/>
            </a:xfrm>
            <a:custGeom>
              <a:avLst/>
              <a:gdLst>
                <a:gd name="T0" fmla="*/ 0 w 10300"/>
                <a:gd name="T1" fmla="*/ 2910 h 2911"/>
                <a:gd name="T2" fmla="*/ 10299 w 10300"/>
                <a:gd name="T3" fmla="*/ 2910 h 2911"/>
                <a:gd name="T4" fmla="*/ 10299 w 10300"/>
                <a:gd name="T5" fmla="*/ 0 h 2911"/>
                <a:gd name="T6" fmla="*/ 0 w 10300"/>
                <a:gd name="T7" fmla="*/ 0 h 2911"/>
                <a:gd name="T8" fmla="*/ 0 w 10300"/>
                <a:gd name="T9" fmla="*/ 2910 h 2911"/>
              </a:gdLst>
              <a:ahLst/>
              <a:cxnLst>
                <a:cxn ang="0">
                  <a:pos x="T0" y="T1"/>
                </a:cxn>
                <a:cxn ang="0">
                  <a:pos x="T2" y="T3"/>
                </a:cxn>
                <a:cxn ang="0">
                  <a:pos x="T4" y="T5"/>
                </a:cxn>
                <a:cxn ang="0">
                  <a:pos x="T6" y="T7"/>
                </a:cxn>
                <a:cxn ang="0">
                  <a:pos x="T8" y="T9"/>
                </a:cxn>
              </a:cxnLst>
              <a:rect l="0" t="0" r="r" b="b"/>
              <a:pathLst>
                <a:path w="10300" h="2911">
                  <a:moveTo>
                    <a:pt x="0" y="2910"/>
                  </a:moveTo>
                  <a:lnTo>
                    <a:pt x="10299" y="2910"/>
                  </a:lnTo>
                  <a:lnTo>
                    <a:pt x="10299" y="0"/>
                  </a:lnTo>
                  <a:lnTo>
                    <a:pt x="0" y="0"/>
                  </a:lnTo>
                  <a:lnTo>
                    <a:pt x="0" y="291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1" name="Freeform 40">
              <a:extLst>
                <a:ext uri="{FF2B5EF4-FFF2-40B4-BE49-F238E27FC236}">
                  <a16:creationId xmlns:a16="http://schemas.microsoft.com/office/drawing/2014/main" id="{649E30AD-63A1-2644-B59A-A64BF311075F}"/>
                </a:ext>
              </a:extLst>
            </p:cNvPr>
            <p:cNvSpPr>
              <a:spLocks noChangeArrowheads="1"/>
            </p:cNvSpPr>
            <p:nvPr userDrawn="1"/>
          </p:nvSpPr>
          <p:spPr bwMode="auto">
            <a:xfrm>
              <a:off x="5440363" y="4030663"/>
              <a:ext cx="4006850" cy="2436812"/>
            </a:xfrm>
            <a:custGeom>
              <a:avLst/>
              <a:gdLst>
                <a:gd name="T0" fmla="*/ 3029 w 11132"/>
                <a:gd name="T1" fmla="*/ 2698 h 6769"/>
                <a:gd name="T2" fmla="*/ 5987 w 11132"/>
                <a:gd name="T3" fmla="*/ 2706 h 6769"/>
                <a:gd name="T4" fmla="*/ 6233 w 11132"/>
                <a:gd name="T5" fmla="*/ 2720 h 6769"/>
                <a:gd name="T6" fmla="*/ 6467 w 11132"/>
                <a:gd name="T7" fmla="*/ 2760 h 6769"/>
                <a:gd name="T8" fmla="*/ 6684 w 11132"/>
                <a:gd name="T9" fmla="*/ 2821 h 6769"/>
                <a:gd name="T10" fmla="*/ 6891 w 11132"/>
                <a:gd name="T11" fmla="*/ 2895 h 6769"/>
                <a:gd name="T12" fmla="*/ 7080 w 11132"/>
                <a:gd name="T13" fmla="*/ 2989 h 6769"/>
                <a:gd name="T14" fmla="*/ 7260 w 11132"/>
                <a:gd name="T15" fmla="*/ 3100 h 6769"/>
                <a:gd name="T16" fmla="*/ 7420 w 11132"/>
                <a:gd name="T17" fmla="*/ 3223 h 6769"/>
                <a:gd name="T18" fmla="*/ 7565 w 11132"/>
                <a:gd name="T19" fmla="*/ 3368 h 6769"/>
                <a:gd name="T20" fmla="*/ 7693 w 11132"/>
                <a:gd name="T21" fmla="*/ 3518 h 6769"/>
                <a:gd name="T22" fmla="*/ 7811 w 11132"/>
                <a:gd name="T23" fmla="*/ 3693 h 6769"/>
                <a:gd name="T24" fmla="*/ 7905 w 11132"/>
                <a:gd name="T25" fmla="*/ 3870 h 6769"/>
                <a:gd name="T26" fmla="*/ 7979 w 11132"/>
                <a:gd name="T27" fmla="*/ 4065 h 6769"/>
                <a:gd name="T28" fmla="*/ 8041 w 11132"/>
                <a:gd name="T29" fmla="*/ 4272 h 6769"/>
                <a:gd name="T30" fmla="*/ 8080 w 11132"/>
                <a:gd name="T31" fmla="*/ 4491 h 6769"/>
                <a:gd name="T32" fmla="*/ 8102 w 11132"/>
                <a:gd name="T33" fmla="*/ 4717 h 6769"/>
                <a:gd name="T34" fmla="*/ 8102 w 11132"/>
                <a:gd name="T35" fmla="*/ 4954 h 6769"/>
                <a:gd name="T36" fmla="*/ 8080 w 11132"/>
                <a:gd name="T37" fmla="*/ 5175 h 6769"/>
                <a:gd name="T38" fmla="*/ 8041 w 11132"/>
                <a:gd name="T39" fmla="*/ 5392 h 6769"/>
                <a:gd name="T40" fmla="*/ 7979 w 11132"/>
                <a:gd name="T41" fmla="*/ 5599 h 6769"/>
                <a:gd name="T42" fmla="*/ 7905 w 11132"/>
                <a:gd name="T43" fmla="*/ 5788 h 6769"/>
                <a:gd name="T44" fmla="*/ 7811 w 11132"/>
                <a:gd name="T45" fmla="*/ 5973 h 6769"/>
                <a:gd name="T46" fmla="*/ 7693 w 11132"/>
                <a:gd name="T47" fmla="*/ 6141 h 6769"/>
                <a:gd name="T48" fmla="*/ 7565 w 11132"/>
                <a:gd name="T49" fmla="*/ 6291 h 6769"/>
                <a:gd name="T50" fmla="*/ 7420 w 11132"/>
                <a:gd name="T51" fmla="*/ 6431 h 6769"/>
                <a:gd name="T52" fmla="*/ 7260 w 11132"/>
                <a:gd name="T53" fmla="*/ 6554 h 6769"/>
                <a:gd name="T54" fmla="*/ 7080 w 11132"/>
                <a:gd name="T55" fmla="*/ 6665 h 6769"/>
                <a:gd name="T56" fmla="*/ 6891 w 11132"/>
                <a:gd name="T57" fmla="*/ 6754 h 6769"/>
                <a:gd name="T58" fmla="*/ 10749 w 11132"/>
                <a:gd name="T59" fmla="*/ 6768 h 6769"/>
                <a:gd name="T60" fmla="*/ 10863 w 11132"/>
                <a:gd name="T61" fmla="*/ 6480 h 6769"/>
                <a:gd name="T62" fmla="*/ 10991 w 11132"/>
                <a:gd name="T63" fmla="*/ 6030 h 6769"/>
                <a:gd name="T64" fmla="*/ 11079 w 11132"/>
                <a:gd name="T65" fmla="*/ 5559 h 6769"/>
                <a:gd name="T66" fmla="*/ 11124 w 11132"/>
                <a:gd name="T67" fmla="*/ 5082 h 6769"/>
                <a:gd name="T68" fmla="*/ 11124 w 11132"/>
                <a:gd name="T69" fmla="*/ 4589 h 6769"/>
                <a:gd name="T70" fmla="*/ 11079 w 11132"/>
                <a:gd name="T71" fmla="*/ 4104 h 6769"/>
                <a:gd name="T72" fmla="*/ 10991 w 11132"/>
                <a:gd name="T73" fmla="*/ 3636 h 6769"/>
                <a:gd name="T74" fmla="*/ 10863 w 11132"/>
                <a:gd name="T75" fmla="*/ 3183 h 6769"/>
                <a:gd name="T76" fmla="*/ 10690 w 11132"/>
                <a:gd name="T77" fmla="*/ 2755 h 6769"/>
                <a:gd name="T78" fmla="*/ 10478 w 11132"/>
                <a:gd name="T79" fmla="*/ 2341 h 6769"/>
                <a:gd name="T80" fmla="*/ 10220 w 11132"/>
                <a:gd name="T81" fmla="*/ 1957 h 6769"/>
                <a:gd name="T82" fmla="*/ 9932 w 11132"/>
                <a:gd name="T83" fmla="*/ 1600 h 6769"/>
                <a:gd name="T84" fmla="*/ 9602 w 11132"/>
                <a:gd name="T85" fmla="*/ 1270 h 6769"/>
                <a:gd name="T86" fmla="*/ 9232 w 11132"/>
                <a:gd name="T87" fmla="*/ 970 h 6769"/>
                <a:gd name="T88" fmla="*/ 8831 w 11132"/>
                <a:gd name="T89" fmla="*/ 709 h 6769"/>
                <a:gd name="T90" fmla="*/ 8390 w 11132"/>
                <a:gd name="T91" fmla="*/ 485 h 6769"/>
                <a:gd name="T92" fmla="*/ 7922 w 11132"/>
                <a:gd name="T93" fmla="*/ 295 h 6769"/>
                <a:gd name="T94" fmla="*/ 7415 w 11132"/>
                <a:gd name="T95" fmla="*/ 155 h 6769"/>
                <a:gd name="T96" fmla="*/ 6878 w 11132"/>
                <a:gd name="T97" fmla="*/ 56 h 6769"/>
                <a:gd name="T98" fmla="*/ 6309 w 11132"/>
                <a:gd name="T99" fmla="*/ 4 h 6769"/>
                <a:gd name="T100" fmla="*/ 0 w 11132"/>
                <a:gd name="T101" fmla="*/ 0 h 6769"/>
                <a:gd name="T102" fmla="*/ 3029 w 11132"/>
                <a:gd name="T103" fmla="*/ 6768 h 67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1132" h="6769">
                  <a:moveTo>
                    <a:pt x="3029" y="6768"/>
                  </a:moveTo>
                  <a:lnTo>
                    <a:pt x="3029" y="2698"/>
                  </a:lnTo>
                  <a:lnTo>
                    <a:pt x="5859" y="2698"/>
                  </a:lnTo>
                  <a:lnTo>
                    <a:pt x="5987" y="2706"/>
                  </a:lnTo>
                  <a:lnTo>
                    <a:pt x="6110" y="2711"/>
                  </a:lnTo>
                  <a:lnTo>
                    <a:pt x="6233" y="2720"/>
                  </a:lnTo>
                  <a:lnTo>
                    <a:pt x="6349" y="2738"/>
                  </a:lnTo>
                  <a:lnTo>
                    <a:pt x="6467" y="2760"/>
                  </a:lnTo>
                  <a:lnTo>
                    <a:pt x="6578" y="2789"/>
                  </a:lnTo>
                  <a:lnTo>
                    <a:pt x="6684" y="2821"/>
                  </a:lnTo>
                  <a:lnTo>
                    <a:pt x="6790" y="2856"/>
                  </a:lnTo>
                  <a:lnTo>
                    <a:pt x="6891" y="2895"/>
                  </a:lnTo>
                  <a:lnTo>
                    <a:pt x="6987" y="2940"/>
                  </a:lnTo>
                  <a:lnTo>
                    <a:pt x="7080" y="2989"/>
                  </a:lnTo>
                  <a:lnTo>
                    <a:pt x="7169" y="3045"/>
                  </a:lnTo>
                  <a:lnTo>
                    <a:pt x="7260" y="3100"/>
                  </a:lnTo>
                  <a:lnTo>
                    <a:pt x="7344" y="3161"/>
                  </a:lnTo>
                  <a:lnTo>
                    <a:pt x="7420" y="3223"/>
                  </a:lnTo>
                  <a:lnTo>
                    <a:pt x="7494" y="3297"/>
                  </a:lnTo>
                  <a:lnTo>
                    <a:pt x="7565" y="3368"/>
                  </a:lnTo>
                  <a:lnTo>
                    <a:pt x="7632" y="3442"/>
                  </a:lnTo>
                  <a:lnTo>
                    <a:pt x="7693" y="3518"/>
                  </a:lnTo>
                  <a:lnTo>
                    <a:pt x="7755" y="3602"/>
                  </a:lnTo>
                  <a:lnTo>
                    <a:pt x="7811" y="3693"/>
                  </a:lnTo>
                  <a:lnTo>
                    <a:pt x="7861" y="3782"/>
                  </a:lnTo>
                  <a:lnTo>
                    <a:pt x="7905" y="3870"/>
                  </a:lnTo>
                  <a:lnTo>
                    <a:pt x="7944" y="3971"/>
                  </a:lnTo>
                  <a:lnTo>
                    <a:pt x="7979" y="4065"/>
                  </a:lnTo>
                  <a:lnTo>
                    <a:pt x="8011" y="4166"/>
                  </a:lnTo>
                  <a:lnTo>
                    <a:pt x="8041" y="4272"/>
                  </a:lnTo>
                  <a:lnTo>
                    <a:pt x="8063" y="4378"/>
                  </a:lnTo>
                  <a:lnTo>
                    <a:pt x="8080" y="4491"/>
                  </a:lnTo>
                  <a:lnTo>
                    <a:pt x="8090" y="4602"/>
                  </a:lnTo>
                  <a:lnTo>
                    <a:pt x="8102" y="4717"/>
                  </a:lnTo>
                  <a:lnTo>
                    <a:pt x="8102" y="4836"/>
                  </a:lnTo>
                  <a:lnTo>
                    <a:pt x="8102" y="4954"/>
                  </a:lnTo>
                  <a:lnTo>
                    <a:pt x="8090" y="5065"/>
                  </a:lnTo>
                  <a:lnTo>
                    <a:pt x="8080" y="5175"/>
                  </a:lnTo>
                  <a:lnTo>
                    <a:pt x="8063" y="5286"/>
                  </a:lnTo>
                  <a:lnTo>
                    <a:pt x="8041" y="5392"/>
                  </a:lnTo>
                  <a:lnTo>
                    <a:pt x="8011" y="5500"/>
                  </a:lnTo>
                  <a:lnTo>
                    <a:pt x="7979" y="5599"/>
                  </a:lnTo>
                  <a:lnTo>
                    <a:pt x="7944" y="5695"/>
                  </a:lnTo>
                  <a:lnTo>
                    <a:pt x="7905" y="5788"/>
                  </a:lnTo>
                  <a:lnTo>
                    <a:pt x="7861" y="5884"/>
                  </a:lnTo>
                  <a:lnTo>
                    <a:pt x="7811" y="5973"/>
                  </a:lnTo>
                  <a:lnTo>
                    <a:pt x="7755" y="6057"/>
                  </a:lnTo>
                  <a:lnTo>
                    <a:pt x="7693" y="6141"/>
                  </a:lnTo>
                  <a:lnTo>
                    <a:pt x="7632" y="6219"/>
                  </a:lnTo>
                  <a:lnTo>
                    <a:pt x="7565" y="6291"/>
                  </a:lnTo>
                  <a:lnTo>
                    <a:pt x="7494" y="6365"/>
                  </a:lnTo>
                  <a:lnTo>
                    <a:pt x="7420" y="6431"/>
                  </a:lnTo>
                  <a:lnTo>
                    <a:pt x="7344" y="6498"/>
                  </a:lnTo>
                  <a:lnTo>
                    <a:pt x="7260" y="6554"/>
                  </a:lnTo>
                  <a:lnTo>
                    <a:pt x="7169" y="6608"/>
                  </a:lnTo>
                  <a:lnTo>
                    <a:pt x="7080" y="6665"/>
                  </a:lnTo>
                  <a:lnTo>
                    <a:pt x="6987" y="6709"/>
                  </a:lnTo>
                  <a:lnTo>
                    <a:pt x="6891" y="6754"/>
                  </a:lnTo>
                  <a:lnTo>
                    <a:pt x="6854" y="6768"/>
                  </a:lnTo>
                  <a:lnTo>
                    <a:pt x="10749" y="6768"/>
                  </a:lnTo>
                  <a:lnTo>
                    <a:pt x="10779" y="6699"/>
                  </a:lnTo>
                  <a:lnTo>
                    <a:pt x="10863" y="6480"/>
                  </a:lnTo>
                  <a:lnTo>
                    <a:pt x="10929" y="6259"/>
                  </a:lnTo>
                  <a:lnTo>
                    <a:pt x="10991" y="6030"/>
                  </a:lnTo>
                  <a:lnTo>
                    <a:pt x="11040" y="5801"/>
                  </a:lnTo>
                  <a:lnTo>
                    <a:pt x="11079" y="5559"/>
                  </a:lnTo>
                  <a:lnTo>
                    <a:pt x="11109" y="5321"/>
                  </a:lnTo>
                  <a:lnTo>
                    <a:pt x="11124" y="5082"/>
                  </a:lnTo>
                  <a:lnTo>
                    <a:pt x="11131" y="4836"/>
                  </a:lnTo>
                  <a:lnTo>
                    <a:pt x="11124" y="4589"/>
                  </a:lnTo>
                  <a:lnTo>
                    <a:pt x="11109" y="4346"/>
                  </a:lnTo>
                  <a:lnTo>
                    <a:pt x="11079" y="4104"/>
                  </a:lnTo>
                  <a:lnTo>
                    <a:pt x="11040" y="3870"/>
                  </a:lnTo>
                  <a:lnTo>
                    <a:pt x="10991" y="3636"/>
                  </a:lnTo>
                  <a:lnTo>
                    <a:pt x="10929" y="3407"/>
                  </a:lnTo>
                  <a:lnTo>
                    <a:pt x="10863" y="3183"/>
                  </a:lnTo>
                  <a:lnTo>
                    <a:pt x="10779" y="2967"/>
                  </a:lnTo>
                  <a:lnTo>
                    <a:pt x="10690" y="2755"/>
                  </a:lnTo>
                  <a:lnTo>
                    <a:pt x="10589" y="2543"/>
                  </a:lnTo>
                  <a:lnTo>
                    <a:pt x="10478" y="2341"/>
                  </a:lnTo>
                  <a:lnTo>
                    <a:pt x="10355" y="2147"/>
                  </a:lnTo>
                  <a:lnTo>
                    <a:pt x="10220" y="1957"/>
                  </a:lnTo>
                  <a:lnTo>
                    <a:pt x="10082" y="1772"/>
                  </a:lnTo>
                  <a:lnTo>
                    <a:pt x="9932" y="1600"/>
                  </a:lnTo>
                  <a:lnTo>
                    <a:pt x="9769" y="1428"/>
                  </a:lnTo>
                  <a:lnTo>
                    <a:pt x="9602" y="1270"/>
                  </a:lnTo>
                  <a:lnTo>
                    <a:pt x="9422" y="1115"/>
                  </a:lnTo>
                  <a:lnTo>
                    <a:pt x="9232" y="970"/>
                  </a:lnTo>
                  <a:lnTo>
                    <a:pt x="9038" y="837"/>
                  </a:lnTo>
                  <a:lnTo>
                    <a:pt x="8831" y="709"/>
                  </a:lnTo>
                  <a:lnTo>
                    <a:pt x="8614" y="590"/>
                  </a:lnTo>
                  <a:lnTo>
                    <a:pt x="8390" y="485"/>
                  </a:lnTo>
                  <a:lnTo>
                    <a:pt x="8164" y="384"/>
                  </a:lnTo>
                  <a:lnTo>
                    <a:pt x="7922" y="295"/>
                  </a:lnTo>
                  <a:lnTo>
                    <a:pt x="7671" y="224"/>
                  </a:lnTo>
                  <a:lnTo>
                    <a:pt x="7415" y="155"/>
                  </a:lnTo>
                  <a:lnTo>
                    <a:pt x="7152" y="100"/>
                  </a:lnTo>
                  <a:lnTo>
                    <a:pt x="6878" y="56"/>
                  </a:lnTo>
                  <a:lnTo>
                    <a:pt x="6595" y="27"/>
                  </a:lnTo>
                  <a:lnTo>
                    <a:pt x="6309" y="4"/>
                  </a:lnTo>
                  <a:lnTo>
                    <a:pt x="6009" y="0"/>
                  </a:lnTo>
                  <a:lnTo>
                    <a:pt x="0" y="0"/>
                  </a:lnTo>
                  <a:lnTo>
                    <a:pt x="0" y="6768"/>
                  </a:lnTo>
                  <a:lnTo>
                    <a:pt x="3029" y="676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2" name="Freeform 41">
              <a:extLst>
                <a:ext uri="{FF2B5EF4-FFF2-40B4-BE49-F238E27FC236}">
                  <a16:creationId xmlns:a16="http://schemas.microsoft.com/office/drawing/2014/main" id="{2FCB097D-B953-0444-8797-9B2DAFBF4098}"/>
                </a:ext>
              </a:extLst>
            </p:cNvPr>
            <p:cNvSpPr>
              <a:spLocks noChangeArrowheads="1"/>
            </p:cNvSpPr>
            <p:nvPr userDrawn="1"/>
          </p:nvSpPr>
          <p:spPr bwMode="auto">
            <a:xfrm>
              <a:off x="5440363" y="1060450"/>
              <a:ext cx="1090612" cy="1784350"/>
            </a:xfrm>
            <a:custGeom>
              <a:avLst/>
              <a:gdLst>
                <a:gd name="T0" fmla="*/ 1515 w 3030"/>
                <a:gd name="T1" fmla="*/ 4954 h 4955"/>
                <a:gd name="T2" fmla="*/ 0 w 3030"/>
                <a:gd name="T3" fmla="*/ 4954 h 4955"/>
                <a:gd name="T4" fmla="*/ 0 w 3030"/>
                <a:gd name="T5" fmla="*/ 0 h 4955"/>
                <a:gd name="T6" fmla="*/ 3029 w 3030"/>
                <a:gd name="T7" fmla="*/ 0 h 4955"/>
                <a:gd name="T8" fmla="*/ 3029 w 3030"/>
                <a:gd name="T9" fmla="*/ 4954 h 4955"/>
                <a:gd name="T10" fmla="*/ 1515 w 3030"/>
                <a:gd name="T11" fmla="*/ 4954 h 4955"/>
              </a:gdLst>
              <a:ahLst/>
              <a:cxnLst>
                <a:cxn ang="0">
                  <a:pos x="T0" y="T1"/>
                </a:cxn>
                <a:cxn ang="0">
                  <a:pos x="T2" y="T3"/>
                </a:cxn>
                <a:cxn ang="0">
                  <a:pos x="T4" y="T5"/>
                </a:cxn>
                <a:cxn ang="0">
                  <a:pos x="T6" y="T7"/>
                </a:cxn>
                <a:cxn ang="0">
                  <a:pos x="T8" y="T9"/>
                </a:cxn>
                <a:cxn ang="0">
                  <a:pos x="T10" y="T11"/>
                </a:cxn>
              </a:cxnLst>
              <a:rect l="0" t="0" r="r" b="b"/>
              <a:pathLst>
                <a:path w="3030" h="4955">
                  <a:moveTo>
                    <a:pt x="1515" y="4954"/>
                  </a:moveTo>
                  <a:lnTo>
                    <a:pt x="0" y="4954"/>
                  </a:lnTo>
                  <a:lnTo>
                    <a:pt x="0" y="0"/>
                  </a:lnTo>
                  <a:lnTo>
                    <a:pt x="3029" y="0"/>
                  </a:lnTo>
                  <a:lnTo>
                    <a:pt x="3029" y="4954"/>
                  </a:lnTo>
                  <a:lnTo>
                    <a:pt x="1515" y="495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grpSp>
        <p:nvGrpSpPr>
          <p:cNvPr id="43" name="Group 42">
            <a:extLst>
              <a:ext uri="{FF2B5EF4-FFF2-40B4-BE49-F238E27FC236}">
                <a16:creationId xmlns:a16="http://schemas.microsoft.com/office/drawing/2014/main" id="{4DACEF3F-E89F-CB40-B6F8-8ED68CB4FE7F}"/>
              </a:ext>
            </a:extLst>
          </p:cNvPr>
          <p:cNvGrpSpPr/>
          <p:nvPr userDrawn="1"/>
        </p:nvGrpSpPr>
        <p:grpSpPr>
          <a:xfrm>
            <a:off x="10038661" y="308355"/>
            <a:ext cx="1829968" cy="312550"/>
            <a:chOff x="185738" y="2941638"/>
            <a:chExt cx="9740900" cy="1663700"/>
          </a:xfrm>
          <a:solidFill>
            <a:srgbClr val="7D7D7D"/>
          </a:solidFill>
        </p:grpSpPr>
        <p:sp>
          <p:nvSpPr>
            <p:cNvPr id="44" name="Freeform 43">
              <a:extLst>
                <a:ext uri="{FF2B5EF4-FFF2-40B4-BE49-F238E27FC236}">
                  <a16:creationId xmlns:a16="http://schemas.microsoft.com/office/drawing/2014/main" id="{AB74F208-82EA-D449-945F-B745DBFE9A01}"/>
                </a:ext>
              </a:extLst>
            </p:cNvPr>
            <p:cNvSpPr>
              <a:spLocks noChangeArrowheads="1"/>
            </p:cNvSpPr>
            <p:nvPr userDrawn="1"/>
          </p:nvSpPr>
          <p:spPr bwMode="auto">
            <a:xfrm>
              <a:off x="185738" y="2951163"/>
              <a:ext cx="869950" cy="1149350"/>
            </a:xfrm>
            <a:custGeom>
              <a:avLst/>
              <a:gdLst>
                <a:gd name="T0" fmla="*/ 1073 w 2416"/>
                <a:gd name="T1" fmla="*/ 1916 h 3192"/>
                <a:gd name="T2" fmla="*/ 625 w 2416"/>
                <a:gd name="T3" fmla="*/ 3188 h 3192"/>
                <a:gd name="T4" fmla="*/ 0 w 2416"/>
                <a:gd name="T5" fmla="*/ 0 h 3192"/>
                <a:gd name="T6" fmla="*/ 1251 w 2416"/>
                <a:gd name="T7" fmla="*/ 0 h 3192"/>
                <a:gd name="T8" fmla="*/ 1369 w 2416"/>
                <a:gd name="T9" fmla="*/ 3 h 3192"/>
                <a:gd name="T10" fmla="*/ 1485 w 2416"/>
                <a:gd name="T11" fmla="*/ 23 h 3192"/>
                <a:gd name="T12" fmla="*/ 1589 w 2416"/>
                <a:gd name="T13" fmla="*/ 46 h 3192"/>
                <a:gd name="T14" fmla="*/ 1688 w 2416"/>
                <a:gd name="T15" fmla="*/ 79 h 3192"/>
                <a:gd name="T16" fmla="*/ 1780 w 2416"/>
                <a:gd name="T17" fmla="*/ 119 h 3192"/>
                <a:gd name="T18" fmla="*/ 1865 w 2416"/>
                <a:gd name="T19" fmla="*/ 172 h 3192"/>
                <a:gd name="T20" fmla="*/ 1944 w 2416"/>
                <a:gd name="T21" fmla="*/ 228 h 3192"/>
                <a:gd name="T22" fmla="*/ 2013 w 2416"/>
                <a:gd name="T23" fmla="*/ 291 h 3192"/>
                <a:gd name="T24" fmla="*/ 2076 w 2416"/>
                <a:gd name="T25" fmla="*/ 360 h 3192"/>
                <a:gd name="T26" fmla="*/ 2132 w 2416"/>
                <a:gd name="T27" fmla="*/ 434 h 3192"/>
                <a:gd name="T28" fmla="*/ 2181 w 2416"/>
                <a:gd name="T29" fmla="*/ 517 h 3192"/>
                <a:gd name="T30" fmla="*/ 2216 w 2416"/>
                <a:gd name="T31" fmla="*/ 603 h 3192"/>
                <a:gd name="T32" fmla="*/ 2246 w 2416"/>
                <a:gd name="T33" fmla="*/ 692 h 3192"/>
                <a:gd name="T34" fmla="*/ 2268 w 2416"/>
                <a:gd name="T35" fmla="*/ 783 h 3192"/>
                <a:gd name="T36" fmla="*/ 2283 w 2416"/>
                <a:gd name="T37" fmla="*/ 878 h 3192"/>
                <a:gd name="T38" fmla="*/ 2286 w 2416"/>
                <a:gd name="T39" fmla="*/ 977 h 3192"/>
                <a:gd name="T40" fmla="*/ 2283 w 2416"/>
                <a:gd name="T41" fmla="*/ 1059 h 3192"/>
                <a:gd name="T42" fmla="*/ 2261 w 2416"/>
                <a:gd name="T43" fmla="*/ 1210 h 3192"/>
                <a:gd name="T44" fmla="*/ 2212 w 2416"/>
                <a:gd name="T45" fmla="*/ 1347 h 3192"/>
                <a:gd name="T46" fmla="*/ 2150 w 2416"/>
                <a:gd name="T47" fmla="*/ 1469 h 3192"/>
                <a:gd name="T48" fmla="*/ 2068 w 2416"/>
                <a:gd name="T49" fmla="*/ 1572 h 3192"/>
                <a:gd name="T50" fmla="*/ 1976 w 2416"/>
                <a:gd name="T51" fmla="*/ 1661 h 3192"/>
                <a:gd name="T52" fmla="*/ 1873 w 2416"/>
                <a:gd name="T53" fmla="*/ 1735 h 3192"/>
                <a:gd name="T54" fmla="*/ 1760 w 2416"/>
                <a:gd name="T55" fmla="*/ 1792 h 3192"/>
                <a:gd name="T56" fmla="*/ 2415 w 2416"/>
                <a:gd name="T57" fmla="*/ 3191 h 3192"/>
                <a:gd name="T58" fmla="*/ 1695 w 2416"/>
                <a:gd name="T59" fmla="*/ 3188 h 3192"/>
                <a:gd name="T60" fmla="*/ 625 w 2416"/>
                <a:gd name="T61" fmla="*/ 554 h 3192"/>
                <a:gd name="T62" fmla="*/ 1210 w 2416"/>
                <a:gd name="T63" fmla="*/ 1398 h 3192"/>
                <a:gd name="T64" fmla="*/ 1261 w 2416"/>
                <a:gd name="T65" fmla="*/ 1395 h 3192"/>
                <a:gd name="T66" fmla="*/ 1353 w 2416"/>
                <a:gd name="T67" fmla="*/ 1380 h 3192"/>
                <a:gd name="T68" fmla="*/ 1435 w 2416"/>
                <a:gd name="T69" fmla="*/ 1350 h 3192"/>
                <a:gd name="T70" fmla="*/ 1509 w 2416"/>
                <a:gd name="T71" fmla="*/ 1306 h 3192"/>
                <a:gd name="T72" fmla="*/ 1568 w 2416"/>
                <a:gd name="T73" fmla="*/ 1250 h 3192"/>
                <a:gd name="T74" fmla="*/ 1612 w 2416"/>
                <a:gd name="T75" fmla="*/ 1185 h 3192"/>
                <a:gd name="T76" fmla="*/ 1645 w 2416"/>
                <a:gd name="T77" fmla="*/ 1106 h 3192"/>
                <a:gd name="T78" fmla="*/ 1660 w 2416"/>
                <a:gd name="T79" fmla="*/ 1020 h 3192"/>
                <a:gd name="T80" fmla="*/ 1663 w 2416"/>
                <a:gd name="T81" fmla="*/ 976 h 3192"/>
                <a:gd name="T82" fmla="*/ 1652 w 2416"/>
                <a:gd name="T83" fmla="*/ 887 h 3192"/>
                <a:gd name="T84" fmla="*/ 1630 w 2416"/>
                <a:gd name="T85" fmla="*/ 804 h 3192"/>
                <a:gd name="T86" fmla="*/ 1590 w 2416"/>
                <a:gd name="T87" fmla="*/ 735 h 3192"/>
                <a:gd name="T88" fmla="*/ 1538 w 2416"/>
                <a:gd name="T89" fmla="*/ 672 h 3192"/>
                <a:gd name="T90" fmla="*/ 1476 w 2416"/>
                <a:gd name="T91" fmla="*/ 625 h 3192"/>
                <a:gd name="T92" fmla="*/ 1398 w 2416"/>
                <a:gd name="T93" fmla="*/ 588 h 3192"/>
                <a:gd name="T94" fmla="*/ 1309 w 2416"/>
                <a:gd name="T95" fmla="*/ 561 h 3192"/>
                <a:gd name="T96" fmla="*/ 1210 w 2416"/>
                <a:gd name="T97" fmla="*/ 554 h 3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16" h="3192">
                  <a:moveTo>
                    <a:pt x="1695" y="3188"/>
                  </a:moveTo>
                  <a:lnTo>
                    <a:pt x="1073" y="1916"/>
                  </a:lnTo>
                  <a:lnTo>
                    <a:pt x="625" y="1916"/>
                  </a:lnTo>
                  <a:lnTo>
                    <a:pt x="625" y="3188"/>
                  </a:lnTo>
                  <a:lnTo>
                    <a:pt x="0" y="3188"/>
                  </a:lnTo>
                  <a:lnTo>
                    <a:pt x="0" y="0"/>
                  </a:lnTo>
                  <a:lnTo>
                    <a:pt x="1251" y="0"/>
                  </a:lnTo>
                  <a:lnTo>
                    <a:pt x="1251" y="0"/>
                  </a:lnTo>
                  <a:lnTo>
                    <a:pt x="1313" y="0"/>
                  </a:lnTo>
                  <a:lnTo>
                    <a:pt x="1369" y="3"/>
                  </a:lnTo>
                  <a:lnTo>
                    <a:pt x="1429" y="11"/>
                  </a:lnTo>
                  <a:lnTo>
                    <a:pt x="1485" y="23"/>
                  </a:lnTo>
                  <a:lnTo>
                    <a:pt x="1537" y="34"/>
                  </a:lnTo>
                  <a:lnTo>
                    <a:pt x="1589" y="46"/>
                  </a:lnTo>
                  <a:lnTo>
                    <a:pt x="1640" y="61"/>
                  </a:lnTo>
                  <a:lnTo>
                    <a:pt x="1688" y="79"/>
                  </a:lnTo>
                  <a:lnTo>
                    <a:pt x="1735" y="97"/>
                  </a:lnTo>
                  <a:lnTo>
                    <a:pt x="1780" y="119"/>
                  </a:lnTo>
                  <a:lnTo>
                    <a:pt x="1824" y="146"/>
                  </a:lnTo>
                  <a:lnTo>
                    <a:pt x="1865" y="172"/>
                  </a:lnTo>
                  <a:lnTo>
                    <a:pt x="1907" y="199"/>
                  </a:lnTo>
                  <a:lnTo>
                    <a:pt x="1944" y="228"/>
                  </a:lnTo>
                  <a:lnTo>
                    <a:pt x="1981" y="258"/>
                  </a:lnTo>
                  <a:lnTo>
                    <a:pt x="2013" y="291"/>
                  </a:lnTo>
                  <a:lnTo>
                    <a:pt x="2046" y="323"/>
                  </a:lnTo>
                  <a:lnTo>
                    <a:pt x="2076" y="360"/>
                  </a:lnTo>
                  <a:lnTo>
                    <a:pt x="2105" y="397"/>
                  </a:lnTo>
                  <a:lnTo>
                    <a:pt x="2132" y="434"/>
                  </a:lnTo>
                  <a:lnTo>
                    <a:pt x="2154" y="476"/>
                  </a:lnTo>
                  <a:lnTo>
                    <a:pt x="2181" y="517"/>
                  </a:lnTo>
                  <a:lnTo>
                    <a:pt x="2199" y="558"/>
                  </a:lnTo>
                  <a:lnTo>
                    <a:pt x="2216" y="603"/>
                  </a:lnTo>
                  <a:lnTo>
                    <a:pt x="2231" y="647"/>
                  </a:lnTo>
                  <a:lnTo>
                    <a:pt x="2246" y="692"/>
                  </a:lnTo>
                  <a:lnTo>
                    <a:pt x="2261" y="739"/>
                  </a:lnTo>
                  <a:lnTo>
                    <a:pt x="2268" y="783"/>
                  </a:lnTo>
                  <a:lnTo>
                    <a:pt x="2276" y="831"/>
                  </a:lnTo>
                  <a:lnTo>
                    <a:pt x="2283" y="878"/>
                  </a:lnTo>
                  <a:lnTo>
                    <a:pt x="2286" y="930"/>
                  </a:lnTo>
                  <a:lnTo>
                    <a:pt x="2286" y="977"/>
                  </a:lnTo>
                  <a:lnTo>
                    <a:pt x="2286" y="977"/>
                  </a:lnTo>
                  <a:lnTo>
                    <a:pt x="2283" y="1059"/>
                  </a:lnTo>
                  <a:lnTo>
                    <a:pt x="2276" y="1136"/>
                  </a:lnTo>
                  <a:lnTo>
                    <a:pt x="2261" y="1210"/>
                  </a:lnTo>
                  <a:lnTo>
                    <a:pt x="2239" y="1281"/>
                  </a:lnTo>
                  <a:lnTo>
                    <a:pt x="2212" y="1347"/>
                  </a:lnTo>
                  <a:lnTo>
                    <a:pt x="2182" y="1410"/>
                  </a:lnTo>
                  <a:lnTo>
                    <a:pt x="2150" y="1469"/>
                  </a:lnTo>
                  <a:lnTo>
                    <a:pt x="2113" y="1521"/>
                  </a:lnTo>
                  <a:lnTo>
                    <a:pt x="2068" y="1572"/>
                  </a:lnTo>
                  <a:lnTo>
                    <a:pt x="2024" y="1620"/>
                  </a:lnTo>
                  <a:lnTo>
                    <a:pt x="1976" y="1661"/>
                  </a:lnTo>
                  <a:lnTo>
                    <a:pt x="1925" y="1698"/>
                  </a:lnTo>
                  <a:lnTo>
                    <a:pt x="1873" y="1735"/>
                  </a:lnTo>
                  <a:lnTo>
                    <a:pt x="1817" y="1765"/>
                  </a:lnTo>
                  <a:lnTo>
                    <a:pt x="1760" y="1792"/>
                  </a:lnTo>
                  <a:lnTo>
                    <a:pt x="1704" y="1818"/>
                  </a:lnTo>
                  <a:lnTo>
                    <a:pt x="2415" y="3191"/>
                  </a:lnTo>
                  <a:lnTo>
                    <a:pt x="1695" y="3191"/>
                  </a:lnTo>
                  <a:lnTo>
                    <a:pt x="1695" y="3188"/>
                  </a:lnTo>
                  <a:close/>
                  <a:moveTo>
                    <a:pt x="1210" y="554"/>
                  </a:moveTo>
                  <a:lnTo>
                    <a:pt x="625" y="554"/>
                  </a:lnTo>
                  <a:lnTo>
                    <a:pt x="625" y="1398"/>
                  </a:lnTo>
                  <a:lnTo>
                    <a:pt x="1210" y="1398"/>
                  </a:lnTo>
                  <a:lnTo>
                    <a:pt x="1210" y="1398"/>
                  </a:lnTo>
                  <a:lnTo>
                    <a:pt x="1261" y="1395"/>
                  </a:lnTo>
                  <a:lnTo>
                    <a:pt x="1309" y="1392"/>
                  </a:lnTo>
                  <a:lnTo>
                    <a:pt x="1353" y="1380"/>
                  </a:lnTo>
                  <a:lnTo>
                    <a:pt x="1398" y="1368"/>
                  </a:lnTo>
                  <a:lnTo>
                    <a:pt x="1435" y="1350"/>
                  </a:lnTo>
                  <a:lnTo>
                    <a:pt x="1476" y="1328"/>
                  </a:lnTo>
                  <a:lnTo>
                    <a:pt x="1509" y="1306"/>
                  </a:lnTo>
                  <a:lnTo>
                    <a:pt x="1538" y="1279"/>
                  </a:lnTo>
                  <a:lnTo>
                    <a:pt x="1568" y="1250"/>
                  </a:lnTo>
                  <a:lnTo>
                    <a:pt x="1590" y="1217"/>
                  </a:lnTo>
                  <a:lnTo>
                    <a:pt x="1612" y="1185"/>
                  </a:lnTo>
                  <a:lnTo>
                    <a:pt x="1630" y="1148"/>
                  </a:lnTo>
                  <a:lnTo>
                    <a:pt x="1645" y="1106"/>
                  </a:lnTo>
                  <a:lnTo>
                    <a:pt x="1652" y="1065"/>
                  </a:lnTo>
                  <a:lnTo>
                    <a:pt x="1660" y="1020"/>
                  </a:lnTo>
                  <a:lnTo>
                    <a:pt x="1663" y="976"/>
                  </a:lnTo>
                  <a:lnTo>
                    <a:pt x="1663" y="976"/>
                  </a:lnTo>
                  <a:lnTo>
                    <a:pt x="1660" y="932"/>
                  </a:lnTo>
                  <a:lnTo>
                    <a:pt x="1652" y="887"/>
                  </a:lnTo>
                  <a:lnTo>
                    <a:pt x="1645" y="846"/>
                  </a:lnTo>
                  <a:lnTo>
                    <a:pt x="1630" y="804"/>
                  </a:lnTo>
                  <a:lnTo>
                    <a:pt x="1612" y="767"/>
                  </a:lnTo>
                  <a:lnTo>
                    <a:pt x="1590" y="735"/>
                  </a:lnTo>
                  <a:lnTo>
                    <a:pt x="1568" y="702"/>
                  </a:lnTo>
                  <a:lnTo>
                    <a:pt x="1538" y="672"/>
                  </a:lnTo>
                  <a:lnTo>
                    <a:pt x="1509" y="646"/>
                  </a:lnTo>
                  <a:lnTo>
                    <a:pt x="1476" y="625"/>
                  </a:lnTo>
                  <a:lnTo>
                    <a:pt x="1435" y="603"/>
                  </a:lnTo>
                  <a:lnTo>
                    <a:pt x="1398" y="588"/>
                  </a:lnTo>
                  <a:lnTo>
                    <a:pt x="1353" y="573"/>
                  </a:lnTo>
                  <a:lnTo>
                    <a:pt x="1309" y="561"/>
                  </a:lnTo>
                  <a:lnTo>
                    <a:pt x="1261" y="558"/>
                  </a:lnTo>
                  <a:lnTo>
                    <a:pt x="1210" y="55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5" name="Freeform 44">
              <a:extLst>
                <a:ext uri="{FF2B5EF4-FFF2-40B4-BE49-F238E27FC236}">
                  <a16:creationId xmlns:a16="http://schemas.microsoft.com/office/drawing/2014/main" id="{FEF8B124-A61E-564F-8B90-20AE581E234F}"/>
                </a:ext>
              </a:extLst>
            </p:cNvPr>
            <p:cNvSpPr>
              <a:spLocks noChangeArrowheads="1"/>
            </p:cNvSpPr>
            <p:nvPr userDrawn="1"/>
          </p:nvSpPr>
          <p:spPr bwMode="auto">
            <a:xfrm>
              <a:off x="1333500" y="2951163"/>
              <a:ext cx="223838" cy="1147762"/>
            </a:xfrm>
            <a:custGeom>
              <a:avLst/>
              <a:gdLst>
                <a:gd name="T0" fmla="*/ 0 w 623"/>
                <a:gd name="T1" fmla="*/ 3188 h 3189"/>
                <a:gd name="T2" fmla="*/ 622 w 623"/>
                <a:gd name="T3" fmla="*/ 3188 h 3189"/>
                <a:gd name="T4" fmla="*/ 622 w 623"/>
                <a:gd name="T5" fmla="*/ 0 h 3189"/>
                <a:gd name="T6" fmla="*/ 0 w 623"/>
                <a:gd name="T7" fmla="*/ 0 h 3189"/>
                <a:gd name="T8" fmla="*/ 0 w 623"/>
                <a:gd name="T9" fmla="*/ 3188 h 3189"/>
              </a:gdLst>
              <a:ahLst/>
              <a:cxnLst>
                <a:cxn ang="0">
                  <a:pos x="T0" y="T1"/>
                </a:cxn>
                <a:cxn ang="0">
                  <a:pos x="T2" y="T3"/>
                </a:cxn>
                <a:cxn ang="0">
                  <a:pos x="T4" y="T5"/>
                </a:cxn>
                <a:cxn ang="0">
                  <a:pos x="T6" y="T7"/>
                </a:cxn>
                <a:cxn ang="0">
                  <a:pos x="T8" y="T9"/>
                </a:cxn>
              </a:cxnLst>
              <a:rect l="0" t="0" r="r" b="b"/>
              <a:pathLst>
                <a:path w="623" h="3189">
                  <a:moveTo>
                    <a:pt x="0" y="3188"/>
                  </a:moveTo>
                  <a:lnTo>
                    <a:pt x="622" y="3188"/>
                  </a:lnTo>
                  <a:lnTo>
                    <a:pt x="622" y="0"/>
                  </a:lnTo>
                  <a:lnTo>
                    <a:pt x="0" y="0"/>
                  </a:lnTo>
                  <a:lnTo>
                    <a:pt x="0" y="318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6" name="Freeform 45">
              <a:extLst>
                <a:ext uri="{FF2B5EF4-FFF2-40B4-BE49-F238E27FC236}">
                  <a16:creationId xmlns:a16="http://schemas.microsoft.com/office/drawing/2014/main" id="{2CE41529-D138-AE42-9F05-BBECB0E7294B}"/>
                </a:ext>
              </a:extLst>
            </p:cNvPr>
            <p:cNvSpPr>
              <a:spLocks noChangeArrowheads="1"/>
            </p:cNvSpPr>
            <p:nvPr userDrawn="1"/>
          </p:nvSpPr>
          <p:spPr bwMode="auto">
            <a:xfrm>
              <a:off x="3044825" y="2951163"/>
              <a:ext cx="836613" cy="1147762"/>
            </a:xfrm>
            <a:custGeom>
              <a:avLst/>
              <a:gdLst>
                <a:gd name="T0" fmla="*/ 1702 w 2325"/>
                <a:gd name="T1" fmla="*/ 0 h 3189"/>
                <a:gd name="T2" fmla="*/ 1702 w 2325"/>
                <a:gd name="T3" fmla="*/ 1303 h 3189"/>
                <a:gd name="T4" fmla="*/ 622 w 2325"/>
                <a:gd name="T5" fmla="*/ 1303 h 3189"/>
                <a:gd name="T6" fmla="*/ 622 w 2325"/>
                <a:gd name="T7" fmla="*/ 0 h 3189"/>
                <a:gd name="T8" fmla="*/ 0 w 2325"/>
                <a:gd name="T9" fmla="*/ 0 h 3189"/>
                <a:gd name="T10" fmla="*/ 0 w 2325"/>
                <a:gd name="T11" fmla="*/ 3188 h 3189"/>
                <a:gd name="T12" fmla="*/ 622 w 2325"/>
                <a:gd name="T13" fmla="*/ 3188 h 3189"/>
                <a:gd name="T14" fmla="*/ 622 w 2325"/>
                <a:gd name="T15" fmla="*/ 1854 h 3189"/>
                <a:gd name="T16" fmla="*/ 1702 w 2325"/>
                <a:gd name="T17" fmla="*/ 1854 h 3189"/>
                <a:gd name="T18" fmla="*/ 1702 w 2325"/>
                <a:gd name="T19" fmla="*/ 3188 h 3189"/>
                <a:gd name="T20" fmla="*/ 2324 w 2325"/>
                <a:gd name="T21" fmla="*/ 3188 h 3189"/>
                <a:gd name="T22" fmla="*/ 2324 w 2325"/>
                <a:gd name="T23" fmla="*/ 0 h 3189"/>
                <a:gd name="T24" fmla="*/ 1702 w 2325"/>
                <a:gd name="T25" fmla="*/ 0 h 3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25" h="3189">
                  <a:moveTo>
                    <a:pt x="1702" y="0"/>
                  </a:moveTo>
                  <a:lnTo>
                    <a:pt x="1702" y="1303"/>
                  </a:lnTo>
                  <a:lnTo>
                    <a:pt x="622" y="1303"/>
                  </a:lnTo>
                  <a:lnTo>
                    <a:pt x="622" y="0"/>
                  </a:lnTo>
                  <a:lnTo>
                    <a:pt x="0" y="0"/>
                  </a:lnTo>
                  <a:lnTo>
                    <a:pt x="0" y="3188"/>
                  </a:lnTo>
                  <a:lnTo>
                    <a:pt x="622" y="3188"/>
                  </a:lnTo>
                  <a:lnTo>
                    <a:pt x="622" y="1854"/>
                  </a:lnTo>
                  <a:lnTo>
                    <a:pt x="1702" y="1854"/>
                  </a:lnTo>
                  <a:lnTo>
                    <a:pt x="1702" y="3188"/>
                  </a:lnTo>
                  <a:lnTo>
                    <a:pt x="2324" y="3188"/>
                  </a:lnTo>
                  <a:lnTo>
                    <a:pt x="2324" y="0"/>
                  </a:lnTo>
                  <a:lnTo>
                    <a:pt x="1702"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7" name="Freeform 46">
              <a:extLst>
                <a:ext uri="{FF2B5EF4-FFF2-40B4-BE49-F238E27FC236}">
                  <a16:creationId xmlns:a16="http://schemas.microsoft.com/office/drawing/2014/main" id="{56F84FB8-A26D-CD46-9927-7ADFF884FDF7}"/>
                </a:ext>
              </a:extLst>
            </p:cNvPr>
            <p:cNvSpPr>
              <a:spLocks noChangeArrowheads="1"/>
            </p:cNvSpPr>
            <p:nvPr userDrawn="1"/>
          </p:nvSpPr>
          <p:spPr bwMode="auto">
            <a:xfrm>
              <a:off x="4159250" y="2951163"/>
              <a:ext cx="825500" cy="1147762"/>
            </a:xfrm>
            <a:custGeom>
              <a:avLst/>
              <a:gdLst>
                <a:gd name="T0" fmla="*/ 0 w 2291"/>
                <a:gd name="T1" fmla="*/ 0 h 3189"/>
                <a:gd name="T2" fmla="*/ 0 w 2291"/>
                <a:gd name="T3" fmla="*/ 554 h 3189"/>
                <a:gd name="T4" fmla="*/ 832 w 2291"/>
                <a:gd name="T5" fmla="*/ 554 h 3189"/>
                <a:gd name="T6" fmla="*/ 832 w 2291"/>
                <a:gd name="T7" fmla="*/ 3188 h 3189"/>
                <a:gd name="T8" fmla="*/ 1458 w 2291"/>
                <a:gd name="T9" fmla="*/ 3188 h 3189"/>
                <a:gd name="T10" fmla="*/ 1458 w 2291"/>
                <a:gd name="T11" fmla="*/ 554 h 3189"/>
                <a:gd name="T12" fmla="*/ 2290 w 2291"/>
                <a:gd name="T13" fmla="*/ 554 h 3189"/>
                <a:gd name="T14" fmla="*/ 2290 w 2291"/>
                <a:gd name="T15" fmla="*/ 0 h 3189"/>
                <a:gd name="T16" fmla="*/ 0 w 2291"/>
                <a:gd name="T17" fmla="*/ 0 h 3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91" h="3189">
                  <a:moveTo>
                    <a:pt x="0" y="0"/>
                  </a:moveTo>
                  <a:lnTo>
                    <a:pt x="0" y="554"/>
                  </a:lnTo>
                  <a:lnTo>
                    <a:pt x="832" y="554"/>
                  </a:lnTo>
                  <a:lnTo>
                    <a:pt x="832" y="3188"/>
                  </a:lnTo>
                  <a:lnTo>
                    <a:pt x="1458" y="3188"/>
                  </a:lnTo>
                  <a:lnTo>
                    <a:pt x="1458" y="554"/>
                  </a:lnTo>
                  <a:lnTo>
                    <a:pt x="2290" y="554"/>
                  </a:lnTo>
                  <a:lnTo>
                    <a:pt x="2290" y="0"/>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8" name="Freeform 47">
              <a:extLst>
                <a:ext uri="{FF2B5EF4-FFF2-40B4-BE49-F238E27FC236}">
                  <a16:creationId xmlns:a16="http://schemas.microsoft.com/office/drawing/2014/main" id="{B2C7724D-1F7C-9447-AE0F-7DD570B8ADE2}"/>
                </a:ext>
              </a:extLst>
            </p:cNvPr>
            <p:cNvSpPr>
              <a:spLocks noChangeArrowheads="1"/>
            </p:cNvSpPr>
            <p:nvPr userDrawn="1"/>
          </p:nvSpPr>
          <p:spPr bwMode="auto">
            <a:xfrm>
              <a:off x="5262563" y="2951163"/>
              <a:ext cx="825500" cy="1147762"/>
            </a:xfrm>
            <a:custGeom>
              <a:avLst/>
              <a:gdLst>
                <a:gd name="T0" fmla="*/ 626 w 2294"/>
                <a:gd name="T1" fmla="*/ 1990 h 3189"/>
                <a:gd name="T2" fmla="*/ 0 w 2294"/>
                <a:gd name="T3" fmla="*/ 3188 h 3189"/>
                <a:gd name="T4" fmla="*/ 1240 w 2294"/>
                <a:gd name="T5" fmla="*/ 0 h 3189"/>
                <a:gd name="T6" fmla="*/ 1299 w 2294"/>
                <a:gd name="T7" fmla="*/ 0 h 3189"/>
                <a:gd name="T8" fmla="*/ 1418 w 2294"/>
                <a:gd name="T9" fmla="*/ 11 h 3189"/>
                <a:gd name="T10" fmla="*/ 1530 w 2294"/>
                <a:gd name="T11" fmla="*/ 34 h 3189"/>
                <a:gd name="T12" fmla="*/ 1634 w 2294"/>
                <a:gd name="T13" fmla="*/ 64 h 3189"/>
                <a:gd name="T14" fmla="*/ 1729 w 2294"/>
                <a:gd name="T15" fmla="*/ 100 h 3189"/>
                <a:gd name="T16" fmla="*/ 1818 w 2294"/>
                <a:gd name="T17" fmla="*/ 144 h 3189"/>
                <a:gd name="T18" fmla="*/ 1904 w 2294"/>
                <a:gd name="T19" fmla="*/ 200 h 3189"/>
                <a:gd name="T20" fmla="*/ 1978 w 2294"/>
                <a:gd name="T21" fmla="*/ 262 h 3189"/>
                <a:gd name="T22" fmla="*/ 2047 w 2294"/>
                <a:gd name="T23" fmla="*/ 328 h 3189"/>
                <a:gd name="T24" fmla="*/ 2106 w 2294"/>
                <a:gd name="T25" fmla="*/ 402 h 3189"/>
                <a:gd name="T26" fmla="*/ 2160 w 2294"/>
                <a:gd name="T27" fmla="*/ 480 h 3189"/>
                <a:gd name="T28" fmla="*/ 2204 w 2294"/>
                <a:gd name="T29" fmla="*/ 566 h 3189"/>
                <a:gd name="T30" fmla="*/ 2237 w 2294"/>
                <a:gd name="T31" fmla="*/ 655 h 3189"/>
                <a:gd name="T32" fmla="*/ 2263 w 2294"/>
                <a:gd name="T33" fmla="*/ 746 h 3189"/>
                <a:gd name="T34" fmla="*/ 2283 w 2294"/>
                <a:gd name="T35" fmla="*/ 841 h 3189"/>
                <a:gd name="T36" fmla="*/ 2293 w 2294"/>
                <a:gd name="T37" fmla="*/ 940 h 3189"/>
                <a:gd name="T38" fmla="*/ 2293 w 2294"/>
                <a:gd name="T39" fmla="*/ 992 h 3189"/>
                <a:gd name="T40" fmla="*/ 2290 w 2294"/>
                <a:gd name="T41" fmla="*/ 1091 h 3189"/>
                <a:gd name="T42" fmla="*/ 2275 w 2294"/>
                <a:gd name="T43" fmla="*/ 1191 h 3189"/>
                <a:gd name="T44" fmla="*/ 2251 w 2294"/>
                <a:gd name="T45" fmla="*/ 1282 h 3189"/>
                <a:gd name="T46" fmla="*/ 2222 w 2294"/>
                <a:gd name="T47" fmla="*/ 1374 h 3189"/>
                <a:gd name="T48" fmla="*/ 2182 w 2294"/>
                <a:gd name="T49" fmla="*/ 1460 h 3189"/>
                <a:gd name="T50" fmla="*/ 2133 w 2294"/>
                <a:gd name="T51" fmla="*/ 1541 h 3189"/>
                <a:gd name="T52" fmla="*/ 2077 w 2294"/>
                <a:gd name="T53" fmla="*/ 1620 h 3189"/>
                <a:gd name="T54" fmla="*/ 2015 w 2294"/>
                <a:gd name="T55" fmla="*/ 1689 h 3189"/>
                <a:gd name="T56" fmla="*/ 1941 w 2294"/>
                <a:gd name="T57" fmla="*/ 1755 h 3189"/>
                <a:gd name="T58" fmla="*/ 1862 w 2294"/>
                <a:gd name="T59" fmla="*/ 1811 h 3189"/>
                <a:gd name="T60" fmla="*/ 1773 w 2294"/>
                <a:gd name="T61" fmla="*/ 1864 h 3189"/>
                <a:gd name="T62" fmla="*/ 1681 w 2294"/>
                <a:gd name="T63" fmla="*/ 1904 h 3189"/>
                <a:gd name="T64" fmla="*/ 1582 w 2294"/>
                <a:gd name="T65" fmla="*/ 1940 h 3189"/>
                <a:gd name="T66" fmla="*/ 1474 w 2294"/>
                <a:gd name="T67" fmla="*/ 1963 h 3189"/>
                <a:gd name="T68" fmla="*/ 1359 w 2294"/>
                <a:gd name="T69" fmla="*/ 1978 h 3189"/>
                <a:gd name="T70" fmla="*/ 1240 w 2294"/>
                <a:gd name="T71" fmla="*/ 1990 h 3189"/>
                <a:gd name="T72" fmla="*/ 626 w 2294"/>
                <a:gd name="T73" fmla="*/ 554 h 3189"/>
                <a:gd name="T74" fmla="*/ 1206 w 2294"/>
                <a:gd name="T75" fmla="*/ 1427 h 3189"/>
                <a:gd name="T76" fmla="*/ 1258 w 2294"/>
                <a:gd name="T77" fmla="*/ 1427 h 3189"/>
                <a:gd name="T78" fmla="*/ 1353 w 2294"/>
                <a:gd name="T79" fmla="*/ 1413 h 3189"/>
                <a:gd name="T80" fmla="*/ 1439 w 2294"/>
                <a:gd name="T81" fmla="*/ 1380 h 3189"/>
                <a:gd name="T82" fmla="*/ 1508 w 2294"/>
                <a:gd name="T83" fmla="*/ 1336 h 3189"/>
                <a:gd name="T84" fmla="*/ 1570 w 2294"/>
                <a:gd name="T85" fmla="*/ 1279 h 3189"/>
                <a:gd name="T86" fmla="*/ 1615 w 2294"/>
                <a:gd name="T87" fmla="*/ 1210 h 3189"/>
                <a:gd name="T88" fmla="*/ 1647 w 2294"/>
                <a:gd name="T89" fmla="*/ 1131 h 3189"/>
                <a:gd name="T90" fmla="*/ 1662 w 2294"/>
                <a:gd name="T91" fmla="*/ 1043 h 3189"/>
                <a:gd name="T92" fmla="*/ 1665 w 2294"/>
                <a:gd name="T93" fmla="*/ 995 h 3189"/>
                <a:gd name="T94" fmla="*/ 1659 w 2294"/>
                <a:gd name="T95" fmla="*/ 903 h 3189"/>
                <a:gd name="T96" fmla="*/ 1633 w 2294"/>
                <a:gd name="T97" fmla="*/ 818 h 3189"/>
                <a:gd name="T98" fmla="*/ 1593 w 2294"/>
                <a:gd name="T99" fmla="*/ 744 h 3189"/>
                <a:gd name="T100" fmla="*/ 1541 w 2294"/>
                <a:gd name="T101" fmla="*/ 678 h 3189"/>
                <a:gd name="T102" fmla="*/ 1476 w 2294"/>
                <a:gd name="T103" fmla="*/ 625 h 3189"/>
                <a:gd name="T104" fmla="*/ 1397 w 2294"/>
                <a:gd name="T105" fmla="*/ 590 h 3189"/>
                <a:gd name="T106" fmla="*/ 1305 w 2294"/>
                <a:gd name="T107" fmla="*/ 567 h 3189"/>
                <a:gd name="T108" fmla="*/ 1206 w 2294"/>
                <a:gd name="T109" fmla="*/ 554 h 3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294" h="3189">
                  <a:moveTo>
                    <a:pt x="1240" y="1990"/>
                  </a:moveTo>
                  <a:lnTo>
                    <a:pt x="626" y="1990"/>
                  </a:lnTo>
                  <a:lnTo>
                    <a:pt x="626" y="3188"/>
                  </a:lnTo>
                  <a:lnTo>
                    <a:pt x="0" y="3188"/>
                  </a:lnTo>
                  <a:lnTo>
                    <a:pt x="0" y="0"/>
                  </a:lnTo>
                  <a:lnTo>
                    <a:pt x="1240" y="0"/>
                  </a:lnTo>
                  <a:lnTo>
                    <a:pt x="1240" y="0"/>
                  </a:lnTo>
                  <a:lnTo>
                    <a:pt x="1299" y="0"/>
                  </a:lnTo>
                  <a:lnTo>
                    <a:pt x="1359" y="8"/>
                  </a:lnTo>
                  <a:lnTo>
                    <a:pt x="1418" y="11"/>
                  </a:lnTo>
                  <a:lnTo>
                    <a:pt x="1474" y="23"/>
                  </a:lnTo>
                  <a:lnTo>
                    <a:pt x="1530" y="34"/>
                  </a:lnTo>
                  <a:lnTo>
                    <a:pt x="1582" y="46"/>
                  </a:lnTo>
                  <a:lnTo>
                    <a:pt x="1634" y="64"/>
                  </a:lnTo>
                  <a:lnTo>
                    <a:pt x="1681" y="82"/>
                  </a:lnTo>
                  <a:lnTo>
                    <a:pt x="1729" y="100"/>
                  </a:lnTo>
                  <a:lnTo>
                    <a:pt x="1773" y="122"/>
                  </a:lnTo>
                  <a:lnTo>
                    <a:pt x="1818" y="144"/>
                  </a:lnTo>
                  <a:lnTo>
                    <a:pt x="1862" y="174"/>
                  </a:lnTo>
                  <a:lnTo>
                    <a:pt x="1904" y="200"/>
                  </a:lnTo>
                  <a:lnTo>
                    <a:pt x="1941" y="230"/>
                  </a:lnTo>
                  <a:lnTo>
                    <a:pt x="1978" y="262"/>
                  </a:lnTo>
                  <a:lnTo>
                    <a:pt x="2015" y="295"/>
                  </a:lnTo>
                  <a:lnTo>
                    <a:pt x="2047" y="328"/>
                  </a:lnTo>
                  <a:lnTo>
                    <a:pt x="2077" y="365"/>
                  </a:lnTo>
                  <a:lnTo>
                    <a:pt x="2106" y="402"/>
                  </a:lnTo>
                  <a:lnTo>
                    <a:pt x="2133" y="443"/>
                  </a:lnTo>
                  <a:lnTo>
                    <a:pt x="2160" y="480"/>
                  </a:lnTo>
                  <a:lnTo>
                    <a:pt x="2182" y="524"/>
                  </a:lnTo>
                  <a:lnTo>
                    <a:pt x="2204" y="566"/>
                  </a:lnTo>
                  <a:lnTo>
                    <a:pt x="2222" y="610"/>
                  </a:lnTo>
                  <a:lnTo>
                    <a:pt x="2237" y="655"/>
                  </a:lnTo>
                  <a:lnTo>
                    <a:pt x="2251" y="702"/>
                  </a:lnTo>
                  <a:lnTo>
                    <a:pt x="2263" y="746"/>
                  </a:lnTo>
                  <a:lnTo>
                    <a:pt x="2275" y="794"/>
                  </a:lnTo>
                  <a:lnTo>
                    <a:pt x="2283" y="841"/>
                  </a:lnTo>
                  <a:lnTo>
                    <a:pt x="2290" y="893"/>
                  </a:lnTo>
                  <a:lnTo>
                    <a:pt x="2293" y="940"/>
                  </a:lnTo>
                  <a:lnTo>
                    <a:pt x="2293" y="992"/>
                  </a:lnTo>
                  <a:lnTo>
                    <a:pt x="2293" y="992"/>
                  </a:lnTo>
                  <a:lnTo>
                    <a:pt x="2293" y="1044"/>
                  </a:lnTo>
                  <a:lnTo>
                    <a:pt x="2290" y="1091"/>
                  </a:lnTo>
                  <a:lnTo>
                    <a:pt x="2283" y="1139"/>
                  </a:lnTo>
                  <a:lnTo>
                    <a:pt x="2275" y="1191"/>
                  </a:lnTo>
                  <a:lnTo>
                    <a:pt x="2263" y="1238"/>
                  </a:lnTo>
                  <a:lnTo>
                    <a:pt x="2251" y="1282"/>
                  </a:lnTo>
                  <a:lnTo>
                    <a:pt x="2237" y="1330"/>
                  </a:lnTo>
                  <a:lnTo>
                    <a:pt x="2222" y="1374"/>
                  </a:lnTo>
                  <a:lnTo>
                    <a:pt x="2204" y="1419"/>
                  </a:lnTo>
                  <a:lnTo>
                    <a:pt x="2182" y="1460"/>
                  </a:lnTo>
                  <a:lnTo>
                    <a:pt x="2160" y="1504"/>
                  </a:lnTo>
                  <a:lnTo>
                    <a:pt x="2133" y="1541"/>
                  </a:lnTo>
                  <a:lnTo>
                    <a:pt x="2106" y="1583"/>
                  </a:lnTo>
                  <a:lnTo>
                    <a:pt x="2077" y="1620"/>
                  </a:lnTo>
                  <a:lnTo>
                    <a:pt x="2047" y="1657"/>
                  </a:lnTo>
                  <a:lnTo>
                    <a:pt x="2015" y="1689"/>
                  </a:lnTo>
                  <a:lnTo>
                    <a:pt x="1978" y="1722"/>
                  </a:lnTo>
                  <a:lnTo>
                    <a:pt x="1941" y="1755"/>
                  </a:lnTo>
                  <a:lnTo>
                    <a:pt x="1904" y="1784"/>
                  </a:lnTo>
                  <a:lnTo>
                    <a:pt x="1862" y="1811"/>
                  </a:lnTo>
                  <a:lnTo>
                    <a:pt x="1818" y="1837"/>
                  </a:lnTo>
                  <a:lnTo>
                    <a:pt x="1773" y="1864"/>
                  </a:lnTo>
                  <a:lnTo>
                    <a:pt x="1729" y="1886"/>
                  </a:lnTo>
                  <a:lnTo>
                    <a:pt x="1681" y="1904"/>
                  </a:lnTo>
                  <a:lnTo>
                    <a:pt x="1634" y="1922"/>
                  </a:lnTo>
                  <a:lnTo>
                    <a:pt x="1582" y="1940"/>
                  </a:lnTo>
                  <a:lnTo>
                    <a:pt x="1530" y="1951"/>
                  </a:lnTo>
                  <a:lnTo>
                    <a:pt x="1474" y="1963"/>
                  </a:lnTo>
                  <a:lnTo>
                    <a:pt x="1418" y="1975"/>
                  </a:lnTo>
                  <a:lnTo>
                    <a:pt x="1359" y="1978"/>
                  </a:lnTo>
                  <a:lnTo>
                    <a:pt x="1299" y="1981"/>
                  </a:lnTo>
                  <a:lnTo>
                    <a:pt x="1240" y="1990"/>
                  </a:lnTo>
                  <a:close/>
                  <a:moveTo>
                    <a:pt x="1206" y="554"/>
                  </a:moveTo>
                  <a:lnTo>
                    <a:pt x="626" y="554"/>
                  </a:lnTo>
                  <a:lnTo>
                    <a:pt x="626" y="1427"/>
                  </a:lnTo>
                  <a:lnTo>
                    <a:pt x="1206" y="1427"/>
                  </a:lnTo>
                  <a:lnTo>
                    <a:pt x="1206" y="1427"/>
                  </a:lnTo>
                  <a:lnTo>
                    <a:pt x="1258" y="1427"/>
                  </a:lnTo>
                  <a:lnTo>
                    <a:pt x="1305" y="1420"/>
                  </a:lnTo>
                  <a:lnTo>
                    <a:pt x="1353" y="1413"/>
                  </a:lnTo>
                  <a:lnTo>
                    <a:pt x="1397" y="1398"/>
                  </a:lnTo>
                  <a:lnTo>
                    <a:pt x="1439" y="1380"/>
                  </a:lnTo>
                  <a:lnTo>
                    <a:pt x="1476" y="1362"/>
                  </a:lnTo>
                  <a:lnTo>
                    <a:pt x="1508" y="1336"/>
                  </a:lnTo>
                  <a:lnTo>
                    <a:pt x="1541" y="1309"/>
                  </a:lnTo>
                  <a:lnTo>
                    <a:pt x="1570" y="1279"/>
                  </a:lnTo>
                  <a:lnTo>
                    <a:pt x="1593" y="1247"/>
                  </a:lnTo>
                  <a:lnTo>
                    <a:pt x="1615" y="1210"/>
                  </a:lnTo>
                  <a:lnTo>
                    <a:pt x="1633" y="1173"/>
                  </a:lnTo>
                  <a:lnTo>
                    <a:pt x="1647" y="1131"/>
                  </a:lnTo>
                  <a:lnTo>
                    <a:pt x="1659" y="1087"/>
                  </a:lnTo>
                  <a:lnTo>
                    <a:pt x="1662" y="1043"/>
                  </a:lnTo>
                  <a:lnTo>
                    <a:pt x="1665" y="995"/>
                  </a:lnTo>
                  <a:lnTo>
                    <a:pt x="1665" y="995"/>
                  </a:lnTo>
                  <a:lnTo>
                    <a:pt x="1662" y="948"/>
                  </a:lnTo>
                  <a:lnTo>
                    <a:pt x="1659" y="903"/>
                  </a:lnTo>
                  <a:lnTo>
                    <a:pt x="1647" y="859"/>
                  </a:lnTo>
                  <a:lnTo>
                    <a:pt x="1633" y="818"/>
                  </a:lnTo>
                  <a:lnTo>
                    <a:pt x="1615" y="776"/>
                  </a:lnTo>
                  <a:lnTo>
                    <a:pt x="1593" y="744"/>
                  </a:lnTo>
                  <a:lnTo>
                    <a:pt x="1570" y="711"/>
                  </a:lnTo>
                  <a:lnTo>
                    <a:pt x="1541" y="678"/>
                  </a:lnTo>
                  <a:lnTo>
                    <a:pt x="1508" y="652"/>
                  </a:lnTo>
                  <a:lnTo>
                    <a:pt x="1476" y="625"/>
                  </a:lnTo>
                  <a:lnTo>
                    <a:pt x="1439" y="607"/>
                  </a:lnTo>
                  <a:lnTo>
                    <a:pt x="1397" y="590"/>
                  </a:lnTo>
                  <a:lnTo>
                    <a:pt x="1353" y="575"/>
                  </a:lnTo>
                  <a:lnTo>
                    <a:pt x="1305" y="567"/>
                  </a:lnTo>
                  <a:lnTo>
                    <a:pt x="1258" y="560"/>
                  </a:lnTo>
                  <a:lnTo>
                    <a:pt x="1206" y="55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9" name="Freeform 48">
              <a:extLst>
                <a:ext uri="{FF2B5EF4-FFF2-40B4-BE49-F238E27FC236}">
                  <a16:creationId xmlns:a16="http://schemas.microsoft.com/office/drawing/2014/main" id="{26175505-53D7-834E-BA20-DFCA7D00C9AA}"/>
                </a:ext>
              </a:extLst>
            </p:cNvPr>
            <p:cNvSpPr>
              <a:spLocks noChangeArrowheads="1"/>
            </p:cNvSpPr>
            <p:nvPr userDrawn="1"/>
          </p:nvSpPr>
          <p:spPr bwMode="auto">
            <a:xfrm>
              <a:off x="6291263" y="2941638"/>
              <a:ext cx="847725" cy="1168400"/>
            </a:xfrm>
            <a:custGeom>
              <a:avLst/>
              <a:gdLst>
                <a:gd name="T0" fmla="*/ 1954 w 2355"/>
                <a:gd name="T1" fmla="*/ 2976 h 3245"/>
                <a:gd name="T2" fmla="*/ 1768 w 2355"/>
                <a:gd name="T3" fmla="*/ 3103 h 3245"/>
                <a:gd name="T4" fmla="*/ 1553 w 2355"/>
                <a:gd name="T5" fmla="*/ 3192 h 3245"/>
                <a:gd name="T6" fmla="*/ 1313 w 2355"/>
                <a:gd name="T7" fmla="*/ 3238 h 3245"/>
                <a:gd name="T8" fmla="*/ 1118 w 2355"/>
                <a:gd name="T9" fmla="*/ 3241 h 3245"/>
                <a:gd name="T10" fmla="*/ 868 w 2355"/>
                <a:gd name="T11" fmla="*/ 3207 h 3245"/>
                <a:gd name="T12" fmla="*/ 647 w 2355"/>
                <a:gd name="T13" fmla="*/ 3130 h 3245"/>
                <a:gd name="T14" fmla="*/ 452 w 2355"/>
                <a:gd name="T15" fmla="*/ 3008 h 3245"/>
                <a:gd name="T16" fmla="*/ 318 w 2355"/>
                <a:gd name="T17" fmla="*/ 2893 h 3245"/>
                <a:gd name="T18" fmla="*/ 132 w 2355"/>
                <a:gd name="T19" fmla="*/ 2638 h 3245"/>
                <a:gd name="T20" fmla="*/ 38 w 2355"/>
                <a:gd name="T21" fmla="*/ 2342 h 3245"/>
                <a:gd name="T22" fmla="*/ 4 w 2355"/>
                <a:gd name="T23" fmla="*/ 2010 h 3245"/>
                <a:gd name="T24" fmla="*/ 0 w 2355"/>
                <a:gd name="T25" fmla="*/ 1421 h 3245"/>
                <a:gd name="T26" fmla="*/ 25 w 2355"/>
                <a:gd name="T27" fmla="*/ 980 h 3245"/>
                <a:gd name="T28" fmla="*/ 101 w 2355"/>
                <a:gd name="T29" fmla="*/ 676 h 3245"/>
                <a:gd name="T30" fmla="*/ 261 w 2355"/>
                <a:gd name="T31" fmla="*/ 410 h 3245"/>
                <a:gd name="T32" fmla="*/ 403 w 2355"/>
                <a:gd name="T33" fmla="*/ 269 h 3245"/>
                <a:gd name="T34" fmla="*/ 594 w 2355"/>
                <a:gd name="T35" fmla="*/ 140 h 3245"/>
                <a:gd name="T36" fmla="*/ 810 w 2355"/>
                <a:gd name="T37" fmla="*/ 52 h 3245"/>
                <a:gd name="T38" fmla="*/ 1050 w 2355"/>
                <a:gd name="T39" fmla="*/ 3 h 3245"/>
                <a:gd name="T40" fmla="*/ 1250 w 2355"/>
                <a:gd name="T41" fmla="*/ 0 h 3245"/>
                <a:gd name="T42" fmla="*/ 1495 w 2355"/>
                <a:gd name="T43" fmla="*/ 37 h 3245"/>
                <a:gd name="T44" fmla="*/ 1714 w 2355"/>
                <a:gd name="T45" fmla="*/ 114 h 3245"/>
                <a:gd name="T46" fmla="*/ 1908 w 2355"/>
                <a:gd name="T47" fmla="*/ 232 h 3245"/>
                <a:gd name="T48" fmla="*/ 2039 w 2355"/>
                <a:gd name="T49" fmla="*/ 348 h 3245"/>
                <a:gd name="T50" fmla="*/ 2222 w 2355"/>
                <a:gd name="T51" fmla="*/ 605 h 3245"/>
                <a:gd name="T52" fmla="*/ 2317 w 2355"/>
                <a:gd name="T53" fmla="*/ 898 h 3245"/>
                <a:gd name="T54" fmla="*/ 2351 w 2355"/>
                <a:gd name="T55" fmla="*/ 1236 h 3245"/>
                <a:gd name="T56" fmla="*/ 2354 w 2355"/>
                <a:gd name="T57" fmla="*/ 1821 h 3245"/>
                <a:gd name="T58" fmla="*/ 2329 w 2355"/>
                <a:gd name="T59" fmla="*/ 2266 h 3245"/>
                <a:gd name="T60" fmla="*/ 2255 w 2355"/>
                <a:gd name="T61" fmla="*/ 2567 h 3245"/>
                <a:gd name="T62" fmla="*/ 2098 w 2355"/>
                <a:gd name="T63" fmla="*/ 2833 h 3245"/>
                <a:gd name="T64" fmla="*/ 1544 w 2355"/>
                <a:gd name="T65" fmla="*/ 688 h 3245"/>
                <a:gd name="T66" fmla="*/ 1359 w 2355"/>
                <a:gd name="T67" fmla="*/ 582 h 3245"/>
                <a:gd name="T68" fmla="*/ 1181 w 2355"/>
                <a:gd name="T69" fmla="*/ 556 h 3245"/>
                <a:gd name="T70" fmla="*/ 949 w 2355"/>
                <a:gd name="T71" fmla="*/ 604 h 3245"/>
                <a:gd name="T72" fmla="*/ 780 w 2355"/>
                <a:gd name="T73" fmla="*/ 725 h 3245"/>
                <a:gd name="T74" fmla="*/ 722 w 2355"/>
                <a:gd name="T75" fmla="*/ 808 h 3245"/>
                <a:gd name="T76" fmla="*/ 666 w 2355"/>
                <a:gd name="T77" fmla="*/ 949 h 3245"/>
                <a:gd name="T78" fmla="*/ 629 w 2355"/>
                <a:gd name="T79" fmla="*/ 1413 h 3245"/>
                <a:gd name="T80" fmla="*/ 632 w 2355"/>
                <a:gd name="T81" fmla="*/ 2001 h 3245"/>
                <a:gd name="T82" fmla="*/ 678 w 2355"/>
                <a:gd name="T83" fmla="*/ 2336 h 3245"/>
                <a:gd name="T84" fmla="*/ 740 w 2355"/>
                <a:gd name="T85" fmla="*/ 2462 h 3245"/>
                <a:gd name="T86" fmla="*/ 813 w 2355"/>
                <a:gd name="T87" fmla="*/ 2551 h 3245"/>
                <a:gd name="T88" fmla="*/ 1001 w 2355"/>
                <a:gd name="T89" fmla="*/ 2657 h 3245"/>
                <a:gd name="T90" fmla="*/ 1181 w 2355"/>
                <a:gd name="T91" fmla="*/ 2684 h 3245"/>
                <a:gd name="T92" fmla="*/ 1411 w 2355"/>
                <a:gd name="T93" fmla="*/ 2640 h 3245"/>
                <a:gd name="T94" fmla="*/ 1581 w 2355"/>
                <a:gd name="T95" fmla="*/ 2514 h 3245"/>
                <a:gd name="T96" fmla="*/ 1639 w 2355"/>
                <a:gd name="T97" fmla="*/ 2435 h 3245"/>
                <a:gd name="T98" fmla="*/ 1692 w 2355"/>
                <a:gd name="T99" fmla="*/ 2293 h 3245"/>
                <a:gd name="T100" fmla="*/ 1734 w 2355"/>
                <a:gd name="T101" fmla="*/ 1831 h 3245"/>
                <a:gd name="T102" fmla="*/ 1731 w 2355"/>
                <a:gd name="T103" fmla="*/ 1243 h 3245"/>
                <a:gd name="T104" fmla="*/ 1680 w 2355"/>
                <a:gd name="T105" fmla="*/ 907 h 3245"/>
                <a:gd name="T106" fmla="*/ 1621 w 2355"/>
                <a:gd name="T107" fmla="*/ 778 h 3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355" h="3245">
                  <a:moveTo>
                    <a:pt x="2040" y="2893"/>
                  </a:moveTo>
                  <a:lnTo>
                    <a:pt x="2040" y="2893"/>
                  </a:lnTo>
                  <a:lnTo>
                    <a:pt x="1999" y="2934"/>
                  </a:lnTo>
                  <a:lnTo>
                    <a:pt x="1954" y="2976"/>
                  </a:lnTo>
                  <a:lnTo>
                    <a:pt x="1910" y="3008"/>
                  </a:lnTo>
                  <a:lnTo>
                    <a:pt x="1862" y="3041"/>
                  </a:lnTo>
                  <a:lnTo>
                    <a:pt x="1815" y="3073"/>
                  </a:lnTo>
                  <a:lnTo>
                    <a:pt x="1768" y="3103"/>
                  </a:lnTo>
                  <a:lnTo>
                    <a:pt x="1716" y="3130"/>
                  </a:lnTo>
                  <a:lnTo>
                    <a:pt x="1664" y="3152"/>
                  </a:lnTo>
                  <a:lnTo>
                    <a:pt x="1612" y="3174"/>
                  </a:lnTo>
                  <a:lnTo>
                    <a:pt x="1553" y="3192"/>
                  </a:lnTo>
                  <a:lnTo>
                    <a:pt x="1497" y="3207"/>
                  </a:lnTo>
                  <a:lnTo>
                    <a:pt x="1438" y="3218"/>
                  </a:lnTo>
                  <a:lnTo>
                    <a:pt x="1375" y="3230"/>
                  </a:lnTo>
                  <a:lnTo>
                    <a:pt x="1313" y="3238"/>
                  </a:lnTo>
                  <a:lnTo>
                    <a:pt x="1251" y="3241"/>
                  </a:lnTo>
                  <a:lnTo>
                    <a:pt x="1184" y="3244"/>
                  </a:lnTo>
                  <a:lnTo>
                    <a:pt x="1184" y="3244"/>
                  </a:lnTo>
                  <a:lnTo>
                    <a:pt x="1118" y="3241"/>
                  </a:lnTo>
                  <a:lnTo>
                    <a:pt x="1051" y="3238"/>
                  </a:lnTo>
                  <a:lnTo>
                    <a:pt x="989" y="3230"/>
                  </a:lnTo>
                  <a:lnTo>
                    <a:pt x="927" y="3218"/>
                  </a:lnTo>
                  <a:lnTo>
                    <a:pt x="868" y="3207"/>
                  </a:lnTo>
                  <a:lnTo>
                    <a:pt x="811" y="3192"/>
                  </a:lnTo>
                  <a:lnTo>
                    <a:pt x="755" y="3174"/>
                  </a:lnTo>
                  <a:lnTo>
                    <a:pt x="699" y="3152"/>
                  </a:lnTo>
                  <a:lnTo>
                    <a:pt x="647" y="3130"/>
                  </a:lnTo>
                  <a:lnTo>
                    <a:pt x="595" y="3103"/>
                  </a:lnTo>
                  <a:lnTo>
                    <a:pt x="543" y="3073"/>
                  </a:lnTo>
                  <a:lnTo>
                    <a:pt x="496" y="3041"/>
                  </a:lnTo>
                  <a:lnTo>
                    <a:pt x="452" y="3008"/>
                  </a:lnTo>
                  <a:lnTo>
                    <a:pt x="404" y="2976"/>
                  </a:lnTo>
                  <a:lnTo>
                    <a:pt x="363" y="2934"/>
                  </a:lnTo>
                  <a:lnTo>
                    <a:pt x="318" y="2893"/>
                  </a:lnTo>
                  <a:lnTo>
                    <a:pt x="318" y="2893"/>
                  </a:lnTo>
                  <a:lnTo>
                    <a:pt x="262" y="2833"/>
                  </a:lnTo>
                  <a:lnTo>
                    <a:pt x="210" y="2767"/>
                  </a:lnTo>
                  <a:lnTo>
                    <a:pt x="169" y="2705"/>
                  </a:lnTo>
                  <a:lnTo>
                    <a:pt x="132" y="2638"/>
                  </a:lnTo>
                  <a:lnTo>
                    <a:pt x="102" y="2567"/>
                  </a:lnTo>
                  <a:lnTo>
                    <a:pt x="75" y="2493"/>
                  </a:lnTo>
                  <a:lnTo>
                    <a:pt x="53" y="2419"/>
                  </a:lnTo>
                  <a:lnTo>
                    <a:pt x="38" y="2342"/>
                  </a:lnTo>
                  <a:lnTo>
                    <a:pt x="27" y="2266"/>
                  </a:lnTo>
                  <a:lnTo>
                    <a:pt x="15" y="2185"/>
                  </a:lnTo>
                  <a:lnTo>
                    <a:pt x="7" y="2096"/>
                  </a:lnTo>
                  <a:lnTo>
                    <a:pt x="4" y="2010"/>
                  </a:lnTo>
                  <a:lnTo>
                    <a:pt x="0" y="1821"/>
                  </a:lnTo>
                  <a:lnTo>
                    <a:pt x="0" y="1621"/>
                  </a:lnTo>
                  <a:lnTo>
                    <a:pt x="0" y="1621"/>
                  </a:lnTo>
                  <a:lnTo>
                    <a:pt x="0" y="1421"/>
                  </a:lnTo>
                  <a:lnTo>
                    <a:pt x="3" y="1236"/>
                  </a:lnTo>
                  <a:lnTo>
                    <a:pt x="6" y="1147"/>
                  </a:lnTo>
                  <a:lnTo>
                    <a:pt x="13" y="1061"/>
                  </a:lnTo>
                  <a:lnTo>
                    <a:pt x="25" y="980"/>
                  </a:lnTo>
                  <a:lnTo>
                    <a:pt x="37" y="898"/>
                  </a:lnTo>
                  <a:lnTo>
                    <a:pt x="52" y="821"/>
                  </a:lnTo>
                  <a:lnTo>
                    <a:pt x="74" y="747"/>
                  </a:lnTo>
                  <a:lnTo>
                    <a:pt x="101" y="676"/>
                  </a:lnTo>
                  <a:lnTo>
                    <a:pt x="130" y="605"/>
                  </a:lnTo>
                  <a:lnTo>
                    <a:pt x="167" y="539"/>
                  </a:lnTo>
                  <a:lnTo>
                    <a:pt x="209" y="472"/>
                  </a:lnTo>
                  <a:lnTo>
                    <a:pt x="261" y="410"/>
                  </a:lnTo>
                  <a:lnTo>
                    <a:pt x="317" y="348"/>
                  </a:lnTo>
                  <a:lnTo>
                    <a:pt x="317" y="348"/>
                  </a:lnTo>
                  <a:lnTo>
                    <a:pt x="361" y="306"/>
                  </a:lnTo>
                  <a:lnTo>
                    <a:pt x="403" y="269"/>
                  </a:lnTo>
                  <a:lnTo>
                    <a:pt x="450" y="232"/>
                  </a:lnTo>
                  <a:lnTo>
                    <a:pt x="494" y="200"/>
                  </a:lnTo>
                  <a:lnTo>
                    <a:pt x="542" y="170"/>
                  </a:lnTo>
                  <a:lnTo>
                    <a:pt x="594" y="140"/>
                  </a:lnTo>
                  <a:lnTo>
                    <a:pt x="645" y="114"/>
                  </a:lnTo>
                  <a:lnTo>
                    <a:pt x="697" y="87"/>
                  </a:lnTo>
                  <a:lnTo>
                    <a:pt x="754" y="69"/>
                  </a:lnTo>
                  <a:lnTo>
                    <a:pt x="810" y="52"/>
                  </a:lnTo>
                  <a:lnTo>
                    <a:pt x="866" y="37"/>
                  </a:lnTo>
                  <a:lnTo>
                    <a:pt x="925" y="22"/>
                  </a:lnTo>
                  <a:lnTo>
                    <a:pt x="987" y="10"/>
                  </a:lnTo>
                  <a:lnTo>
                    <a:pt x="1050" y="3"/>
                  </a:lnTo>
                  <a:lnTo>
                    <a:pt x="1116" y="0"/>
                  </a:lnTo>
                  <a:lnTo>
                    <a:pt x="1183" y="0"/>
                  </a:lnTo>
                  <a:lnTo>
                    <a:pt x="1183" y="0"/>
                  </a:lnTo>
                  <a:lnTo>
                    <a:pt x="1250" y="0"/>
                  </a:lnTo>
                  <a:lnTo>
                    <a:pt x="1312" y="3"/>
                  </a:lnTo>
                  <a:lnTo>
                    <a:pt x="1374" y="10"/>
                  </a:lnTo>
                  <a:lnTo>
                    <a:pt x="1436" y="22"/>
                  </a:lnTo>
                  <a:lnTo>
                    <a:pt x="1495" y="37"/>
                  </a:lnTo>
                  <a:lnTo>
                    <a:pt x="1552" y="52"/>
                  </a:lnTo>
                  <a:lnTo>
                    <a:pt x="1611" y="69"/>
                  </a:lnTo>
                  <a:lnTo>
                    <a:pt x="1663" y="87"/>
                  </a:lnTo>
                  <a:lnTo>
                    <a:pt x="1714" y="114"/>
                  </a:lnTo>
                  <a:lnTo>
                    <a:pt x="1766" y="140"/>
                  </a:lnTo>
                  <a:lnTo>
                    <a:pt x="1814" y="170"/>
                  </a:lnTo>
                  <a:lnTo>
                    <a:pt x="1861" y="200"/>
                  </a:lnTo>
                  <a:lnTo>
                    <a:pt x="1908" y="232"/>
                  </a:lnTo>
                  <a:lnTo>
                    <a:pt x="1953" y="269"/>
                  </a:lnTo>
                  <a:lnTo>
                    <a:pt x="1997" y="306"/>
                  </a:lnTo>
                  <a:lnTo>
                    <a:pt x="2039" y="348"/>
                  </a:lnTo>
                  <a:lnTo>
                    <a:pt x="2039" y="348"/>
                  </a:lnTo>
                  <a:lnTo>
                    <a:pt x="2098" y="410"/>
                  </a:lnTo>
                  <a:lnTo>
                    <a:pt x="2145" y="472"/>
                  </a:lnTo>
                  <a:lnTo>
                    <a:pt x="2190" y="539"/>
                  </a:lnTo>
                  <a:lnTo>
                    <a:pt x="2222" y="605"/>
                  </a:lnTo>
                  <a:lnTo>
                    <a:pt x="2255" y="676"/>
                  </a:lnTo>
                  <a:lnTo>
                    <a:pt x="2281" y="747"/>
                  </a:lnTo>
                  <a:lnTo>
                    <a:pt x="2299" y="821"/>
                  </a:lnTo>
                  <a:lnTo>
                    <a:pt x="2317" y="898"/>
                  </a:lnTo>
                  <a:lnTo>
                    <a:pt x="2329" y="980"/>
                  </a:lnTo>
                  <a:lnTo>
                    <a:pt x="2341" y="1061"/>
                  </a:lnTo>
                  <a:lnTo>
                    <a:pt x="2348" y="1147"/>
                  </a:lnTo>
                  <a:lnTo>
                    <a:pt x="2351" y="1236"/>
                  </a:lnTo>
                  <a:lnTo>
                    <a:pt x="2354" y="1421"/>
                  </a:lnTo>
                  <a:lnTo>
                    <a:pt x="2354" y="1621"/>
                  </a:lnTo>
                  <a:lnTo>
                    <a:pt x="2354" y="1621"/>
                  </a:lnTo>
                  <a:lnTo>
                    <a:pt x="2354" y="1821"/>
                  </a:lnTo>
                  <a:lnTo>
                    <a:pt x="2351" y="2010"/>
                  </a:lnTo>
                  <a:lnTo>
                    <a:pt x="2348" y="2096"/>
                  </a:lnTo>
                  <a:lnTo>
                    <a:pt x="2341" y="2185"/>
                  </a:lnTo>
                  <a:lnTo>
                    <a:pt x="2329" y="2266"/>
                  </a:lnTo>
                  <a:lnTo>
                    <a:pt x="2317" y="2342"/>
                  </a:lnTo>
                  <a:lnTo>
                    <a:pt x="2299" y="2419"/>
                  </a:lnTo>
                  <a:lnTo>
                    <a:pt x="2281" y="2493"/>
                  </a:lnTo>
                  <a:lnTo>
                    <a:pt x="2255" y="2567"/>
                  </a:lnTo>
                  <a:lnTo>
                    <a:pt x="2222" y="2638"/>
                  </a:lnTo>
                  <a:lnTo>
                    <a:pt x="2190" y="2705"/>
                  </a:lnTo>
                  <a:lnTo>
                    <a:pt x="2145" y="2767"/>
                  </a:lnTo>
                  <a:lnTo>
                    <a:pt x="2098" y="2833"/>
                  </a:lnTo>
                  <a:lnTo>
                    <a:pt x="2040" y="2893"/>
                  </a:lnTo>
                  <a:close/>
                  <a:moveTo>
                    <a:pt x="1581" y="725"/>
                  </a:moveTo>
                  <a:lnTo>
                    <a:pt x="1581" y="725"/>
                  </a:lnTo>
                  <a:lnTo>
                    <a:pt x="1544" y="688"/>
                  </a:lnTo>
                  <a:lnTo>
                    <a:pt x="1503" y="656"/>
                  </a:lnTo>
                  <a:lnTo>
                    <a:pt x="1458" y="626"/>
                  </a:lnTo>
                  <a:lnTo>
                    <a:pt x="1411" y="604"/>
                  </a:lnTo>
                  <a:lnTo>
                    <a:pt x="1359" y="582"/>
                  </a:lnTo>
                  <a:lnTo>
                    <a:pt x="1303" y="567"/>
                  </a:lnTo>
                  <a:lnTo>
                    <a:pt x="1244" y="559"/>
                  </a:lnTo>
                  <a:lnTo>
                    <a:pt x="1181" y="556"/>
                  </a:lnTo>
                  <a:lnTo>
                    <a:pt x="1181" y="556"/>
                  </a:lnTo>
                  <a:lnTo>
                    <a:pt x="1119" y="559"/>
                  </a:lnTo>
                  <a:lnTo>
                    <a:pt x="1060" y="567"/>
                  </a:lnTo>
                  <a:lnTo>
                    <a:pt x="1001" y="582"/>
                  </a:lnTo>
                  <a:lnTo>
                    <a:pt x="949" y="604"/>
                  </a:lnTo>
                  <a:lnTo>
                    <a:pt x="902" y="626"/>
                  </a:lnTo>
                  <a:lnTo>
                    <a:pt x="857" y="656"/>
                  </a:lnTo>
                  <a:lnTo>
                    <a:pt x="813" y="688"/>
                  </a:lnTo>
                  <a:lnTo>
                    <a:pt x="780" y="725"/>
                  </a:lnTo>
                  <a:lnTo>
                    <a:pt x="780" y="725"/>
                  </a:lnTo>
                  <a:lnTo>
                    <a:pt x="758" y="752"/>
                  </a:lnTo>
                  <a:lnTo>
                    <a:pt x="740" y="778"/>
                  </a:lnTo>
                  <a:lnTo>
                    <a:pt x="722" y="808"/>
                  </a:lnTo>
                  <a:lnTo>
                    <a:pt x="708" y="838"/>
                  </a:lnTo>
                  <a:lnTo>
                    <a:pt x="693" y="870"/>
                  </a:lnTo>
                  <a:lnTo>
                    <a:pt x="678" y="907"/>
                  </a:lnTo>
                  <a:lnTo>
                    <a:pt x="666" y="949"/>
                  </a:lnTo>
                  <a:lnTo>
                    <a:pt x="659" y="996"/>
                  </a:lnTo>
                  <a:lnTo>
                    <a:pt x="644" y="1103"/>
                  </a:lnTo>
                  <a:lnTo>
                    <a:pt x="632" y="1243"/>
                  </a:lnTo>
                  <a:lnTo>
                    <a:pt x="629" y="1413"/>
                  </a:lnTo>
                  <a:lnTo>
                    <a:pt x="629" y="1621"/>
                  </a:lnTo>
                  <a:lnTo>
                    <a:pt x="629" y="1621"/>
                  </a:lnTo>
                  <a:lnTo>
                    <a:pt x="629" y="1831"/>
                  </a:lnTo>
                  <a:lnTo>
                    <a:pt x="632" y="2001"/>
                  </a:lnTo>
                  <a:lnTo>
                    <a:pt x="644" y="2137"/>
                  </a:lnTo>
                  <a:lnTo>
                    <a:pt x="659" y="2248"/>
                  </a:lnTo>
                  <a:lnTo>
                    <a:pt x="666" y="2293"/>
                  </a:lnTo>
                  <a:lnTo>
                    <a:pt x="678" y="2336"/>
                  </a:lnTo>
                  <a:lnTo>
                    <a:pt x="693" y="2373"/>
                  </a:lnTo>
                  <a:lnTo>
                    <a:pt x="708" y="2406"/>
                  </a:lnTo>
                  <a:lnTo>
                    <a:pt x="722" y="2435"/>
                  </a:lnTo>
                  <a:lnTo>
                    <a:pt x="740" y="2462"/>
                  </a:lnTo>
                  <a:lnTo>
                    <a:pt x="758" y="2492"/>
                  </a:lnTo>
                  <a:lnTo>
                    <a:pt x="780" y="2514"/>
                  </a:lnTo>
                  <a:lnTo>
                    <a:pt x="780" y="2514"/>
                  </a:lnTo>
                  <a:lnTo>
                    <a:pt x="813" y="2551"/>
                  </a:lnTo>
                  <a:lnTo>
                    <a:pt x="857" y="2583"/>
                  </a:lnTo>
                  <a:lnTo>
                    <a:pt x="902" y="2613"/>
                  </a:lnTo>
                  <a:lnTo>
                    <a:pt x="949" y="2640"/>
                  </a:lnTo>
                  <a:lnTo>
                    <a:pt x="1001" y="2657"/>
                  </a:lnTo>
                  <a:lnTo>
                    <a:pt x="1060" y="2672"/>
                  </a:lnTo>
                  <a:lnTo>
                    <a:pt x="1119" y="2684"/>
                  </a:lnTo>
                  <a:lnTo>
                    <a:pt x="1181" y="2684"/>
                  </a:lnTo>
                  <a:lnTo>
                    <a:pt x="1181" y="2684"/>
                  </a:lnTo>
                  <a:lnTo>
                    <a:pt x="1244" y="2684"/>
                  </a:lnTo>
                  <a:lnTo>
                    <a:pt x="1303" y="2672"/>
                  </a:lnTo>
                  <a:lnTo>
                    <a:pt x="1359" y="2657"/>
                  </a:lnTo>
                  <a:lnTo>
                    <a:pt x="1411" y="2640"/>
                  </a:lnTo>
                  <a:lnTo>
                    <a:pt x="1458" y="2613"/>
                  </a:lnTo>
                  <a:lnTo>
                    <a:pt x="1503" y="2583"/>
                  </a:lnTo>
                  <a:lnTo>
                    <a:pt x="1544" y="2551"/>
                  </a:lnTo>
                  <a:lnTo>
                    <a:pt x="1581" y="2514"/>
                  </a:lnTo>
                  <a:lnTo>
                    <a:pt x="1581" y="2514"/>
                  </a:lnTo>
                  <a:lnTo>
                    <a:pt x="1599" y="2492"/>
                  </a:lnTo>
                  <a:lnTo>
                    <a:pt x="1621" y="2462"/>
                  </a:lnTo>
                  <a:lnTo>
                    <a:pt x="1639" y="2435"/>
                  </a:lnTo>
                  <a:lnTo>
                    <a:pt x="1654" y="2406"/>
                  </a:lnTo>
                  <a:lnTo>
                    <a:pt x="1668" y="2373"/>
                  </a:lnTo>
                  <a:lnTo>
                    <a:pt x="1680" y="2336"/>
                  </a:lnTo>
                  <a:lnTo>
                    <a:pt x="1692" y="2293"/>
                  </a:lnTo>
                  <a:lnTo>
                    <a:pt x="1704" y="2248"/>
                  </a:lnTo>
                  <a:lnTo>
                    <a:pt x="1719" y="2137"/>
                  </a:lnTo>
                  <a:lnTo>
                    <a:pt x="1731" y="2001"/>
                  </a:lnTo>
                  <a:lnTo>
                    <a:pt x="1734" y="1831"/>
                  </a:lnTo>
                  <a:lnTo>
                    <a:pt x="1737" y="1621"/>
                  </a:lnTo>
                  <a:lnTo>
                    <a:pt x="1737" y="1621"/>
                  </a:lnTo>
                  <a:lnTo>
                    <a:pt x="1734" y="1413"/>
                  </a:lnTo>
                  <a:lnTo>
                    <a:pt x="1731" y="1243"/>
                  </a:lnTo>
                  <a:lnTo>
                    <a:pt x="1719" y="1103"/>
                  </a:lnTo>
                  <a:lnTo>
                    <a:pt x="1704" y="996"/>
                  </a:lnTo>
                  <a:lnTo>
                    <a:pt x="1692" y="949"/>
                  </a:lnTo>
                  <a:lnTo>
                    <a:pt x="1680" y="907"/>
                  </a:lnTo>
                  <a:lnTo>
                    <a:pt x="1668" y="870"/>
                  </a:lnTo>
                  <a:lnTo>
                    <a:pt x="1654" y="838"/>
                  </a:lnTo>
                  <a:lnTo>
                    <a:pt x="1639" y="808"/>
                  </a:lnTo>
                  <a:lnTo>
                    <a:pt x="1621" y="778"/>
                  </a:lnTo>
                  <a:lnTo>
                    <a:pt x="1599" y="752"/>
                  </a:lnTo>
                  <a:lnTo>
                    <a:pt x="1581" y="725"/>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0" name="Freeform 49">
              <a:extLst>
                <a:ext uri="{FF2B5EF4-FFF2-40B4-BE49-F238E27FC236}">
                  <a16:creationId xmlns:a16="http://schemas.microsoft.com/office/drawing/2014/main" id="{AD3DEBBD-A3B9-2B49-9DC1-DA5B46896437}"/>
                </a:ext>
              </a:extLst>
            </p:cNvPr>
            <p:cNvSpPr>
              <a:spLocks noChangeArrowheads="1"/>
            </p:cNvSpPr>
            <p:nvPr userDrawn="1"/>
          </p:nvSpPr>
          <p:spPr bwMode="auto">
            <a:xfrm>
              <a:off x="7402513" y="2951163"/>
              <a:ext cx="225425" cy="1147762"/>
            </a:xfrm>
            <a:custGeom>
              <a:avLst/>
              <a:gdLst>
                <a:gd name="T0" fmla="*/ 0 w 627"/>
                <a:gd name="T1" fmla="*/ 3188 h 3189"/>
                <a:gd name="T2" fmla="*/ 626 w 627"/>
                <a:gd name="T3" fmla="*/ 3188 h 3189"/>
                <a:gd name="T4" fmla="*/ 626 w 627"/>
                <a:gd name="T5" fmla="*/ 0 h 3189"/>
                <a:gd name="T6" fmla="*/ 0 w 627"/>
                <a:gd name="T7" fmla="*/ 0 h 3189"/>
                <a:gd name="T8" fmla="*/ 0 w 627"/>
                <a:gd name="T9" fmla="*/ 3188 h 3189"/>
              </a:gdLst>
              <a:ahLst/>
              <a:cxnLst>
                <a:cxn ang="0">
                  <a:pos x="T0" y="T1"/>
                </a:cxn>
                <a:cxn ang="0">
                  <a:pos x="T2" y="T3"/>
                </a:cxn>
                <a:cxn ang="0">
                  <a:pos x="T4" y="T5"/>
                </a:cxn>
                <a:cxn ang="0">
                  <a:pos x="T6" y="T7"/>
                </a:cxn>
                <a:cxn ang="0">
                  <a:pos x="T8" y="T9"/>
                </a:cxn>
              </a:cxnLst>
              <a:rect l="0" t="0" r="r" b="b"/>
              <a:pathLst>
                <a:path w="627" h="3189">
                  <a:moveTo>
                    <a:pt x="0" y="3188"/>
                  </a:moveTo>
                  <a:lnTo>
                    <a:pt x="626" y="3188"/>
                  </a:lnTo>
                  <a:lnTo>
                    <a:pt x="626" y="0"/>
                  </a:lnTo>
                  <a:lnTo>
                    <a:pt x="0" y="0"/>
                  </a:lnTo>
                  <a:lnTo>
                    <a:pt x="0" y="318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1" name="Freeform 50">
              <a:extLst>
                <a:ext uri="{FF2B5EF4-FFF2-40B4-BE49-F238E27FC236}">
                  <a16:creationId xmlns:a16="http://schemas.microsoft.com/office/drawing/2014/main" id="{37B9566F-1B3E-B34F-A17E-6290C67503CE}"/>
                </a:ext>
              </a:extLst>
            </p:cNvPr>
            <p:cNvSpPr>
              <a:spLocks noChangeArrowheads="1"/>
            </p:cNvSpPr>
            <p:nvPr userDrawn="1"/>
          </p:nvSpPr>
          <p:spPr bwMode="auto">
            <a:xfrm>
              <a:off x="7945438" y="2951163"/>
              <a:ext cx="879475" cy="1147762"/>
            </a:xfrm>
            <a:custGeom>
              <a:avLst/>
              <a:gdLst>
                <a:gd name="T0" fmla="*/ 1821 w 2444"/>
                <a:gd name="T1" fmla="*/ 0 h 3189"/>
                <a:gd name="T2" fmla="*/ 1821 w 2444"/>
                <a:gd name="T3" fmla="*/ 1954 h 3189"/>
                <a:gd name="T4" fmla="*/ 558 w 2444"/>
                <a:gd name="T5" fmla="*/ 0 h 3189"/>
                <a:gd name="T6" fmla="*/ 0 w 2444"/>
                <a:gd name="T7" fmla="*/ 0 h 3189"/>
                <a:gd name="T8" fmla="*/ 0 w 2444"/>
                <a:gd name="T9" fmla="*/ 3188 h 3189"/>
                <a:gd name="T10" fmla="*/ 625 w 2444"/>
                <a:gd name="T11" fmla="*/ 3188 h 3189"/>
                <a:gd name="T12" fmla="*/ 625 w 2444"/>
                <a:gd name="T13" fmla="*/ 1232 h 3189"/>
                <a:gd name="T14" fmla="*/ 1888 w 2444"/>
                <a:gd name="T15" fmla="*/ 3188 h 3189"/>
                <a:gd name="T16" fmla="*/ 2443 w 2444"/>
                <a:gd name="T17" fmla="*/ 3188 h 3189"/>
                <a:gd name="T18" fmla="*/ 2443 w 2444"/>
                <a:gd name="T19" fmla="*/ 0 h 3189"/>
                <a:gd name="T20" fmla="*/ 1821 w 2444"/>
                <a:gd name="T21" fmla="*/ 0 h 3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44" h="3189">
                  <a:moveTo>
                    <a:pt x="1821" y="0"/>
                  </a:moveTo>
                  <a:lnTo>
                    <a:pt x="1821" y="1954"/>
                  </a:lnTo>
                  <a:lnTo>
                    <a:pt x="558" y="0"/>
                  </a:lnTo>
                  <a:lnTo>
                    <a:pt x="0" y="0"/>
                  </a:lnTo>
                  <a:lnTo>
                    <a:pt x="0" y="3188"/>
                  </a:lnTo>
                  <a:lnTo>
                    <a:pt x="625" y="3188"/>
                  </a:lnTo>
                  <a:lnTo>
                    <a:pt x="625" y="1232"/>
                  </a:lnTo>
                  <a:lnTo>
                    <a:pt x="1888" y="3188"/>
                  </a:lnTo>
                  <a:lnTo>
                    <a:pt x="2443" y="3188"/>
                  </a:lnTo>
                  <a:lnTo>
                    <a:pt x="2443" y="0"/>
                  </a:lnTo>
                  <a:lnTo>
                    <a:pt x="1821"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2" name="Freeform 51">
              <a:extLst>
                <a:ext uri="{FF2B5EF4-FFF2-40B4-BE49-F238E27FC236}">
                  <a16:creationId xmlns:a16="http://schemas.microsoft.com/office/drawing/2014/main" id="{05917005-1E2C-104A-8395-C6F17CA5C7F6}"/>
                </a:ext>
              </a:extLst>
            </p:cNvPr>
            <p:cNvSpPr>
              <a:spLocks noChangeArrowheads="1"/>
            </p:cNvSpPr>
            <p:nvPr userDrawn="1"/>
          </p:nvSpPr>
          <p:spPr bwMode="auto">
            <a:xfrm>
              <a:off x="9101138" y="2951163"/>
              <a:ext cx="825500" cy="1147762"/>
            </a:xfrm>
            <a:custGeom>
              <a:avLst/>
              <a:gdLst>
                <a:gd name="T0" fmla="*/ 0 w 2291"/>
                <a:gd name="T1" fmla="*/ 0 h 3189"/>
                <a:gd name="T2" fmla="*/ 0 w 2291"/>
                <a:gd name="T3" fmla="*/ 554 h 3189"/>
                <a:gd name="T4" fmla="*/ 832 w 2291"/>
                <a:gd name="T5" fmla="*/ 554 h 3189"/>
                <a:gd name="T6" fmla="*/ 832 w 2291"/>
                <a:gd name="T7" fmla="*/ 3188 h 3189"/>
                <a:gd name="T8" fmla="*/ 1458 w 2291"/>
                <a:gd name="T9" fmla="*/ 3188 h 3189"/>
                <a:gd name="T10" fmla="*/ 1458 w 2291"/>
                <a:gd name="T11" fmla="*/ 554 h 3189"/>
                <a:gd name="T12" fmla="*/ 2290 w 2291"/>
                <a:gd name="T13" fmla="*/ 554 h 3189"/>
                <a:gd name="T14" fmla="*/ 2290 w 2291"/>
                <a:gd name="T15" fmla="*/ 0 h 3189"/>
                <a:gd name="T16" fmla="*/ 0 w 2291"/>
                <a:gd name="T17" fmla="*/ 0 h 3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91" h="3189">
                  <a:moveTo>
                    <a:pt x="0" y="0"/>
                  </a:moveTo>
                  <a:lnTo>
                    <a:pt x="0" y="554"/>
                  </a:lnTo>
                  <a:lnTo>
                    <a:pt x="832" y="554"/>
                  </a:lnTo>
                  <a:lnTo>
                    <a:pt x="832" y="3188"/>
                  </a:lnTo>
                  <a:lnTo>
                    <a:pt x="1458" y="3188"/>
                  </a:lnTo>
                  <a:lnTo>
                    <a:pt x="1458" y="554"/>
                  </a:lnTo>
                  <a:lnTo>
                    <a:pt x="2290" y="554"/>
                  </a:lnTo>
                  <a:lnTo>
                    <a:pt x="2290" y="0"/>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3" name="Freeform 52">
              <a:extLst>
                <a:ext uri="{FF2B5EF4-FFF2-40B4-BE49-F238E27FC236}">
                  <a16:creationId xmlns:a16="http://schemas.microsoft.com/office/drawing/2014/main" id="{93F4DF5F-B563-0A4E-88D5-832E32A5031C}"/>
                </a:ext>
              </a:extLst>
            </p:cNvPr>
            <p:cNvSpPr>
              <a:spLocks noChangeArrowheads="1"/>
            </p:cNvSpPr>
            <p:nvPr userDrawn="1"/>
          </p:nvSpPr>
          <p:spPr bwMode="auto">
            <a:xfrm>
              <a:off x="185738" y="2951163"/>
              <a:ext cx="869950" cy="1149350"/>
            </a:xfrm>
            <a:custGeom>
              <a:avLst/>
              <a:gdLst>
                <a:gd name="T0" fmla="*/ 1073 w 2416"/>
                <a:gd name="T1" fmla="*/ 1916 h 3192"/>
                <a:gd name="T2" fmla="*/ 625 w 2416"/>
                <a:gd name="T3" fmla="*/ 3188 h 3192"/>
                <a:gd name="T4" fmla="*/ 0 w 2416"/>
                <a:gd name="T5" fmla="*/ 0 h 3192"/>
                <a:gd name="T6" fmla="*/ 1251 w 2416"/>
                <a:gd name="T7" fmla="*/ 0 h 3192"/>
                <a:gd name="T8" fmla="*/ 1369 w 2416"/>
                <a:gd name="T9" fmla="*/ 3 h 3192"/>
                <a:gd name="T10" fmla="*/ 1485 w 2416"/>
                <a:gd name="T11" fmla="*/ 23 h 3192"/>
                <a:gd name="T12" fmla="*/ 1589 w 2416"/>
                <a:gd name="T13" fmla="*/ 46 h 3192"/>
                <a:gd name="T14" fmla="*/ 1688 w 2416"/>
                <a:gd name="T15" fmla="*/ 79 h 3192"/>
                <a:gd name="T16" fmla="*/ 1780 w 2416"/>
                <a:gd name="T17" fmla="*/ 119 h 3192"/>
                <a:gd name="T18" fmla="*/ 1865 w 2416"/>
                <a:gd name="T19" fmla="*/ 172 h 3192"/>
                <a:gd name="T20" fmla="*/ 1944 w 2416"/>
                <a:gd name="T21" fmla="*/ 228 h 3192"/>
                <a:gd name="T22" fmla="*/ 2013 w 2416"/>
                <a:gd name="T23" fmla="*/ 291 h 3192"/>
                <a:gd name="T24" fmla="*/ 2076 w 2416"/>
                <a:gd name="T25" fmla="*/ 360 h 3192"/>
                <a:gd name="T26" fmla="*/ 2132 w 2416"/>
                <a:gd name="T27" fmla="*/ 434 h 3192"/>
                <a:gd name="T28" fmla="*/ 2181 w 2416"/>
                <a:gd name="T29" fmla="*/ 517 h 3192"/>
                <a:gd name="T30" fmla="*/ 2216 w 2416"/>
                <a:gd name="T31" fmla="*/ 603 h 3192"/>
                <a:gd name="T32" fmla="*/ 2246 w 2416"/>
                <a:gd name="T33" fmla="*/ 692 h 3192"/>
                <a:gd name="T34" fmla="*/ 2268 w 2416"/>
                <a:gd name="T35" fmla="*/ 783 h 3192"/>
                <a:gd name="T36" fmla="*/ 2283 w 2416"/>
                <a:gd name="T37" fmla="*/ 878 h 3192"/>
                <a:gd name="T38" fmla="*/ 2286 w 2416"/>
                <a:gd name="T39" fmla="*/ 977 h 3192"/>
                <a:gd name="T40" fmla="*/ 2283 w 2416"/>
                <a:gd name="T41" fmla="*/ 1059 h 3192"/>
                <a:gd name="T42" fmla="*/ 2261 w 2416"/>
                <a:gd name="T43" fmla="*/ 1210 h 3192"/>
                <a:gd name="T44" fmla="*/ 2212 w 2416"/>
                <a:gd name="T45" fmla="*/ 1347 h 3192"/>
                <a:gd name="T46" fmla="*/ 2150 w 2416"/>
                <a:gd name="T47" fmla="*/ 1469 h 3192"/>
                <a:gd name="T48" fmla="*/ 2068 w 2416"/>
                <a:gd name="T49" fmla="*/ 1572 h 3192"/>
                <a:gd name="T50" fmla="*/ 1976 w 2416"/>
                <a:gd name="T51" fmla="*/ 1661 h 3192"/>
                <a:gd name="T52" fmla="*/ 1873 w 2416"/>
                <a:gd name="T53" fmla="*/ 1735 h 3192"/>
                <a:gd name="T54" fmla="*/ 1760 w 2416"/>
                <a:gd name="T55" fmla="*/ 1792 h 3192"/>
                <a:gd name="T56" fmla="*/ 2415 w 2416"/>
                <a:gd name="T57" fmla="*/ 3191 h 3192"/>
                <a:gd name="T58" fmla="*/ 1695 w 2416"/>
                <a:gd name="T59" fmla="*/ 3188 h 3192"/>
                <a:gd name="T60" fmla="*/ 625 w 2416"/>
                <a:gd name="T61" fmla="*/ 554 h 3192"/>
                <a:gd name="T62" fmla="*/ 1210 w 2416"/>
                <a:gd name="T63" fmla="*/ 1398 h 3192"/>
                <a:gd name="T64" fmla="*/ 1261 w 2416"/>
                <a:gd name="T65" fmla="*/ 1395 h 3192"/>
                <a:gd name="T66" fmla="*/ 1353 w 2416"/>
                <a:gd name="T67" fmla="*/ 1380 h 3192"/>
                <a:gd name="T68" fmla="*/ 1435 w 2416"/>
                <a:gd name="T69" fmla="*/ 1350 h 3192"/>
                <a:gd name="T70" fmla="*/ 1509 w 2416"/>
                <a:gd name="T71" fmla="*/ 1306 h 3192"/>
                <a:gd name="T72" fmla="*/ 1568 w 2416"/>
                <a:gd name="T73" fmla="*/ 1250 h 3192"/>
                <a:gd name="T74" fmla="*/ 1612 w 2416"/>
                <a:gd name="T75" fmla="*/ 1185 h 3192"/>
                <a:gd name="T76" fmla="*/ 1645 w 2416"/>
                <a:gd name="T77" fmla="*/ 1106 h 3192"/>
                <a:gd name="T78" fmla="*/ 1660 w 2416"/>
                <a:gd name="T79" fmla="*/ 1020 h 3192"/>
                <a:gd name="T80" fmla="*/ 1663 w 2416"/>
                <a:gd name="T81" fmla="*/ 976 h 3192"/>
                <a:gd name="T82" fmla="*/ 1652 w 2416"/>
                <a:gd name="T83" fmla="*/ 887 h 3192"/>
                <a:gd name="T84" fmla="*/ 1630 w 2416"/>
                <a:gd name="T85" fmla="*/ 804 h 3192"/>
                <a:gd name="T86" fmla="*/ 1590 w 2416"/>
                <a:gd name="T87" fmla="*/ 735 h 3192"/>
                <a:gd name="T88" fmla="*/ 1538 w 2416"/>
                <a:gd name="T89" fmla="*/ 672 h 3192"/>
                <a:gd name="T90" fmla="*/ 1476 w 2416"/>
                <a:gd name="T91" fmla="*/ 625 h 3192"/>
                <a:gd name="T92" fmla="*/ 1398 w 2416"/>
                <a:gd name="T93" fmla="*/ 588 h 3192"/>
                <a:gd name="T94" fmla="*/ 1309 w 2416"/>
                <a:gd name="T95" fmla="*/ 561 h 3192"/>
                <a:gd name="T96" fmla="*/ 1210 w 2416"/>
                <a:gd name="T97" fmla="*/ 554 h 3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16" h="3192">
                  <a:moveTo>
                    <a:pt x="1695" y="3188"/>
                  </a:moveTo>
                  <a:lnTo>
                    <a:pt x="1073" y="1916"/>
                  </a:lnTo>
                  <a:lnTo>
                    <a:pt x="625" y="1916"/>
                  </a:lnTo>
                  <a:lnTo>
                    <a:pt x="625" y="3188"/>
                  </a:lnTo>
                  <a:lnTo>
                    <a:pt x="0" y="3188"/>
                  </a:lnTo>
                  <a:lnTo>
                    <a:pt x="0" y="0"/>
                  </a:lnTo>
                  <a:lnTo>
                    <a:pt x="1251" y="0"/>
                  </a:lnTo>
                  <a:lnTo>
                    <a:pt x="1251" y="0"/>
                  </a:lnTo>
                  <a:lnTo>
                    <a:pt x="1313" y="0"/>
                  </a:lnTo>
                  <a:lnTo>
                    <a:pt x="1369" y="3"/>
                  </a:lnTo>
                  <a:lnTo>
                    <a:pt x="1429" y="11"/>
                  </a:lnTo>
                  <a:lnTo>
                    <a:pt x="1485" y="23"/>
                  </a:lnTo>
                  <a:lnTo>
                    <a:pt x="1537" y="34"/>
                  </a:lnTo>
                  <a:lnTo>
                    <a:pt x="1589" y="46"/>
                  </a:lnTo>
                  <a:lnTo>
                    <a:pt x="1640" y="61"/>
                  </a:lnTo>
                  <a:lnTo>
                    <a:pt x="1688" y="79"/>
                  </a:lnTo>
                  <a:lnTo>
                    <a:pt x="1735" y="97"/>
                  </a:lnTo>
                  <a:lnTo>
                    <a:pt x="1780" y="119"/>
                  </a:lnTo>
                  <a:lnTo>
                    <a:pt x="1824" y="146"/>
                  </a:lnTo>
                  <a:lnTo>
                    <a:pt x="1865" y="172"/>
                  </a:lnTo>
                  <a:lnTo>
                    <a:pt x="1907" y="199"/>
                  </a:lnTo>
                  <a:lnTo>
                    <a:pt x="1944" y="228"/>
                  </a:lnTo>
                  <a:lnTo>
                    <a:pt x="1981" y="258"/>
                  </a:lnTo>
                  <a:lnTo>
                    <a:pt x="2013" y="291"/>
                  </a:lnTo>
                  <a:lnTo>
                    <a:pt x="2046" y="323"/>
                  </a:lnTo>
                  <a:lnTo>
                    <a:pt x="2076" y="360"/>
                  </a:lnTo>
                  <a:lnTo>
                    <a:pt x="2105" y="397"/>
                  </a:lnTo>
                  <a:lnTo>
                    <a:pt x="2132" y="434"/>
                  </a:lnTo>
                  <a:lnTo>
                    <a:pt x="2154" y="476"/>
                  </a:lnTo>
                  <a:lnTo>
                    <a:pt x="2181" y="517"/>
                  </a:lnTo>
                  <a:lnTo>
                    <a:pt x="2199" y="558"/>
                  </a:lnTo>
                  <a:lnTo>
                    <a:pt x="2216" y="603"/>
                  </a:lnTo>
                  <a:lnTo>
                    <a:pt x="2231" y="647"/>
                  </a:lnTo>
                  <a:lnTo>
                    <a:pt x="2246" y="692"/>
                  </a:lnTo>
                  <a:lnTo>
                    <a:pt x="2261" y="739"/>
                  </a:lnTo>
                  <a:lnTo>
                    <a:pt x="2268" y="783"/>
                  </a:lnTo>
                  <a:lnTo>
                    <a:pt x="2276" y="831"/>
                  </a:lnTo>
                  <a:lnTo>
                    <a:pt x="2283" y="878"/>
                  </a:lnTo>
                  <a:lnTo>
                    <a:pt x="2286" y="930"/>
                  </a:lnTo>
                  <a:lnTo>
                    <a:pt x="2286" y="977"/>
                  </a:lnTo>
                  <a:lnTo>
                    <a:pt x="2286" y="977"/>
                  </a:lnTo>
                  <a:lnTo>
                    <a:pt x="2283" y="1059"/>
                  </a:lnTo>
                  <a:lnTo>
                    <a:pt x="2276" y="1136"/>
                  </a:lnTo>
                  <a:lnTo>
                    <a:pt x="2261" y="1210"/>
                  </a:lnTo>
                  <a:lnTo>
                    <a:pt x="2239" y="1281"/>
                  </a:lnTo>
                  <a:lnTo>
                    <a:pt x="2212" y="1347"/>
                  </a:lnTo>
                  <a:lnTo>
                    <a:pt x="2182" y="1410"/>
                  </a:lnTo>
                  <a:lnTo>
                    <a:pt x="2150" y="1469"/>
                  </a:lnTo>
                  <a:lnTo>
                    <a:pt x="2113" y="1521"/>
                  </a:lnTo>
                  <a:lnTo>
                    <a:pt x="2068" y="1572"/>
                  </a:lnTo>
                  <a:lnTo>
                    <a:pt x="2024" y="1620"/>
                  </a:lnTo>
                  <a:lnTo>
                    <a:pt x="1976" y="1661"/>
                  </a:lnTo>
                  <a:lnTo>
                    <a:pt x="1925" y="1698"/>
                  </a:lnTo>
                  <a:lnTo>
                    <a:pt x="1873" y="1735"/>
                  </a:lnTo>
                  <a:lnTo>
                    <a:pt x="1817" y="1765"/>
                  </a:lnTo>
                  <a:lnTo>
                    <a:pt x="1760" y="1792"/>
                  </a:lnTo>
                  <a:lnTo>
                    <a:pt x="1704" y="1818"/>
                  </a:lnTo>
                  <a:lnTo>
                    <a:pt x="2415" y="3191"/>
                  </a:lnTo>
                  <a:lnTo>
                    <a:pt x="1695" y="3191"/>
                  </a:lnTo>
                  <a:lnTo>
                    <a:pt x="1695" y="3188"/>
                  </a:lnTo>
                  <a:close/>
                  <a:moveTo>
                    <a:pt x="1210" y="554"/>
                  </a:moveTo>
                  <a:lnTo>
                    <a:pt x="625" y="554"/>
                  </a:lnTo>
                  <a:lnTo>
                    <a:pt x="625" y="1398"/>
                  </a:lnTo>
                  <a:lnTo>
                    <a:pt x="1210" y="1398"/>
                  </a:lnTo>
                  <a:lnTo>
                    <a:pt x="1210" y="1398"/>
                  </a:lnTo>
                  <a:lnTo>
                    <a:pt x="1261" y="1395"/>
                  </a:lnTo>
                  <a:lnTo>
                    <a:pt x="1309" y="1392"/>
                  </a:lnTo>
                  <a:lnTo>
                    <a:pt x="1353" y="1380"/>
                  </a:lnTo>
                  <a:lnTo>
                    <a:pt x="1398" y="1368"/>
                  </a:lnTo>
                  <a:lnTo>
                    <a:pt x="1435" y="1350"/>
                  </a:lnTo>
                  <a:lnTo>
                    <a:pt x="1476" y="1328"/>
                  </a:lnTo>
                  <a:lnTo>
                    <a:pt x="1509" y="1306"/>
                  </a:lnTo>
                  <a:lnTo>
                    <a:pt x="1538" y="1279"/>
                  </a:lnTo>
                  <a:lnTo>
                    <a:pt x="1568" y="1250"/>
                  </a:lnTo>
                  <a:lnTo>
                    <a:pt x="1590" y="1217"/>
                  </a:lnTo>
                  <a:lnTo>
                    <a:pt x="1612" y="1185"/>
                  </a:lnTo>
                  <a:lnTo>
                    <a:pt x="1630" y="1148"/>
                  </a:lnTo>
                  <a:lnTo>
                    <a:pt x="1645" y="1106"/>
                  </a:lnTo>
                  <a:lnTo>
                    <a:pt x="1652" y="1065"/>
                  </a:lnTo>
                  <a:lnTo>
                    <a:pt x="1660" y="1020"/>
                  </a:lnTo>
                  <a:lnTo>
                    <a:pt x="1663" y="976"/>
                  </a:lnTo>
                  <a:lnTo>
                    <a:pt x="1663" y="976"/>
                  </a:lnTo>
                  <a:lnTo>
                    <a:pt x="1660" y="932"/>
                  </a:lnTo>
                  <a:lnTo>
                    <a:pt x="1652" y="887"/>
                  </a:lnTo>
                  <a:lnTo>
                    <a:pt x="1645" y="846"/>
                  </a:lnTo>
                  <a:lnTo>
                    <a:pt x="1630" y="804"/>
                  </a:lnTo>
                  <a:lnTo>
                    <a:pt x="1612" y="767"/>
                  </a:lnTo>
                  <a:lnTo>
                    <a:pt x="1590" y="735"/>
                  </a:lnTo>
                  <a:lnTo>
                    <a:pt x="1568" y="702"/>
                  </a:lnTo>
                  <a:lnTo>
                    <a:pt x="1538" y="672"/>
                  </a:lnTo>
                  <a:lnTo>
                    <a:pt x="1509" y="646"/>
                  </a:lnTo>
                  <a:lnTo>
                    <a:pt x="1476" y="625"/>
                  </a:lnTo>
                  <a:lnTo>
                    <a:pt x="1435" y="603"/>
                  </a:lnTo>
                  <a:lnTo>
                    <a:pt x="1398" y="588"/>
                  </a:lnTo>
                  <a:lnTo>
                    <a:pt x="1353" y="573"/>
                  </a:lnTo>
                  <a:lnTo>
                    <a:pt x="1309" y="561"/>
                  </a:lnTo>
                  <a:lnTo>
                    <a:pt x="1261" y="558"/>
                  </a:lnTo>
                  <a:lnTo>
                    <a:pt x="1210" y="55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4" name="Freeform 53">
              <a:extLst>
                <a:ext uri="{FF2B5EF4-FFF2-40B4-BE49-F238E27FC236}">
                  <a16:creationId xmlns:a16="http://schemas.microsoft.com/office/drawing/2014/main" id="{B88CC822-F56A-EF4F-9398-A4AA3D964937}"/>
                </a:ext>
              </a:extLst>
            </p:cNvPr>
            <p:cNvSpPr>
              <a:spLocks noChangeArrowheads="1"/>
            </p:cNvSpPr>
            <p:nvPr userDrawn="1"/>
          </p:nvSpPr>
          <p:spPr bwMode="auto">
            <a:xfrm>
              <a:off x="1333500" y="2951163"/>
              <a:ext cx="223838" cy="1147762"/>
            </a:xfrm>
            <a:custGeom>
              <a:avLst/>
              <a:gdLst>
                <a:gd name="T0" fmla="*/ 0 w 623"/>
                <a:gd name="T1" fmla="*/ 3188 h 3189"/>
                <a:gd name="T2" fmla="*/ 622 w 623"/>
                <a:gd name="T3" fmla="*/ 3188 h 3189"/>
                <a:gd name="T4" fmla="*/ 622 w 623"/>
                <a:gd name="T5" fmla="*/ 0 h 3189"/>
                <a:gd name="T6" fmla="*/ 0 w 623"/>
                <a:gd name="T7" fmla="*/ 0 h 3189"/>
                <a:gd name="T8" fmla="*/ 0 w 623"/>
                <a:gd name="T9" fmla="*/ 3188 h 3189"/>
              </a:gdLst>
              <a:ahLst/>
              <a:cxnLst>
                <a:cxn ang="0">
                  <a:pos x="T0" y="T1"/>
                </a:cxn>
                <a:cxn ang="0">
                  <a:pos x="T2" y="T3"/>
                </a:cxn>
                <a:cxn ang="0">
                  <a:pos x="T4" y="T5"/>
                </a:cxn>
                <a:cxn ang="0">
                  <a:pos x="T6" y="T7"/>
                </a:cxn>
                <a:cxn ang="0">
                  <a:pos x="T8" y="T9"/>
                </a:cxn>
              </a:cxnLst>
              <a:rect l="0" t="0" r="r" b="b"/>
              <a:pathLst>
                <a:path w="623" h="3189">
                  <a:moveTo>
                    <a:pt x="0" y="3188"/>
                  </a:moveTo>
                  <a:lnTo>
                    <a:pt x="622" y="3188"/>
                  </a:lnTo>
                  <a:lnTo>
                    <a:pt x="622" y="0"/>
                  </a:lnTo>
                  <a:lnTo>
                    <a:pt x="0" y="0"/>
                  </a:lnTo>
                  <a:lnTo>
                    <a:pt x="0" y="318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5" name="Freeform 54">
              <a:extLst>
                <a:ext uri="{FF2B5EF4-FFF2-40B4-BE49-F238E27FC236}">
                  <a16:creationId xmlns:a16="http://schemas.microsoft.com/office/drawing/2014/main" id="{E8C8D3A4-D0D8-3B41-A6E8-2428E226D700}"/>
                </a:ext>
              </a:extLst>
            </p:cNvPr>
            <p:cNvSpPr>
              <a:spLocks noChangeArrowheads="1"/>
            </p:cNvSpPr>
            <p:nvPr userDrawn="1"/>
          </p:nvSpPr>
          <p:spPr bwMode="auto">
            <a:xfrm>
              <a:off x="3044825" y="2951163"/>
              <a:ext cx="836613" cy="1147762"/>
            </a:xfrm>
            <a:custGeom>
              <a:avLst/>
              <a:gdLst>
                <a:gd name="T0" fmla="*/ 1702 w 2325"/>
                <a:gd name="T1" fmla="*/ 0 h 3189"/>
                <a:gd name="T2" fmla="*/ 1702 w 2325"/>
                <a:gd name="T3" fmla="*/ 1303 h 3189"/>
                <a:gd name="T4" fmla="*/ 622 w 2325"/>
                <a:gd name="T5" fmla="*/ 1303 h 3189"/>
                <a:gd name="T6" fmla="*/ 622 w 2325"/>
                <a:gd name="T7" fmla="*/ 0 h 3189"/>
                <a:gd name="T8" fmla="*/ 0 w 2325"/>
                <a:gd name="T9" fmla="*/ 0 h 3189"/>
                <a:gd name="T10" fmla="*/ 0 w 2325"/>
                <a:gd name="T11" fmla="*/ 3188 h 3189"/>
                <a:gd name="T12" fmla="*/ 622 w 2325"/>
                <a:gd name="T13" fmla="*/ 3188 h 3189"/>
                <a:gd name="T14" fmla="*/ 622 w 2325"/>
                <a:gd name="T15" fmla="*/ 1854 h 3189"/>
                <a:gd name="T16" fmla="*/ 1702 w 2325"/>
                <a:gd name="T17" fmla="*/ 1854 h 3189"/>
                <a:gd name="T18" fmla="*/ 1702 w 2325"/>
                <a:gd name="T19" fmla="*/ 3188 h 3189"/>
                <a:gd name="T20" fmla="*/ 2324 w 2325"/>
                <a:gd name="T21" fmla="*/ 3188 h 3189"/>
                <a:gd name="T22" fmla="*/ 2324 w 2325"/>
                <a:gd name="T23" fmla="*/ 0 h 3189"/>
                <a:gd name="T24" fmla="*/ 1702 w 2325"/>
                <a:gd name="T25" fmla="*/ 0 h 3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25" h="3189">
                  <a:moveTo>
                    <a:pt x="1702" y="0"/>
                  </a:moveTo>
                  <a:lnTo>
                    <a:pt x="1702" y="1303"/>
                  </a:lnTo>
                  <a:lnTo>
                    <a:pt x="622" y="1303"/>
                  </a:lnTo>
                  <a:lnTo>
                    <a:pt x="622" y="0"/>
                  </a:lnTo>
                  <a:lnTo>
                    <a:pt x="0" y="0"/>
                  </a:lnTo>
                  <a:lnTo>
                    <a:pt x="0" y="3188"/>
                  </a:lnTo>
                  <a:lnTo>
                    <a:pt x="622" y="3188"/>
                  </a:lnTo>
                  <a:lnTo>
                    <a:pt x="622" y="1854"/>
                  </a:lnTo>
                  <a:lnTo>
                    <a:pt x="1702" y="1854"/>
                  </a:lnTo>
                  <a:lnTo>
                    <a:pt x="1702" y="3188"/>
                  </a:lnTo>
                  <a:lnTo>
                    <a:pt x="2324" y="3188"/>
                  </a:lnTo>
                  <a:lnTo>
                    <a:pt x="2324" y="0"/>
                  </a:lnTo>
                  <a:lnTo>
                    <a:pt x="1702"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6" name="Freeform 55">
              <a:extLst>
                <a:ext uri="{FF2B5EF4-FFF2-40B4-BE49-F238E27FC236}">
                  <a16:creationId xmlns:a16="http://schemas.microsoft.com/office/drawing/2014/main" id="{A884E3F7-6D94-7948-BC4E-EB7AB0E6A0DE}"/>
                </a:ext>
              </a:extLst>
            </p:cNvPr>
            <p:cNvSpPr>
              <a:spLocks noChangeArrowheads="1"/>
            </p:cNvSpPr>
            <p:nvPr userDrawn="1"/>
          </p:nvSpPr>
          <p:spPr bwMode="auto">
            <a:xfrm>
              <a:off x="4159250" y="2951163"/>
              <a:ext cx="825500" cy="1147762"/>
            </a:xfrm>
            <a:custGeom>
              <a:avLst/>
              <a:gdLst>
                <a:gd name="T0" fmla="*/ 0 w 2291"/>
                <a:gd name="T1" fmla="*/ 0 h 3189"/>
                <a:gd name="T2" fmla="*/ 0 w 2291"/>
                <a:gd name="T3" fmla="*/ 554 h 3189"/>
                <a:gd name="T4" fmla="*/ 832 w 2291"/>
                <a:gd name="T5" fmla="*/ 554 h 3189"/>
                <a:gd name="T6" fmla="*/ 832 w 2291"/>
                <a:gd name="T7" fmla="*/ 3188 h 3189"/>
                <a:gd name="T8" fmla="*/ 1458 w 2291"/>
                <a:gd name="T9" fmla="*/ 3188 h 3189"/>
                <a:gd name="T10" fmla="*/ 1458 w 2291"/>
                <a:gd name="T11" fmla="*/ 554 h 3189"/>
                <a:gd name="T12" fmla="*/ 2290 w 2291"/>
                <a:gd name="T13" fmla="*/ 554 h 3189"/>
                <a:gd name="T14" fmla="*/ 2290 w 2291"/>
                <a:gd name="T15" fmla="*/ 0 h 3189"/>
                <a:gd name="T16" fmla="*/ 0 w 2291"/>
                <a:gd name="T17" fmla="*/ 0 h 3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91" h="3189">
                  <a:moveTo>
                    <a:pt x="0" y="0"/>
                  </a:moveTo>
                  <a:lnTo>
                    <a:pt x="0" y="554"/>
                  </a:lnTo>
                  <a:lnTo>
                    <a:pt x="832" y="554"/>
                  </a:lnTo>
                  <a:lnTo>
                    <a:pt x="832" y="3188"/>
                  </a:lnTo>
                  <a:lnTo>
                    <a:pt x="1458" y="3188"/>
                  </a:lnTo>
                  <a:lnTo>
                    <a:pt x="1458" y="554"/>
                  </a:lnTo>
                  <a:lnTo>
                    <a:pt x="2290" y="554"/>
                  </a:lnTo>
                  <a:lnTo>
                    <a:pt x="2290" y="0"/>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7" name="Freeform 56">
              <a:extLst>
                <a:ext uri="{FF2B5EF4-FFF2-40B4-BE49-F238E27FC236}">
                  <a16:creationId xmlns:a16="http://schemas.microsoft.com/office/drawing/2014/main" id="{67D826E3-A365-6545-8E60-57D5E4CFD719}"/>
                </a:ext>
              </a:extLst>
            </p:cNvPr>
            <p:cNvSpPr>
              <a:spLocks noChangeArrowheads="1"/>
            </p:cNvSpPr>
            <p:nvPr userDrawn="1"/>
          </p:nvSpPr>
          <p:spPr bwMode="auto">
            <a:xfrm>
              <a:off x="5262563" y="2951163"/>
              <a:ext cx="825500" cy="1147762"/>
            </a:xfrm>
            <a:custGeom>
              <a:avLst/>
              <a:gdLst>
                <a:gd name="T0" fmla="*/ 626 w 2294"/>
                <a:gd name="T1" fmla="*/ 1990 h 3189"/>
                <a:gd name="T2" fmla="*/ 0 w 2294"/>
                <a:gd name="T3" fmla="*/ 3188 h 3189"/>
                <a:gd name="T4" fmla="*/ 1240 w 2294"/>
                <a:gd name="T5" fmla="*/ 0 h 3189"/>
                <a:gd name="T6" fmla="*/ 1299 w 2294"/>
                <a:gd name="T7" fmla="*/ 0 h 3189"/>
                <a:gd name="T8" fmla="*/ 1418 w 2294"/>
                <a:gd name="T9" fmla="*/ 11 h 3189"/>
                <a:gd name="T10" fmla="*/ 1530 w 2294"/>
                <a:gd name="T11" fmla="*/ 34 h 3189"/>
                <a:gd name="T12" fmla="*/ 1634 w 2294"/>
                <a:gd name="T13" fmla="*/ 64 h 3189"/>
                <a:gd name="T14" fmla="*/ 1729 w 2294"/>
                <a:gd name="T15" fmla="*/ 100 h 3189"/>
                <a:gd name="T16" fmla="*/ 1818 w 2294"/>
                <a:gd name="T17" fmla="*/ 144 h 3189"/>
                <a:gd name="T18" fmla="*/ 1904 w 2294"/>
                <a:gd name="T19" fmla="*/ 200 h 3189"/>
                <a:gd name="T20" fmla="*/ 1978 w 2294"/>
                <a:gd name="T21" fmla="*/ 262 h 3189"/>
                <a:gd name="T22" fmla="*/ 2047 w 2294"/>
                <a:gd name="T23" fmla="*/ 328 h 3189"/>
                <a:gd name="T24" fmla="*/ 2106 w 2294"/>
                <a:gd name="T25" fmla="*/ 402 h 3189"/>
                <a:gd name="T26" fmla="*/ 2160 w 2294"/>
                <a:gd name="T27" fmla="*/ 480 h 3189"/>
                <a:gd name="T28" fmla="*/ 2204 w 2294"/>
                <a:gd name="T29" fmla="*/ 566 h 3189"/>
                <a:gd name="T30" fmla="*/ 2237 w 2294"/>
                <a:gd name="T31" fmla="*/ 655 h 3189"/>
                <a:gd name="T32" fmla="*/ 2263 w 2294"/>
                <a:gd name="T33" fmla="*/ 746 h 3189"/>
                <a:gd name="T34" fmla="*/ 2283 w 2294"/>
                <a:gd name="T35" fmla="*/ 841 h 3189"/>
                <a:gd name="T36" fmla="*/ 2293 w 2294"/>
                <a:gd name="T37" fmla="*/ 940 h 3189"/>
                <a:gd name="T38" fmla="*/ 2293 w 2294"/>
                <a:gd name="T39" fmla="*/ 992 h 3189"/>
                <a:gd name="T40" fmla="*/ 2290 w 2294"/>
                <a:gd name="T41" fmla="*/ 1091 h 3189"/>
                <a:gd name="T42" fmla="*/ 2275 w 2294"/>
                <a:gd name="T43" fmla="*/ 1191 h 3189"/>
                <a:gd name="T44" fmla="*/ 2251 w 2294"/>
                <a:gd name="T45" fmla="*/ 1282 h 3189"/>
                <a:gd name="T46" fmla="*/ 2222 w 2294"/>
                <a:gd name="T47" fmla="*/ 1374 h 3189"/>
                <a:gd name="T48" fmla="*/ 2182 w 2294"/>
                <a:gd name="T49" fmla="*/ 1460 h 3189"/>
                <a:gd name="T50" fmla="*/ 2133 w 2294"/>
                <a:gd name="T51" fmla="*/ 1541 h 3189"/>
                <a:gd name="T52" fmla="*/ 2077 w 2294"/>
                <a:gd name="T53" fmla="*/ 1620 h 3189"/>
                <a:gd name="T54" fmla="*/ 2015 w 2294"/>
                <a:gd name="T55" fmla="*/ 1689 h 3189"/>
                <a:gd name="T56" fmla="*/ 1941 w 2294"/>
                <a:gd name="T57" fmla="*/ 1755 h 3189"/>
                <a:gd name="T58" fmla="*/ 1862 w 2294"/>
                <a:gd name="T59" fmla="*/ 1811 h 3189"/>
                <a:gd name="T60" fmla="*/ 1773 w 2294"/>
                <a:gd name="T61" fmla="*/ 1864 h 3189"/>
                <a:gd name="T62" fmla="*/ 1681 w 2294"/>
                <a:gd name="T63" fmla="*/ 1904 h 3189"/>
                <a:gd name="T64" fmla="*/ 1582 w 2294"/>
                <a:gd name="T65" fmla="*/ 1940 h 3189"/>
                <a:gd name="T66" fmla="*/ 1474 w 2294"/>
                <a:gd name="T67" fmla="*/ 1963 h 3189"/>
                <a:gd name="T68" fmla="*/ 1359 w 2294"/>
                <a:gd name="T69" fmla="*/ 1978 h 3189"/>
                <a:gd name="T70" fmla="*/ 1240 w 2294"/>
                <a:gd name="T71" fmla="*/ 1990 h 3189"/>
                <a:gd name="T72" fmla="*/ 626 w 2294"/>
                <a:gd name="T73" fmla="*/ 554 h 3189"/>
                <a:gd name="T74" fmla="*/ 1206 w 2294"/>
                <a:gd name="T75" fmla="*/ 1427 h 3189"/>
                <a:gd name="T76" fmla="*/ 1258 w 2294"/>
                <a:gd name="T77" fmla="*/ 1427 h 3189"/>
                <a:gd name="T78" fmla="*/ 1353 w 2294"/>
                <a:gd name="T79" fmla="*/ 1413 h 3189"/>
                <a:gd name="T80" fmla="*/ 1439 w 2294"/>
                <a:gd name="T81" fmla="*/ 1380 h 3189"/>
                <a:gd name="T82" fmla="*/ 1508 w 2294"/>
                <a:gd name="T83" fmla="*/ 1336 h 3189"/>
                <a:gd name="T84" fmla="*/ 1570 w 2294"/>
                <a:gd name="T85" fmla="*/ 1279 h 3189"/>
                <a:gd name="T86" fmla="*/ 1615 w 2294"/>
                <a:gd name="T87" fmla="*/ 1210 h 3189"/>
                <a:gd name="T88" fmla="*/ 1647 w 2294"/>
                <a:gd name="T89" fmla="*/ 1131 h 3189"/>
                <a:gd name="T90" fmla="*/ 1662 w 2294"/>
                <a:gd name="T91" fmla="*/ 1043 h 3189"/>
                <a:gd name="T92" fmla="*/ 1665 w 2294"/>
                <a:gd name="T93" fmla="*/ 995 h 3189"/>
                <a:gd name="T94" fmla="*/ 1659 w 2294"/>
                <a:gd name="T95" fmla="*/ 903 h 3189"/>
                <a:gd name="T96" fmla="*/ 1633 w 2294"/>
                <a:gd name="T97" fmla="*/ 818 h 3189"/>
                <a:gd name="T98" fmla="*/ 1593 w 2294"/>
                <a:gd name="T99" fmla="*/ 744 h 3189"/>
                <a:gd name="T100" fmla="*/ 1541 w 2294"/>
                <a:gd name="T101" fmla="*/ 678 h 3189"/>
                <a:gd name="T102" fmla="*/ 1476 w 2294"/>
                <a:gd name="T103" fmla="*/ 625 h 3189"/>
                <a:gd name="T104" fmla="*/ 1397 w 2294"/>
                <a:gd name="T105" fmla="*/ 590 h 3189"/>
                <a:gd name="T106" fmla="*/ 1305 w 2294"/>
                <a:gd name="T107" fmla="*/ 567 h 3189"/>
                <a:gd name="T108" fmla="*/ 1206 w 2294"/>
                <a:gd name="T109" fmla="*/ 554 h 3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294" h="3189">
                  <a:moveTo>
                    <a:pt x="1240" y="1990"/>
                  </a:moveTo>
                  <a:lnTo>
                    <a:pt x="626" y="1990"/>
                  </a:lnTo>
                  <a:lnTo>
                    <a:pt x="626" y="3188"/>
                  </a:lnTo>
                  <a:lnTo>
                    <a:pt x="0" y="3188"/>
                  </a:lnTo>
                  <a:lnTo>
                    <a:pt x="0" y="0"/>
                  </a:lnTo>
                  <a:lnTo>
                    <a:pt x="1240" y="0"/>
                  </a:lnTo>
                  <a:lnTo>
                    <a:pt x="1240" y="0"/>
                  </a:lnTo>
                  <a:lnTo>
                    <a:pt x="1299" y="0"/>
                  </a:lnTo>
                  <a:lnTo>
                    <a:pt x="1359" y="8"/>
                  </a:lnTo>
                  <a:lnTo>
                    <a:pt x="1418" y="11"/>
                  </a:lnTo>
                  <a:lnTo>
                    <a:pt x="1474" y="23"/>
                  </a:lnTo>
                  <a:lnTo>
                    <a:pt x="1530" y="34"/>
                  </a:lnTo>
                  <a:lnTo>
                    <a:pt x="1582" y="46"/>
                  </a:lnTo>
                  <a:lnTo>
                    <a:pt x="1634" y="64"/>
                  </a:lnTo>
                  <a:lnTo>
                    <a:pt x="1681" y="82"/>
                  </a:lnTo>
                  <a:lnTo>
                    <a:pt x="1729" y="100"/>
                  </a:lnTo>
                  <a:lnTo>
                    <a:pt x="1773" y="122"/>
                  </a:lnTo>
                  <a:lnTo>
                    <a:pt x="1818" y="144"/>
                  </a:lnTo>
                  <a:lnTo>
                    <a:pt x="1862" y="174"/>
                  </a:lnTo>
                  <a:lnTo>
                    <a:pt x="1904" y="200"/>
                  </a:lnTo>
                  <a:lnTo>
                    <a:pt x="1941" y="230"/>
                  </a:lnTo>
                  <a:lnTo>
                    <a:pt x="1978" y="262"/>
                  </a:lnTo>
                  <a:lnTo>
                    <a:pt x="2015" y="295"/>
                  </a:lnTo>
                  <a:lnTo>
                    <a:pt x="2047" y="328"/>
                  </a:lnTo>
                  <a:lnTo>
                    <a:pt x="2077" y="365"/>
                  </a:lnTo>
                  <a:lnTo>
                    <a:pt x="2106" y="402"/>
                  </a:lnTo>
                  <a:lnTo>
                    <a:pt x="2133" y="443"/>
                  </a:lnTo>
                  <a:lnTo>
                    <a:pt x="2160" y="480"/>
                  </a:lnTo>
                  <a:lnTo>
                    <a:pt x="2182" y="524"/>
                  </a:lnTo>
                  <a:lnTo>
                    <a:pt x="2204" y="566"/>
                  </a:lnTo>
                  <a:lnTo>
                    <a:pt x="2222" y="610"/>
                  </a:lnTo>
                  <a:lnTo>
                    <a:pt x="2237" y="655"/>
                  </a:lnTo>
                  <a:lnTo>
                    <a:pt x="2251" y="702"/>
                  </a:lnTo>
                  <a:lnTo>
                    <a:pt x="2263" y="746"/>
                  </a:lnTo>
                  <a:lnTo>
                    <a:pt x="2275" y="794"/>
                  </a:lnTo>
                  <a:lnTo>
                    <a:pt x="2283" y="841"/>
                  </a:lnTo>
                  <a:lnTo>
                    <a:pt x="2290" y="893"/>
                  </a:lnTo>
                  <a:lnTo>
                    <a:pt x="2293" y="940"/>
                  </a:lnTo>
                  <a:lnTo>
                    <a:pt x="2293" y="992"/>
                  </a:lnTo>
                  <a:lnTo>
                    <a:pt x="2293" y="992"/>
                  </a:lnTo>
                  <a:lnTo>
                    <a:pt x="2293" y="1044"/>
                  </a:lnTo>
                  <a:lnTo>
                    <a:pt x="2290" y="1091"/>
                  </a:lnTo>
                  <a:lnTo>
                    <a:pt x="2283" y="1139"/>
                  </a:lnTo>
                  <a:lnTo>
                    <a:pt x="2275" y="1191"/>
                  </a:lnTo>
                  <a:lnTo>
                    <a:pt x="2263" y="1238"/>
                  </a:lnTo>
                  <a:lnTo>
                    <a:pt x="2251" y="1282"/>
                  </a:lnTo>
                  <a:lnTo>
                    <a:pt x="2237" y="1330"/>
                  </a:lnTo>
                  <a:lnTo>
                    <a:pt x="2222" y="1374"/>
                  </a:lnTo>
                  <a:lnTo>
                    <a:pt x="2204" y="1419"/>
                  </a:lnTo>
                  <a:lnTo>
                    <a:pt x="2182" y="1460"/>
                  </a:lnTo>
                  <a:lnTo>
                    <a:pt x="2160" y="1504"/>
                  </a:lnTo>
                  <a:lnTo>
                    <a:pt x="2133" y="1541"/>
                  </a:lnTo>
                  <a:lnTo>
                    <a:pt x="2106" y="1583"/>
                  </a:lnTo>
                  <a:lnTo>
                    <a:pt x="2077" y="1620"/>
                  </a:lnTo>
                  <a:lnTo>
                    <a:pt x="2047" y="1657"/>
                  </a:lnTo>
                  <a:lnTo>
                    <a:pt x="2015" y="1689"/>
                  </a:lnTo>
                  <a:lnTo>
                    <a:pt x="1978" y="1722"/>
                  </a:lnTo>
                  <a:lnTo>
                    <a:pt x="1941" y="1755"/>
                  </a:lnTo>
                  <a:lnTo>
                    <a:pt x="1904" y="1784"/>
                  </a:lnTo>
                  <a:lnTo>
                    <a:pt x="1862" y="1811"/>
                  </a:lnTo>
                  <a:lnTo>
                    <a:pt x="1818" y="1837"/>
                  </a:lnTo>
                  <a:lnTo>
                    <a:pt x="1773" y="1864"/>
                  </a:lnTo>
                  <a:lnTo>
                    <a:pt x="1729" y="1886"/>
                  </a:lnTo>
                  <a:lnTo>
                    <a:pt x="1681" y="1904"/>
                  </a:lnTo>
                  <a:lnTo>
                    <a:pt x="1634" y="1922"/>
                  </a:lnTo>
                  <a:lnTo>
                    <a:pt x="1582" y="1940"/>
                  </a:lnTo>
                  <a:lnTo>
                    <a:pt x="1530" y="1951"/>
                  </a:lnTo>
                  <a:lnTo>
                    <a:pt x="1474" y="1963"/>
                  </a:lnTo>
                  <a:lnTo>
                    <a:pt x="1418" y="1975"/>
                  </a:lnTo>
                  <a:lnTo>
                    <a:pt x="1359" y="1978"/>
                  </a:lnTo>
                  <a:lnTo>
                    <a:pt x="1299" y="1981"/>
                  </a:lnTo>
                  <a:lnTo>
                    <a:pt x="1240" y="1990"/>
                  </a:lnTo>
                  <a:close/>
                  <a:moveTo>
                    <a:pt x="1206" y="554"/>
                  </a:moveTo>
                  <a:lnTo>
                    <a:pt x="626" y="554"/>
                  </a:lnTo>
                  <a:lnTo>
                    <a:pt x="626" y="1427"/>
                  </a:lnTo>
                  <a:lnTo>
                    <a:pt x="1206" y="1427"/>
                  </a:lnTo>
                  <a:lnTo>
                    <a:pt x="1206" y="1427"/>
                  </a:lnTo>
                  <a:lnTo>
                    <a:pt x="1258" y="1427"/>
                  </a:lnTo>
                  <a:lnTo>
                    <a:pt x="1305" y="1420"/>
                  </a:lnTo>
                  <a:lnTo>
                    <a:pt x="1353" y="1413"/>
                  </a:lnTo>
                  <a:lnTo>
                    <a:pt x="1397" y="1398"/>
                  </a:lnTo>
                  <a:lnTo>
                    <a:pt x="1439" y="1380"/>
                  </a:lnTo>
                  <a:lnTo>
                    <a:pt x="1476" y="1362"/>
                  </a:lnTo>
                  <a:lnTo>
                    <a:pt x="1508" y="1336"/>
                  </a:lnTo>
                  <a:lnTo>
                    <a:pt x="1541" y="1309"/>
                  </a:lnTo>
                  <a:lnTo>
                    <a:pt x="1570" y="1279"/>
                  </a:lnTo>
                  <a:lnTo>
                    <a:pt x="1593" y="1247"/>
                  </a:lnTo>
                  <a:lnTo>
                    <a:pt x="1615" y="1210"/>
                  </a:lnTo>
                  <a:lnTo>
                    <a:pt x="1633" y="1173"/>
                  </a:lnTo>
                  <a:lnTo>
                    <a:pt x="1647" y="1131"/>
                  </a:lnTo>
                  <a:lnTo>
                    <a:pt x="1659" y="1087"/>
                  </a:lnTo>
                  <a:lnTo>
                    <a:pt x="1662" y="1043"/>
                  </a:lnTo>
                  <a:lnTo>
                    <a:pt x="1665" y="995"/>
                  </a:lnTo>
                  <a:lnTo>
                    <a:pt x="1665" y="995"/>
                  </a:lnTo>
                  <a:lnTo>
                    <a:pt x="1662" y="948"/>
                  </a:lnTo>
                  <a:lnTo>
                    <a:pt x="1659" y="903"/>
                  </a:lnTo>
                  <a:lnTo>
                    <a:pt x="1647" y="859"/>
                  </a:lnTo>
                  <a:lnTo>
                    <a:pt x="1633" y="818"/>
                  </a:lnTo>
                  <a:lnTo>
                    <a:pt x="1615" y="776"/>
                  </a:lnTo>
                  <a:lnTo>
                    <a:pt x="1593" y="744"/>
                  </a:lnTo>
                  <a:lnTo>
                    <a:pt x="1570" y="711"/>
                  </a:lnTo>
                  <a:lnTo>
                    <a:pt x="1541" y="678"/>
                  </a:lnTo>
                  <a:lnTo>
                    <a:pt x="1508" y="652"/>
                  </a:lnTo>
                  <a:lnTo>
                    <a:pt x="1476" y="625"/>
                  </a:lnTo>
                  <a:lnTo>
                    <a:pt x="1439" y="607"/>
                  </a:lnTo>
                  <a:lnTo>
                    <a:pt x="1397" y="590"/>
                  </a:lnTo>
                  <a:lnTo>
                    <a:pt x="1353" y="575"/>
                  </a:lnTo>
                  <a:lnTo>
                    <a:pt x="1305" y="567"/>
                  </a:lnTo>
                  <a:lnTo>
                    <a:pt x="1258" y="560"/>
                  </a:lnTo>
                  <a:lnTo>
                    <a:pt x="1206" y="55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8" name="Freeform 57">
              <a:extLst>
                <a:ext uri="{FF2B5EF4-FFF2-40B4-BE49-F238E27FC236}">
                  <a16:creationId xmlns:a16="http://schemas.microsoft.com/office/drawing/2014/main" id="{FA85121D-8DB2-CD4A-BE91-A0FFB736C25B}"/>
                </a:ext>
              </a:extLst>
            </p:cNvPr>
            <p:cNvSpPr>
              <a:spLocks noChangeArrowheads="1"/>
            </p:cNvSpPr>
            <p:nvPr userDrawn="1"/>
          </p:nvSpPr>
          <p:spPr bwMode="auto">
            <a:xfrm>
              <a:off x="6291263" y="2941638"/>
              <a:ext cx="847725" cy="1168400"/>
            </a:xfrm>
            <a:custGeom>
              <a:avLst/>
              <a:gdLst>
                <a:gd name="T0" fmla="*/ 1954 w 2355"/>
                <a:gd name="T1" fmla="*/ 2976 h 3245"/>
                <a:gd name="T2" fmla="*/ 1768 w 2355"/>
                <a:gd name="T3" fmla="*/ 3103 h 3245"/>
                <a:gd name="T4" fmla="*/ 1553 w 2355"/>
                <a:gd name="T5" fmla="*/ 3192 h 3245"/>
                <a:gd name="T6" fmla="*/ 1313 w 2355"/>
                <a:gd name="T7" fmla="*/ 3238 h 3245"/>
                <a:gd name="T8" fmla="*/ 1118 w 2355"/>
                <a:gd name="T9" fmla="*/ 3241 h 3245"/>
                <a:gd name="T10" fmla="*/ 868 w 2355"/>
                <a:gd name="T11" fmla="*/ 3207 h 3245"/>
                <a:gd name="T12" fmla="*/ 647 w 2355"/>
                <a:gd name="T13" fmla="*/ 3130 h 3245"/>
                <a:gd name="T14" fmla="*/ 452 w 2355"/>
                <a:gd name="T15" fmla="*/ 3008 h 3245"/>
                <a:gd name="T16" fmla="*/ 318 w 2355"/>
                <a:gd name="T17" fmla="*/ 2893 h 3245"/>
                <a:gd name="T18" fmla="*/ 132 w 2355"/>
                <a:gd name="T19" fmla="*/ 2638 h 3245"/>
                <a:gd name="T20" fmla="*/ 38 w 2355"/>
                <a:gd name="T21" fmla="*/ 2342 h 3245"/>
                <a:gd name="T22" fmla="*/ 4 w 2355"/>
                <a:gd name="T23" fmla="*/ 2010 h 3245"/>
                <a:gd name="T24" fmla="*/ 0 w 2355"/>
                <a:gd name="T25" fmla="*/ 1421 h 3245"/>
                <a:gd name="T26" fmla="*/ 25 w 2355"/>
                <a:gd name="T27" fmla="*/ 980 h 3245"/>
                <a:gd name="T28" fmla="*/ 101 w 2355"/>
                <a:gd name="T29" fmla="*/ 676 h 3245"/>
                <a:gd name="T30" fmla="*/ 261 w 2355"/>
                <a:gd name="T31" fmla="*/ 410 h 3245"/>
                <a:gd name="T32" fmla="*/ 403 w 2355"/>
                <a:gd name="T33" fmla="*/ 269 h 3245"/>
                <a:gd name="T34" fmla="*/ 594 w 2355"/>
                <a:gd name="T35" fmla="*/ 140 h 3245"/>
                <a:gd name="T36" fmla="*/ 810 w 2355"/>
                <a:gd name="T37" fmla="*/ 52 h 3245"/>
                <a:gd name="T38" fmla="*/ 1050 w 2355"/>
                <a:gd name="T39" fmla="*/ 3 h 3245"/>
                <a:gd name="T40" fmla="*/ 1250 w 2355"/>
                <a:gd name="T41" fmla="*/ 0 h 3245"/>
                <a:gd name="T42" fmla="*/ 1495 w 2355"/>
                <a:gd name="T43" fmla="*/ 37 h 3245"/>
                <a:gd name="T44" fmla="*/ 1714 w 2355"/>
                <a:gd name="T45" fmla="*/ 114 h 3245"/>
                <a:gd name="T46" fmla="*/ 1908 w 2355"/>
                <a:gd name="T47" fmla="*/ 232 h 3245"/>
                <a:gd name="T48" fmla="*/ 2039 w 2355"/>
                <a:gd name="T49" fmla="*/ 348 h 3245"/>
                <a:gd name="T50" fmla="*/ 2222 w 2355"/>
                <a:gd name="T51" fmla="*/ 605 h 3245"/>
                <a:gd name="T52" fmla="*/ 2317 w 2355"/>
                <a:gd name="T53" fmla="*/ 898 h 3245"/>
                <a:gd name="T54" fmla="*/ 2351 w 2355"/>
                <a:gd name="T55" fmla="*/ 1236 h 3245"/>
                <a:gd name="T56" fmla="*/ 2354 w 2355"/>
                <a:gd name="T57" fmla="*/ 1821 h 3245"/>
                <a:gd name="T58" fmla="*/ 2329 w 2355"/>
                <a:gd name="T59" fmla="*/ 2266 h 3245"/>
                <a:gd name="T60" fmla="*/ 2255 w 2355"/>
                <a:gd name="T61" fmla="*/ 2567 h 3245"/>
                <a:gd name="T62" fmla="*/ 2098 w 2355"/>
                <a:gd name="T63" fmla="*/ 2833 h 3245"/>
                <a:gd name="T64" fmla="*/ 1544 w 2355"/>
                <a:gd name="T65" fmla="*/ 688 h 3245"/>
                <a:gd name="T66" fmla="*/ 1359 w 2355"/>
                <a:gd name="T67" fmla="*/ 582 h 3245"/>
                <a:gd name="T68" fmla="*/ 1181 w 2355"/>
                <a:gd name="T69" fmla="*/ 556 h 3245"/>
                <a:gd name="T70" fmla="*/ 949 w 2355"/>
                <a:gd name="T71" fmla="*/ 604 h 3245"/>
                <a:gd name="T72" fmla="*/ 780 w 2355"/>
                <a:gd name="T73" fmla="*/ 725 h 3245"/>
                <a:gd name="T74" fmla="*/ 722 w 2355"/>
                <a:gd name="T75" fmla="*/ 808 h 3245"/>
                <a:gd name="T76" fmla="*/ 666 w 2355"/>
                <a:gd name="T77" fmla="*/ 949 h 3245"/>
                <a:gd name="T78" fmla="*/ 629 w 2355"/>
                <a:gd name="T79" fmla="*/ 1413 h 3245"/>
                <a:gd name="T80" fmla="*/ 632 w 2355"/>
                <a:gd name="T81" fmla="*/ 2001 h 3245"/>
                <a:gd name="T82" fmla="*/ 678 w 2355"/>
                <a:gd name="T83" fmla="*/ 2336 h 3245"/>
                <a:gd name="T84" fmla="*/ 740 w 2355"/>
                <a:gd name="T85" fmla="*/ 2462 h 3245"/>
                <a:gd name="T86" fmla="*/ 813 w 2355"/>
                <a:gd name="T87" fmla="*/ 2551 h 3245"/>
                <a:gd name="T88" fmla="*/ 1001 w 2355"/>
                <a:gd name="T89" fmla="*/ 2657 h 3245"/>
                <a:gd name="T90" fmla="*/ 1181 w 2355"/>
                <a:gd name="T91" fmla="*/ 2684 h 3245"/>
                <a:gd name="T92" fmla="*/ 1411 w 2355"/>
                <a:gd name="T93" fmla="*/ 2640 h 3245"/>
                <a:gd name="T94" fmla="*/ 1581 w 2355"/>
                <a:gd name="T95" fmla="*/ 2514 h 3245"/>
                <a:gd name="T96" fmla="*/ 1639 w 2355"/>
                <a:gd name="T97" fmla="*/ 2435 h 3245"/>
                <a:gd name="T98" fmla="*/ 1692 w 2355"/>
                <a:gd name="T99" fmla="*/ 2293 h 3245"/>
                <a:gd name="T100" fmla="*/ 1734 w 2355"/>
                <a:gd name="T101" fmla="*/ 1831 h 3245"/>
                <a:gd name="T102" fmla="*/ 1731 w 2355"/>
                <a:gd name="T103" fmla="*/ 1243 h 3245"/>
                <a:gd name="T104" fmla="*/ 1680 w 2355"/>
                <a:gd name="T105" fmla="*/ 907 h 3245"/>
                <a:gd name="T106" fmla="*/ 1621 w 2355"/>
                <a:gd name="T107" fmla="*/ 778 h 3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355" h="3245">
                  <a:moveTo>
                    <a:pt x="2040" y="2893"/>
                  </a:moveTo>
                  <a:lnTo>
                    <a:pt x="2040" y="2893"/>
                  </a:lnTo>
                  <a:lnTo>
                    <a:pt x="1999" y="2934"/>
                  </a:lnTo>
                  <a:lnTo>
                    <a:pt x="1954" y="2976"/>
                  </a:lnTo>
                  <a:lnTo>
                    <a:pt x="1910" y="3008"/>
                  </a:lnTo>
                  <a:lnTo>
                    <a:pt x="1862" y="3041"/>
                  </a:lnTo>
                  <a:lnTo>
                    <a:pt x="1815" y="3073"/>
                  </a:lnTo>
                  <a:lnTo>
                    <a:pt x="1768" y="3103"/>
                  </a:lnTo>
                  <a:lnTo>
                    <a:pt x="1716" y="3130"/>
                  </a:lnTo>
                  <a:lnTo>
                    <a:pt x="1664" y="3152"/>
                  </a:lnTo>
                  <a:lnTo>
                    <a:pt x="1612" y="3174"/>
                  </a:lnTo>
                  <a:lnTo>
                    <a:pt x="1553" y="3192"/>
                  </a:lnTo>
                  <a:lnTo>
                    <a:pt x="1497" y="3207"/>
                  </a:lnTo>
                  <a:lnTo>
                    <a:pt x="1438" y="3218"/>
                  </a:lnTo>
                  <a:lnTo>
                    <a:pt x="1375" y="3230"/>
                  </a:lnTo>
                  <a:lnTo>
                    <a:pt x="1313" y="3238"/>
                  </a:lnTo>
                  <a:lnTo>
                    <a:pt x="1251" y="3241"/>
                  </a:lnTo>
                  <a:lnTo>
                    <a:pt x="1184" y="3244"/>
                  </a:lnTo>
                  <a:lnTo>
                    <a:pt x="1184" y="3244"/>
                  </a:lnTo>
                  <a:lnTo>
                    <a:pt x="1118" y="3241"/>
                  </a:lnTo>
                  <a:lnTo>
                    <a:pt x="1051" y="3238"/>
                  </a:lnTo>
                  <a:lnTo>
                    <a:pt x="989" y="3230"/>
                  </a:lnTo>
                  <a:lnTo>
                    <a:pt x="927" y="3218"/>
                  </a:lnTo>
                  <a:lnTo>
                    <a:pt x="868" y="3207"/>
                  </a:lnTo>
                  <a:lnTo>
                    <a:pt x="811" y="3192"/>
                  </a:lnTo>
                  <a:lnTo>
                    <a:pt x="755" y="3174"/>
                  </a:lnTo>
                  <a:lnTo>
                    <a:pt x="699" y="3152"/>
                  </a:lnTo>
                  <a:lnTo>
                    <a:pt x="647" y="3130"/>
                  </a:lnTo>
                  <a:lnTo>
                    <a:pt x="595" y="3103"/>
                  </a:lnTo>
                  <a:lnTo>
                    <a:pt x="543" y="3073"/>
                  </a:lnTo>
                  <a:lnTo>
                    <a:pt x="496" y="3041"/>
                  </a:lnTo>
                  <a:lnTo>
                    <a:pt x="452" y="3008"/>
                  </a:lnTo>
                  <a:lnTo>
                    <a:pt x="404" y="2976"/>
                  </a:lnTo>
                  <a:lnTo>
                    <a:pt x="363" y="2934"/>
                  </a:lnTo>
                  <a:lnTo>
                    <a:pt x="318" y="2893"/>
                  </a:lnTo>
                  <a:lnTo>
                    <a:pt x="318" y="2893"/>
                  </a:lnTo>
                  <a:lnTo>
                    <a:pt x="262" y="2833"/>
                  </a:lnTo>
                  <a:lnTo>
                    <a:pt x="210" y="2767"/>
                  </a:lnTo>
                  <a:lnTo>
                    <a:pt x="169" y="2705"/>
                  </a:lnTo>
                  <a:lnTo>
                    <a:pt x="132" y="2638"/>
                  </a:lnTo>
                  <a:lnTo>
                    <a:pt x="102" y="2567"/>
                  </a:lnTo>
                  <a:lnTo>
                    <a:pt x="75" y="2493"/>
                  </a:lnTo>
                  <a:lnTo>
                    <a:pt x="53" y="2419"/>
                  </a:lnTo>
                  <a:lnTo>
                    <a:pt x="38" y="2342"/>
                  </a:lnTo>
                  <a:lnTo>
                    <a:pt x="27" y="2266"/>
                  </a:lnTo>
                  <a:lnTo>
                    <a:pt x="15" y="2185"/>
                  </a:lnTo>
                  <a:lnTo>
                    <a:pt x="7" y="2096"/>
                  </a:lnTo>
                  <a:lnTo>
                    <a:pt x="4" y="2010"/>
                  </a:lnTo>
                  <a:lnTo>
                    <a:pt x="0" y="1821"/>
                  </a:lnTo>
                  <a:lnTo>
                    <a:pt x="0" y="1621"/>
                  </a:lnTo>
                  <a:lnTo>
                    <a:pt x="0" y="1621"/>
                  </a:lnTo>
                  <a:lnTo>
                    <a:pt x="0" y="1421"/>
                  </a:lnTo>
                  <a:lnTo>
                    <a:pt x="3" y="1236"/>
                  </a:lnTo>
                  <a:lnTo>
                    <a:pt x="6" y="1147"/>
                  </a:lnTo>
                  <a:lnTo>
                    <a:pt x="13" y="1061"/>
                  </a:lnTo>
                  <a:lnTo>
                    <a:pt x="25" y="980"/>
                  </a:lnTo>
                  <a:lnTo>
                    <a:pt x="37" y="898"/>
                  </a:lnTo>
                  <a:lnTo>
                    <a:pt x="52" y="821"/>
                  </a:lnTo>
                  <a:lnTo>
                    <a:pt x="74" y="747"/>
                  </a:lnTo>
                  <a:lnTo>
                    <a:pt x="101" y="676"/>
                  </a:lnTo>
                  <a:lnTo>
                    <a:pt x="130" y="605"/>
                  </a:lnTo>
                  <a:lnTo>
                    <a:pt x="167" y="539"/>
                  </a:lnTo>
                  <a:lnTo>
                    <a:pt x="209" y="472"/>
                  </a:lnTo>
                  <a:lnTo>
                    <a:pt x="261" y="410"/>
                  </a:lnTo>
                  <a:lnTo>
                    <a:pt x="317" y="348"/>
                  </a:lnTo>
                  <a:lnTo>
                    <a:pt x="317" y="348"/>
                  </a:lnTo>
                  <a:lnTo>
                    <a:pt x="361" y="306"/>
                  </a:lnTo>
                  <a:lnTo>
                    <a:pt x="403" y="269"/>
                  </a:lnTo>
                  <a:lnTo>
                    <a:pt x="450" y="232"/>
                  </a:lnTo>
                  <a:lnTo>
                    <a:pt x="494" y="200"/>
                  </a:lnTo>
                  <a:lnTo>
                    <a:pt x="542" y="170"/>
                  </a:lnTo>
                  <a:lnTo>
                    <a:pt x="594" y="140"/>
                  </a:lnTo>
                  <a:lnTo>
                    <a:pt x="645" y="114"/>
                  </a:lnTo>
                  <a:lnTo>
                    <a:pt x="697" y="87"/>
                  </a:lnTo>
                  <a:lnTo>
                    <a:pt x="754" y="69"/>
                  </a:lnTo>
                  <a:lnTo>
                    <a:pt x="810" y="52"/>
                  </a:lnTo>
                  <a:lnTo>
                    <a:pt x="866" y="37"/>
                  </a:lnTo>
                  <a:lnTo>
                    <a:pt x="925" y="22"/>
                  </a:lnTo>
                  <a:lnTo>
                    <a:pt x="987" y="10"/>
                  </a:lnTo>
                  <a:lnTo>
                    <a:pt x="1050" y="3"/>
                  </a:lnTo>
                  <a:lnTo>
                    <a:pt x="1116" y="0"/>
                  </a:lnTo>
                  <a:lnTo>
                    <a:pt x="1183" y="0"/>
                  </a:lnTo>
                  <a:lnTo>
                    <a:pt x="1183" y="0"/>
                  </a:lnTo>
                  <a:lnTo>
                    <a:pt x="1250" y="0"/>
                  </a:lnTo>
                  <a:lnTo>
                    <a:pt x="1312" y="3"/>
                  </a:lnTo>
                  <a:lnTo>
                    <a:pt x="1374" y="10"/>
                  </a:lnTo>
                  <a:lnTo>
                    <a:pt x="1436" y="22"/>
                  </a:lnTo>
                  <a:lnTo>
                    <a:pt x="1495" y="37"/>
                  </a:lnTo>
                  <a:lnTo>
                    <a:pt x="1552" y="52"/>
                  </a:lnTo>
                  <a:lnTo>
                    <a:pt x="1611" y="69"/>
                  </a:lnTo>
                  <a:lnTo>
                    <a:pt x="1663" y="87"/>
                  </a:lnTo>
                  <a:lnTo>
                    <a:pt x="1714" y="114"/>
                  </a:lnTo>
                  <a:lnTo>
                    <a:pt x="1766" y="140"/>
                  </a:lnTo>
                  <a:lnTo>
                    <a:pt x="1814" y="170"/>
                  </a:lnTo>
                  <a:lnTo>
                    <a:pt x="1861" y="200"/>
                  </a:lnTo>
                  <a:lnTo>
                    <a:pt x="1908" y="232"/>
                  </a:lnTo>
                  <a:lnTo>
                    <a:pt x="1953" y="269"/>
                  </a:lnTo>
                  <a:lnTo>
                    <a:pt x="1997" y="306"/>
                  </a:lnTo>
                  <a:lnTo>
                    <a:pt x="2039" y="348"/>
                  </a:lnTo>
                  <a:lnTo>
                    <a:pt x="2039" y="348"/>
                  </a:lnTo>
                  <a:lnTo>
                    <a:pt x="2098" y="410"/>
                  </a:lnTo>
                  <a:lnTo>
                    <a:pt x="2145" y="472"/>
                  </a:lnTo>
                  <a:lnTo>
                    <a:pt x="2190" y="539"/>
                  </a:lnTo>
                  <a:lnTo>
                    <a:pt x="2222" y="605"/>
                  </a:lnTo>
                  <a:lnTo>
                    <a:pt x="2255" y="676"/>
                  </a:lnTo>
                  <a:lnTo>
                    <a:pt x="2281" y="747"/>
                  </a:lnTo>
                  <a:lnTo>
                    <a:pt x="2299" y="821"/>
                  </a:lnTo>
                  <a:lnTo>
                    <a:pt x="2317" y="898"/>
                  </a:lnTo>
                  <a:lnTo>
                    <a:pt x="2329" y="980"/>
                  </a:lnTo>
                  <a:lnTo>
                    <a:pt x="2341" y="1061"/>
                  </a:lnTo>
                  <a:lnTo>
                    <a:pt x="2348" y="1147"/>
                  </a:lnTo>
                  <a:lnTo>
                    <a:pt x="2351" y="1236"/>
                  </a:lnTo>
                  <a:lnTo>
                    <a:pt x="2354" y="1421"/>
                  </a:lnTo>
                  <a:lnTo>
                    <a:pt x="2354" y="1621"/>
                  </a:lnTo>
                  <a:lnTo>
                    <a:pt x="2354" y="1621"/>
                  </a:lnTo>
                  <a:lnTo>
                    <a:pt x="2354" y="1821"/>
                  </a:lnTo>
                  <a:lnTo>
                    <a:pt x="2351" y="2010"/>
                  </a:lnTo>
                  <a:lnTo>
                    <a:pt x="2348" y="2096"/>
                  </a:lnTo>
                  <a:lnTo>
                    <a:pt x="2341" y="2185"/>
                  </a:lnTo>
                  <a:lnTo>
                    <a:pt x="2329" y="2266"/>
                  </a:lnTo>
                  <a:lnTo>
                    <a:pt x="2317" y="2342"/>
                  </a:lnTo>
                  <a:lnTo>
                    <a:pt x="2299" y="2419"/>
                  </a:lnTo>
                  <a:lnTo>
                    <a:pt x="2281" y="2493"/>
                  </a:lnTo>
                  <a:lnTo>
                    <a:pt x="2255" y="2567"/>
                  </a:lnTo>
                  <a:lnTo>
                    <a:pt x="2222" y="2638"/>
                  </a:lnTo>
                  <a:lnTo>
                    <a:pt x="2190" y="2705"/>
                  </a:lnTo>
                  <a:lnTo>
                    <a:pt x="2145" y="2767"/>
                  </a:lnTo>
                  <a:lnTo>
                    <a:pt x="2098" y="2833"/>
                  </a:lnTo>
                  <a:lnTo>
                    <a:pt x="2040" y="2893"/>
                  </a:lnTo>
                  <a:close/>
                  <a:moveTo>
                    <a:pt x="1581" y="725"/>
                  </a:moveTo>
                  <a:lnTo>
                    <a:pt x="1581" y="725"/>
                  </a:lnTo>
                  <a:lnTo>
                    <a:pt x="1544" y="688"/>
                  </a:lnTo>
                  <a:lnTo>
                    <a:pt x="1503" y="656"/>
                  </a:lnTo>
                  <a:lnTo>
                    <a:pt x="1458" y="626"/>
                  </a:lnTo>
                  <a:lnTo>
                    <a:pt x="1411" y="604"/>
                  </a:lnTo>
                  <a:lnTo>
                    <a:pt x="1359" y="582"/>
                  </a:lnTo>
                  <a:lnTo>
                    <a:pt x="1303" y="567"/>
                  </a:lnTo>
                  <a:lnTo>
                    <a:pt x="1244" y="559"/>
                  </a:lnTo>
                  <a:lnTo>
                    <a:pt x="1181" y="556"/>
                  </a:lnTo>
                  <a:lnTo>
                    <a:pt x="1181" y="556"/>
                  </a:lnTo>
                  <a:lnTo>
                    <a:pt x="1119" y="559"/>
                  </a:lnTo>
                  <a:lnTo>
                    <a:pt x="1060" y="567"/>
                  </a:lnTo>
                  <a:lnTo>
                    <a:pt x="1001" y="582"/>
                  </a:lnTo>
                  <a:lnTo>
                    <a:pt x="949" y="604"/>
                  </a:lnTo>
                  <a:lnTo>
                    <a:pt x="902" y="626"/>
                  </a:lnTo>
                  <a:lnTo>
                    <a:pt x="857" y="656"/>
                  </a:lnTo>
                  <a:lnTo>
                    <a:pt x="813" y="688"/>
                  </a:lnTo>
                  <a:lnTo>
                    <a:pt x="780" y="725"/>
                  </a:lnTo>
                  <a:lnTo>
                    <a:pt x="780" y="725"/>
                  </a:lnTo>
                  <a:lnTo>
                    <a:pt x="758" y="752"/>
                  </a:lnTo>
                  <a:lnTo>
                    <a:pt x="740" y="778"/>
                  </a:lnTo>
                  <a:lnTo>
                    <a:pt x="722" y="808"/>
                  </a:lnTo>
                  <a:lnTo>
                    <a:pt x="708" y="838"/>
                  </a:lnTo>
                  <a:lnTo>
                    <a:pt x="693" y="870"/>
                  </a:lnTo>
                  <a:lnTo>
                    <a:pt x="678" y="907"/>
                  </a:lnTo>
                  <a:lnTo>
                    <a:pt x="666" y="949"/>
                  </a:lnTo>
                  <a:lnTo>
                    <a:pt x="659" y="996"/>
                  </a:lnTo>
                  <a:lnTo>
                    <a:pt x="644" y="1103"/>
                  </a:lnTo>
                  <a:lnTo>
                    <a:pt x="632" y="1243"/>
                  </a:lnTo>
                  <a:lnTo>
                    <a:pt x="629" y="1413"/>
                  </a:lnTo>
                  <a:lnTo>
                    <a:pt x="629" y="1621"/>
                  </a:lnTo>
                  <a:lnTo>
                    <a:pt x="629" y="1621"/>
                  </a:lnTo>
                  <a:lnTo>
                    <a:pt x="629" y="1831"/>
                  </a:lnTo>
                  <a:lnTo>
                    <a:pt x="632" y="2001"/>
                  </a:lnTo>
                  <a:lnTo>
                    <a:pt x="644" y="2137"/>
                  </a:lnTo>
                  <a:lnTo>
                    <a:pt x="659" y="2248"/>
                  </a:lnTo>
                  <a:lnTo>
                    <a:pt x="666" y="2293"/>
                  </a:lnTo>
                  <a:lnTo>
                    <a:pt x="678" y="2336"/>
                  </a:lnTo>
                  <a:lnTo>
                    <a:pt x="693" y="2373"/>
                  </a:lnTo>
                  <a:lnTo>
                    <a:pt x="708" y="2406"/>
                  </a:lnTo>
                  <a:lnTo>
                    <a:pt x="722" y="2435"/>
                  </a:lnTo>
                  <a:lnTo>
                    <a:pt x="740" y="2462"/>
                  </a:lnTo>
                  <a:lnTo>
                    <a:pt x="758" y="2492"/>
                  </a:lnTo>
                  <a:lnTo>
                    <a:pt x="780" y="2514"/>
                  </a:lnTo>
                  <a:lnTo>
                    <a:pt x="780" y="2514"/>
                  </a:lnTo>
                  <a:lnTo>
                    <a:pt x="813" y="2551"/>
                  </a:lnTo>
                  <a:lnTo>
                    <a:pt x="857" y="2583"/>
                  </a:lnTo>
                  <a:lnTo>
                    <a:pt x="902" y="2613"/>
                  </a:lnTo>
                  <a:lnTo>
                    <a:pt x="949" y="2640"/>
                  </a:lnTo>
                  <a:lnTo>
                    <a:pt x="1001" y="2657"/>
                  </a:lnTo>
                  <a:lnTo>
                    <a:pt x="1060" y="2672"/>
                  </a:lnTo>
                  <a:lnTo>
                    <a:pt x="1119" y="2684"/>
                  </a:lnTo>
                  <a:lnTo>
                    <a:pt x="1181" y="2684"/>
                  </a:lnTo>
                  <a:lnTo>
                    <a:pt x="1181" y="2684"/>
                  </a:lnTo>
                  <a:lnTo>
                    <a:pt x="1244" y="2684"/>
                  </a:lnTo>
                  <a:lnTo>
                    <a:pt x="1303" y="2672"/>
                  </a:lnTo>
                  <a:lnTo>
                    <a:pt x="1359" y="2657"/>
                  </a:lnTo>
                  <a:lnTo>
                    <a:pt x="1411" y="2640"/>
                  </a:lnTo>
                  <a:lnTo>
                    <a:pt x="1458" y="2613"/>
                  </a:lnTo>
                  <a:lnTo>
                    <a:pt x="1503" y="2583"/>
                  </a:lnTo>
                  <a:lnTo>
                    <a:pt x="1544" y="2551"/>
                  </a:lnTo>
                  <a:lnTo>
                    <a:pt x="1581" y="2514"/>
                  </a:lnTo>
                  <a:lnTo>
                    <a:pt x="1581" y="2514"/>
                  </a:lnTo>
                  <a:lnTo>
                    <a:pt x="1599" y="2492"/>
                  </a:lnTo>
                  <a:lnTo>
                    <a:pt x="1621" y="2462"/>
                  </a:lnTo>
                  <a:lnTo>
                    <a:pt x="1639" y="2435"/>
                  </a:lnTo>
                  <a:lnTo>
                    <a:pt x="1654" y="2406"/>
                  </a:lnTo>
                  <a:lnTo>
                    <a:pt x="1668" y="2373"/>
                  </a:lnTo>
                  <a:lnTo>
                    <a:pt x="1680" y="2336"/>
                  </a:lnTo>
                  <a:lnTo>
                    <a:pt x="1692" y="2293"/>
                  </a:lnTo>
                  <a:lnTo>
                    <a:pt x="1704" y="2248"/>
                  </a:lnTo>
                  <a:lnTo>
                    <a:pt x="1719" y="2137"/>
                  </a:lnTo>
                  <a:lnTo>
                    <a:pt x="1731" y="2001"/>
                  </a:lnTo>
                  <a:lnTo>
                    <a:pt x="1734" y="1831"/>
                  </a:lnTo>
                  <a:lnTo>
                    <a:pt x="1737" y="1621"/>
                  </a:lnTo>
                  <a:lnTo>
                    <a:pt x="1737" y="1621"/>
                  </a:lnTo>
                  <a:lnTo>
                    <a:pt x="1734" y="1413"/>
                  </a:lnTo>
                  <a:lnTo>
                    <a:pt x="1731" y="1243"/>
                  </a:lnTo>
                  <a:lnTo>
                    <a:pt x="1719" y="1103"/>
                  </a:lnTo>
                  <a:lnTo>
                    <a:pt x="1704" y="996"/>
                  </a:lnTo>
                  <a:lnTo>
                    <a:pt x="1692" y="949"/>
                  </a:lnTo>
                  <a:lnTo>
                    <a:pt x="1680" y="907"/>
                  </a:lnTo>
                  <a:lnTo>
                    <a:pt x="1668" y="870"/>
                  </a:lnTo>
                  <a:lnTo>
                    <a:pt x="1654" y="838"/>
                  </a:lnTo>
                  <a:lnTo>
                    <a:pt x="1639" y="808"/>
                  </a:lnTo>
                  <a:lnTo>
                    <a:pt x="1621" y="778"/>
                  </a:lnTo>
                  <a:lnTo>
                    <a:pt x="1599" y="752"/>
                  </a:lnTo>
                  <a:lnTo>
                    <a:pt x="1581" y="725"/>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9" name="Freeform 58">
              <a:extLst>
                <a:ext uri="{FF2B5EF4-FFF2-40B4-BE49-F238E27FC236}">
                  <a16:creationId xmlns:a16="http://schemas.microsoft.com/office/drawing/2014/main" id="{7109DFF6-A226-4646-89F4-9B1F6ABB2871}"/>
                </a:ext>
              </a:extLst>
            </p:cNvPr>
            <p:cNvSpPr>
              <a:spLocks noChangeArrowheads="1"/>
            </p:cNvSpPr>
            <p:nvPr userDrawn="1"/>
          </p:nvSpPr>
          <p:spPr bwMode="auto">
            <a:xfrm>
              <a:off x="7402513" y="2951163"/>
              <a:ext cx="225425" cy="1147762"/>
            </a:xfrm>
            <a:custGeom>
              <a:avLst/>
              <a:gdLst>
                <a:gd name="T0" fmla="*/ 0 w 627"/>
                <a:gd name="T1" fmla="*/ 3188 h 3189"/>
                <a:gd name="T2" fmla="*/ 626 w 627"/>
                <a:gd name="T3" fmla="*/ 3188 h 3189"/>
                <a:gd name="T4" fmla="*/ 626 w 627"/>
                <a:gd name="T5" fmla="*/ 0 h 3189"/>
                <a:gd name="T6" fmla="*/ 0 w 627"/>
                <a:gd name="T7" fmla="*/ 0 h 3189"/>
                <a:gd name="T8" fmla="*/ 0 w 627"/>
                <a:gd name="T9" fmla="*/ 3188 h 3189"/>
              </a:gdLst>
              <a:ahLst/>
              <a:cxnLst>
                <a:cxn ang="0">
                  <a:pos x="T0" y="T1"/>
                </a:cxn>
                <a:cxn ang="0">
                  <a:pos x="T2" y="T3"/>
                </a:cxn>
                <a:cxn ang="0">
                  <a:pos x="T4" y="T5"/>
                </a:cxn>
                <a:cxn ang="0">
                  <a:pos x="T6" y="T7"/>
                </a:cxn>
                <a:cxn ang="0">
                  <a:pos x="T8" y="T9"/>
                </a:cxn>
              </a:cxnLst>
              <a:rect l="0" t="0" r="r" b="b"/>
              <a:pathLst>
                <a:path w="627" h="3189">
                  <a:moveTo>
                    <a:pt x="0" y="3188"/>
                  </a:moveTo>
                  <a:lnTo>
                    <a:pt x="626" y="3188"/>
                  </a:lnTo>
                  <a:lnTo>
                    <a:pt x="626" y="0"/>
                  </a:lnTo>
                  <a:lnTo>
                    <a:pt x="0" y="0"/>
                  </a:lnTo>
                  <a:lnTo>
                    <a:pt x="0" y="318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60" name="Freeform 59">
              <a:extLst>
                <a:ext uri="{FF2B5EF4-FFF2-40B4-BE49-F238E27FC236}">
                  <a16:creationId xmlns:a16="http://schemas.microsoft.com/office/drawing/2014/main" id="{501BA07A-D86F-9544-92F8-C597E3739B20}"/>
                </a:ext>
              </a:extLst>
            </p:cNvPr>
            <p:cNvSpPr>
              <a:spLocks noChangeArrowheads="1"/>
            </p:cNvSpPr>
            <p:nvPr userDrawn="1"/>
          </p:nvSpPr>
          <p:spPr bwMode="auto">
            <a:xfrm>
              <a:off x="7945438" y="2951163"/>
              <a:ext cx="879475" cy="1147762"/>
            </a:xfrm>
            <a:custGeom>
              <a:avLst/>
              <a:gdLst>
                <a:gd name="T0" fmla="*/ 1821 w 2444"/>
                <a:gd name="T1" fmla="*/ 0 h 3189"/>
                <a:gd name="T2" fmla="*/ 1821 w 2444"/>
                <a:gd name="T3" fmla="*/ 1954 h 3189"/>
                <a:gd name="T4" fmla="*/ 558 w 2444"/>
                <a:gd name="T5" fmla="*/ 0 h 3189"/>
                <a:gd name="T6" fmla="*/ 0 w 2444"/>
                <a:gd name="T7" fmla="*/ 0 h 3189"/>
                <a:gd name="T8" fmla="*/ 0 w 2444"/>
                <a:gd name="T9" fmla="*/ 3188 h 3189"/>
                <a:gd name="T10" fmla="*/ 625 w 2444"/>
                <a:gd name="T11" fmla="*/ 3188 h 3189"/>
                <a:gd name="T12" fmla="*/ 625 w 2444"/>
                <a:gd name="T13" fmla="*/ 1232 h 3189"/>
                <a:gd name="T14" fmla="*/ 1888 w 2444"/>
                <a:gd name="T15" fmla="*/ 3188 h 3189"/>
                <a:gd name="T16" fmla="*/ 2443 w 2444"/>
                <a:gd name="T17" fmla="*/ 3188 h 3189"/>
                <a:gd name="T18" fmla="*/ 2443 w 2444"/>
                <a:gd name="T19" fmla="*/ 0 h 3189"/>
                <a:gd name="T20" fmla="*/ 1821 w 2444"/>
                <a:gd name="T21" fmla="*/ 0 h 3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44" h="3189">
                  <a:moveTo>
                    <a:pt x="1821" y="0"/>
                  </a:moveTo>
                  <a:lnTo>
                    <a:pt x="1821" y="1954"/>
                  </a:lnTo>
                  <a:lnTo>
                    <a:pt x="558" y="0"/>
                  </a:lnTo>
                  <a:lnTo>
                    <a:pt x="0" y="0"/>
                  </a:lnTo>
                  <a:lnTo>
                    <a:pt x="0" y="3188"/>
                  </a:lnTo>
                  <a:lnTo>
                    <a:pt x="625" y="3188"/>
                  </a:lnTo>
                  <a:lnTo>
                    <a:pt x="625" y="1232"/>
                  </a:lnTo>
                  <a:lnTo>
                    <a:pt x="1888" y="3188"/>
                  </a:lnTo>
                  <a:lnTo>
                    <a:pt x="2443" y="3188"/>
                  </a:lnTo>
                  <a:lnTo>
                    <a:pt x="2443" y="0"/>
                  </a:lnTo>
                  <a:lnTo>
                    <a:pt x="1821"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61" name="Freeform 60">
              <a:extLst>
                <a:ext uri="{FF2B5EF4-FFF2-40B4-BE49-F238E27FC236}">
                  <a16:creationId xmlns:a16="http://schemas.microsoft.com/office/drawing/2014/main" id="{849B8477-3070-2940-A9FB-E3EEB02387B3}"/>
                </a:ext>
              </a:extLst>
            </p:cNvPr>
            <p:cNvSpPr>
              <a:spLocks noChangeArrowheads="1"/>
            </p:cNvSpPr>
            <p:nvPr userDrawn="1"/>
          </p:nvSpPr>
          <p:spPr bwMode="auto">
            <a:xfrm>
              <a:off x="9101138" y="2951163"/>
              <a:ext cx="825500" cy="1147762"/>
            </a:xfrm>
            <a:custGeom>
              <a:avLst/>
              <a:gdLst>
                <a:gd name="T0" fmla="*/ 0 w 2291"/>
                <a:gd name="T1" fmla="*/ 0 h 3189"/>
                <a:gd name="T2" fmla="*/ 0 w 2291"/>
                <a:gd name="T3" fmla="*/ 554 h 3189"/>
                <a:gd name="T4" fmla="*/ 832 w 2291"/>
                <a:gd name="T5" fmla="*/ 554 h 3189"/>
                <a:gd name="T6" fmla="*/ 832 w 2291"/>
                <a:gd name="T7" fmla="*/ 3188 h 3189"/>
                <a:gd name="T8" fmla="*/ 1458 w 2291"/>
                <a:gd name="T9" fmla="*/ 3188 h 3189"/>
                <a:gd name="T10" fmla="*/ 1458 w 2291"/>
                <a:gd name="T11" fmla="*/ 554 h 3189"/>
                <a:gd name="T12" fmla="*/ 2290 w 2291"/>
                <a:gd name="T13" fmla="*/ 554 h 3189"/>
                <a:gd name="T14" fmla="*/ 2290 w 2291"/>
                <a:gd name="T15" fmla="*/ 0 h 3189"/>
                <a:gd name="T16" fmla="*/ 0 w 2291"/>
                <a:gd name="T17" fmla="*/ 0 h 3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91" h="3189">
                  <a:moveTo>
                    <a:pt x="0" y="0"/>
                  </a:moveTo>
                  <a:lnTo>
                    <a:pt x="0" y="554"/>
                  </a:lnTo>
                  <a:lnTo>
                    <a:pt x="832" y="554"/>
                  </a:lnTo>
                  <a:lnTo>
                    <a:pt x="832" y="3188"/>
                  </a:lnTo>
                  <a:lnTo>
                    <a:pt x="1458" y="3188"/>
                  </a:lnTo>
                  <a:lnTo>
                    <a:pt x="1458" y="554"/>
                  </a:lnTo>
                  <a:lnTo>
                    <a:pt x="2290" y="554"/>
                  </a:lnTo>
                  <a:lnTo>
                    <a:pt x="2290" y="0"/>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62" name="Freeform 61">
              <a:extLst>
                <a:ext uri="{FF2B5EF4-FFF2-40B4-BE49-F238E27FC236}">
                  <a16:creationId xmlns:a16="http://schemas.microsoft.com/office/drawing/2014/main" id="{062F4B76-AABA-8A45-AA2F-E8D92989EA12}"/>
                </a:ext>
              </a:extLst>
            </p:cNvPr>
            <p:cNvSpPr>
              <a:spLocks noChangeArrowheads="1"/>
            </p:cNvSpPr>
            <p:nvPr userDrawn="1"/>
          </p:nvSpPr>
          <p:spPr bwMode="auto">
            <a:xfrm>
              <a:off x="185738" y="4389438"/>
              <a:ext cx="828675" cy="215900"/>
            </a:xfrm>
            <a:custGeom>
              <a:avLst/>
              <a:gdLst>
                <a:gd name="T0" fmla="*/ 0 w 2303"/>
                <a:gd name="T1" fmla="*/ 598 h 599"/>
                <a:gd name="T2" fmla="*/ 2302 w 2303"/>
                <a:gd name="T3" fmla="*/ 598 h 599"/>
                <a:gd name="T4" fmla="*/ 2302 w 2303"/>
                <a:gd name="T5" fmla="*/ 0 h 599"/>
                <a:gd name="T6" fmla="*/ 0 w 2303"/>
                <a:gd name="T7" fmla="*/ 0 h 599"/>
                <a:gd name="T8" fmla="*/ 0 w 2303"/>
                <a:gd name="T9" fmla="*/ 598 h 599"/>
              </a:gdLst>
              <a:ahLst/>
              <a:cxnLst>
                <a:cxn ang="0">
                  <a:pos x="T0" y="T1"/>
                </a:cxn>
                <a:cxn ang="0">
                  <a:pos x="T2" y="T3"/>
                </a:cxn>
                <a:cxn ang="0">
                  <a:pos x="T4" y="T5"/>
                </a:cxn>
                <a:cxn ang="0">
                  <a:pos x="T6" y="T7"/>
                </a:cxn>
                <a:cxn ang="0">
                  <a:pos x="T8" y="T9"/>
                </a:cxn>
              </a:cxnLst>
              <a:rect l="0" t="0" r="r" b="b"/>
              <a:pathLst>
                <a:path w="2303" h="599">
                  <a:moveTo>
                    <a:pt x="0" y="598"/>
                  </a:moveTo>
                  <a:lnTo>
                    <a:pt x="2302" y="598"/>
                  </a:lnTo>
                  <a:lnTo>
                    <a:pt x="2302" y="0"/>
                  </a:lnTo>
                  <a:lnTo>
                    <a:pt x="0" y="0"/>
                  </a:lnTo>
                  <a:lnTo>
                    <a:pt x="0" y="59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63" name="Freeform 62">
              <a:extLst>
                <a:ext uri="{FF2B5EF4-FFF2-40B4-BE49-F238E27FC236}">
                  <a16:creationId xmlns:a16="http://schemas.microsoft.com/office/drawing/2014/main" id="{5327942E-3BB7-0747-A810-DE717401D082}"/>
                </a:ext>
              </a:extLst>
            </p:cNvPr>
            <p:cNvSpPr>
              <a:spLocks noChangeArrowheads="1"/>
            </p:cNvSpPr>
            <p:nvPr userDrawn="1"/>
          </p:nvSpPr>
          <p:spPr bwMode="auto">
            <a:xfrm>
              <a:off x="1871663" y="2941638"/>
              <a:ext cx="857250" cy="1168400"/>
            </a:xfrm>
            <a:custGeom>
              <a:avLst/>
              <a:gdLst>
                <a:gd name="T0" fmla="*/ 1044 w 2380"/>
                <a:gd name="T1" fmla="*/ 3 h 3245"/>
                <a:gd name="T2" fmla="*/ 802 w 2380"/>
                <a:gd name="T3" fmla="*/ 52 h 3245"/>
                <a:gd name="T4" fmla="*/ 592 w 2380"/>
                <a:gd name="T5" fmla="*/ 140 h 3245"/>
                <a:gd name="T6" fmla="*/ 399 w 2380"/>
                <a:gd name="T7" fmla="*/ 269 h 3245"/>
                <a:gd name="T8" fmla="*/ 259 w 2380"/>
                <a:gd name="T9" fmla="*/ 411 h 3245"/>
                <a:gd name="T10" fmla="*/ 99 w 2380"/>
                <a:gd name="T11" fmla="*/ 678 h 3245"/>
                <a:gd name="T12" fmla="*/ 22 w 2380"/>
                <a:gd name="T13" fmla="*/ 980 h 3245"/>
                <a:gd name="T14" fmla="*/ 0 w 2380"/>
                <a:gd name="T15" fmla="*/ 1421 h 3245"/>
                <a:gd name="T16" fmla="*/ 3 w 2380"/>
                <a:gd name="T17" fmla="*/ 2010 h 3245"/>
                <a:gd name="T18" fmla="*/ 37 w 2380"/>
                <a:gd name="T19" fmla="*/ 2341 h 3245"/>
                <a:gd name="T20" fmla="*/ 129 w 2380"/>
                <a:gd name="T21" fmla="*/ 2637 h 3245"/>
                <a:gd name="T22" fmla="*/ 314 w 2380"/>
                <a:gd name="T23" fmla="*/ 2893 h 3245"/>
                <a:gd name="T24" fmla="*/ 447 w 2380"/>
                <a:gd name="T25" fmla="*/ 3007 h 3245"/>
                <a:gd name="T26" fmla="*/ 644 w 2380"/>
                <a:gd name="T27" fmla="*/ 3130 h 3245"/>
                <a:gd name="T28" fmla="*/ 866 w 2380"/>
                <a:gd name="T29" fmla="*/ 3208 h 3245"/>
                <a:gd name="T30" fmla="*/ 1110 w 2380"/>
                <a:gd name="T31" fmla="*/ 3241 h 3245"/>
                <a:gd name="T32" fmla="*/ 1298 w 2380"/>
                <a:gd name="T33" fmla="*/ 3238 h 3245"/>
                <a:gd name="T34" fmla="*/ 1542 w 2380"/>
                <a:gd name="T35" fmla="*/ 3196 h 3245"/>
                <a:gd name="T36" fmla="*/ 1769 w 2380"/>
                <a:gd name="T37" fmla="*/ 3110 h 3245"/>
                <a:gd name="T38" fmla="*/ 1976 w 2380"/>
                <a:gd name="T39" fmla="*/ 2971 h 3245"/>
                <a:gd name="T40" fmla="*/ 2117 w 2380"/>
                <a:gd name="T41" fmla="*/ 2838 h 3245"/>
                <a:gd name="T42" fmla="*/ 2246 w 2380"/>
                <a:gd name="T43" fmla="*/ 2645 h 3245"/>
                <a:gd name="T44" fmla="*/ 2327 w 2380"/>
                <a:gd name="T45" fmla="*/ 2419 h 3245"/>
                <a:gd name="T46" fmla="*/ 2372 w 2380"/>
                <a:gd name="T47" fmla="*/ 2149 h 3245"/>
                <a:gd name="T48" fmla="*/ 1317 w 2380"/>
                <a:gd name="T49" fmla="*/ 1443 h 3245"/>
                <a:gd name="T50" fmla="*/ 1762 w 2380"/>
                <a:gd name="T51" fmla="*/ 2084 h 3245"/>
                <a:gd name="T52" fmla="*/ 1727 w 2380"/>
                <a:gd name="T53" fmla="*/ 2315 h 3245"/>
                <a:gd name="T54" fmla="*/ 1616 w 2380"/>
                <a:gd name="T55" fmla="*/ 2508 h 3245"/>
                <a:gd name="T56" fmla="*/ 1483 w 2380"/>
                <a:gd name="T57" fmla="*/ 2616 h 3245"/>
                <a:gd name="T58" fmla="*/ 1243 w 2380"/>
                <a:gd name="T59" fmla="*/ 2685 h 3245"/>
                <a:gd name="T60" fmla="*/ 1054 w 2380"/>
                <a:gd name="T61" fmla="*/ 2675 h 3245"/>
                <a:gd name="T62" fmla="*/ 851 w 2380"/>
                <a:gd name="T63" fmla="*/ 2589 h 3245"/>
                <a:gd name="T64" fmla="*/ 755 w 2380"/>
                <a:gd name="T65" fmla="*/ 2497 h 3245"/>
                <a:gd name="T66" fmla="*/ 688 w 2380"/>
                <a:gd name="T67" fmla="*/ 2379 h 3245"/>
                <a:gd name="T68" fmla="*/ 639 w 2380"/>
                <a:gd name="T69" fmla="*/ 2143 h 3245"/>
                <a:gd name="T70" fmla="*/ 622 w 2380"/>
                <a:gd name="T71" fmla="*/ 1621 h 3245"/>
                <a:gd name="T72" fmla="*/ 654 w 2380"/>
                <a:gd name="T73" fmla="*/ 995 h 3245"/>
                <a:gd name="T74" fmla="*/ 699 w 2380"/>
                <a:gd name="T75" fmla="*/ 836 h 3245"/>
                <a:gd name="T76" fmla="*/ 777 w 2380"/>
                <a:gd name="T77" fmla="*/ 725 h 3245"/>
                <a:gd name="T78" fmla="*/ 895 w 2380"/>
                <a:gd name="T79" fmla="*/ 624 h 3245"/>
                <a:gd name="T80" fmla="*/ 1113 w 2380"/>
                <a:gd name="T81" fmla="*/ 559 h 3245"/>
                <a:gd name="T82" fmla="*/ 1276 w 2380"/>
                <a:gd name="T83" fmla="*/ 562 h 3245"/>
                <a:gd name="T84" fmla="*/ 1454 w 2380"/>
                <a:gd name="T85" fmla="*/ 610 h 3245"/>
                <a:gd name="T86" fmla="*/ 1591 w 2380"/>
                <a:gd name="T87" fmla="*/ 710 h 3245"/>
                <a:gd name="T88" fmla="*/ 1688 w 2380"/>
                <a:gd name="T89" fmla="*/ 855 h 3245"/>
                <a:gd name="T90" fmla="*/ 2361 w 2380"/>
                <a:gd name="T91" fmla="*/ 940 h 3245"/>
                <a:gd name="T92" fmla="*/ 2228 w 2380"/>
                <a:gd name="T93" fmla="*/ 580 h 3245"/>
                <a:gd name="T94" fmla="*/ 2024 w 2380"/>
                <a:gd name="T95" fmla="*/ 314 h 3245"/>
                <a:gd name="T96" fmla="*/ 1873 w 2380"/>
                <a:gd name="T97" fmla="*/ 192 h 3245"/>
                <a:gd name="T98" fmla="*/ 1690 w 2380"/>
                <a:gd name="T99" fmla="*/ 96 h 3245"/>
                <a:gd name="T100" fmla="*/ 1480 w 2380"/>
                <a:gd name="T101" fmla="*/ 29 h 3245"/>
                <a:gd name="T102" fmla="*/ 1239 w 2380"/>
                <a:gd name="T103" fmla="*/ 0 h 3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380" h="3245">
                  <a:moveTo>
                    <a:pt x="1172" y="0"/>
                  </a:moveTo>
                  <a:lnTo>
                    <a:pt x="1172" y="0"/>
                  </a:lnTo>
                  <a:lnTo>
                    <a:pt x="1110" y="0"/>
                  </a:lnTo>
                  <a:lnTo>
                    <a:pt x="1044" y="3"/>
                  </a:lnTo>
                  <a:lnTo>
                    <a:pt x="980" y="12"/>
                  </a:lnTo>
                  <a:lnTo>
                    <a:pt x="921" y="22"/>
                  </a:lnTo>
                  <a:lnTo>
                    <a:pt x="861" y="37"/>
                  </a:lnTo>
                  <a:lnTo>
                    <a:pt x="802" y="52"/>
                  </a:lnTo>
                  <a:lnTo>
                    <a:pt x="747" y="71"/>
                  </a:lnTo>
                  <a:lnTo>
                    <a:pt x="696" y="89"/>
                  </a:lnTo>
                  <a:lnTo>
                    <a:pt x="639" y="115"/>
                  </a:lnTo>
                  <a:lnTo>
                    <a:pt x="592" y="140"/>
                  </a:lnTo>
                  <a:lnTo>
                    <a:pt x="540" y="170"/>
                  </a:lnTo>
                  <a:lnTo>
                    <a:pt x="491" y="200"/>
                  </a:lnTo>
                  <a:lnTo>
                    <a:pt x="447" y="234"/>
                  </a:lnTo>
                  <a:lnTo>
                    <a:pt x="399" y="269"/>
                  </a:lnTo>
                  <a:lnTo>
                    <a:pt x="355" y="308"/>
                  </a:lnTo>
                  <a:lnTo>
                    <a:pt x="314" y="348"/>
                  </a:lnTo>
                  <a:lnTo>
                    <a:pt x="314" y="348"/>
                  </a:lnTo>
                  <a:lnTo>
                    <a:pt x="259" y="411"/>
                  </a:lnTo>
                  <a:lnTo>
                    <a:pt x="207" y="473"/>
                  </a:lnTo>
                  <a:lnTo>
                    <a:pt x="166" y="540"/>
                  </a:lnTo>
                  <a:lnTo>
                    <a:pt x="129" y="607"/>
                  </a:lnTo>
                  <a:lnTo>
                    <a:pt x="99" y="678"/>
                  </a:lnTo>
                  <a:lnTo>
                    <a:pt x="74" y="747"/>
                  </a:lnTo>
                  <a:lnTo>
                    <a:pt x="52" y="821"/>
                  </a:lnTo>
                  <a:lnTo>
                    <a:pt x="37" y="900"/>
                  </a:lnTo>
                  <a:lnTo>
                    <a:pt x="22" y="980"/>
                  </a:lnTo>
                  <a:lnTo>
                    <a:pt x="15" y="1063"/>
                  </a:lnTo>
                  <a:lnTo>
                    <a:pt x="7" y="1147"/>
                  </a:lnTo>
                  <a:lnTo>
                    <a:pt x="3" y="1236"/>
                  </a:lnTo>
                  <a:lnTo>
                    <a:pt x="0" y="1421"/>
                  </a:lnTo>
                  <a:lnTo>
                    <a:pt x="0" y="1621"/>
                  </a:lnTo>
                  <a:lnTo>
                    <a:pt x="0" y="1621"/>
                  </a:lnTo>
                  <a:lnTo>
                    <a:pt x="0" y="1821"/>
                  </a:lnTo>
                  <a:lnTo>
                    <a:pt x="3" y="2010"/>
                  </a:lnTo>
                  <a:lnTo>
                    <a:pt x="7" y="2094"/>
                  </a:lnTo>
                  <a:lnTo>
                    <a:pt x="15" y="2183"/>
                  </a:lnTo>
                  <a:lnTo>
                    <a:pt x="22" y="2265"/>
                  </a:lnTo>
                  <a:lnTo>
                    <a:pt x="37" y="2341"/>
                  </a:lnTo>
                  <a:lnTo>
                    <a:pt x="52" y="2419"/>
                  </a:lnTo>
                  <a:lnTo>
                    <a:pt x="74" y="2493"/>
                  </a:lnTo>
                  <a:lnTo>
                    <a:pt x="99" y="2567"/>
                  </a:lnTo>
                  <a:lnTo>
                    <a:pt x="129" y="2637"/>
                  </a:lnTo>
                  <a:lnTo>
                    <a:pt x="166" y="2705"/>
                  </a:lnTo>
                  <a:lnTo>
                    <a:pt x="207" y="2767"/>
                  </a:lnTo>
                  <a:lnTo>
                    <a:pt x="259" y="2833"/>
                  </a:lnTo>
                  <a:lnTo>
                    <a:pt x="314" y="2893"/>
                  </a:lnTo>
                  <a:lnTo>
                    <a:pt x="314" y="2893"/>
                  </a:lnTo>
                  <a:lnTo>
                    <a:pt x="355" y="2933"/>
                  </a:lnTo>
                  <a:lnTo>
                    <a:pt x="399" y="2974"/>
                  </a:lnTo>
                  <a:lnTo>
                    <a:pt x="447" y="3007"/>
                  </a:lnTo>
                  <a:lnTo>
                    <a:pt x="496" y="3041"/>
                  </a:lnTo>
                  <a:lnTo>
                    <a:pt x="543" y="3075"/>
                  </a:lnTo>
                  <a:lnTo>
                    <a:pt x="592" y="3104"/>
                  </a:lnTo>
                  <a:lnTo>
                    <a:pt x="644" y="3130"/>
                  </a:lnTo>
                  <a:lnTo>
                    <a:pt x="696" y="3152"/>
                  </a:lnTo>
                  <a:lnTo>
                    <a:pt x="750" y="3174"/>
                  </a:lnTo>
                  <a:lnTo>
                    <a:pt x="807" y="3193"/>
                  </a:lnTo>
                  <a:lnTo>
                    <a:pt x="866" y="3208"/>
                  </a:lnTo>
                  <a:lnTo>
                    <a:pt x="925" y="3218"/>
                  </a:lnTo>
                  <a:lnTo>
                    <a:pt x="984" y="3229"/>
                  </a:lnTo>
                  <a:lnTo>
                    <a:pt x="1046" y="3238"/>
                  </a:lnTo>
                  <a:lnTo>
                    <a:pt x="1110" y="3241"/>
                  </a:lnTo>
                  <a:lnTo>
                    <a:pt x="1172" y="3244"/>
                  </a:lnTo>
                  <a:lnTo>
                    <a:pt x="1172" y="3244"/>
                  </a:lnTo>
                  <a:lnTo>
                    <a:pt x="1239" y="3241"/>
                  </a:lnTo>
                  <a:lnTo>
                    <a:pt x="1298" y="3238"/>
                  </a:lnTo>
                  <a:lnTo>
                    <a:pt x="1362" y="3233"/>
                  </a:lnTo>
                  <a:lnTo>
                    <a:pt x="1424" y="3223"/>
                  </a:lnTo>
                  <a:lnTo>
                    <a:pt x="1483" y="3211"/>
                  </a:lnTo>
                  <a:lnTo>
                    <a:pt x="1542" y="3196"/>
                  </a:lnTo>
                  <a:lnTo>
                    <a:pt x="1599" y="3181"/>
                  </a:lnTo>
                  <a:lnTo>
                    <a:pt x="1658" y="3159"/>
                  </a:lnTo>
                  <a:lnTo>
                    <a:pt x="1713" y="3137"/>
                  </a:lnTo>
                  <a:lnTo>
                    <a:pt x="1769" y="3110"/>
                  </a:lnTo>
                  <a:lnTo>
                    <a:pt x="1821" y="3081"/>
                  </a:lnTo>
                  <a:lnTo>
                    <a:pt x="1876" y="3048"/>
                  </a:lnTo>
                  <a:lnTo>
                    <a:pt x="1927" y="3011"/>
                  </a:lnTo>
                  <a:lnTo>
                    <a:pt x="1976" y="2971"/>
                  </a:lnTo>
                  <a:lnTo>
                    <a:pt x="2028" y="2927"/>
                  </a:lnTo>
                  <a:lnTo>
                    <a:pt x="2075" y="2882"/>
                  </a:lnTo>
                  <a:lnTo>
                    <a:pt x="2075" y="2882"/>
                  </a:lnTo>
                  <a:lnTo>
                    <a:pt x="2117" y="2838"/>
                  </a:lnTo>
                  <a:lnTo>
                    <a:pt x="2154" y="2789"/>
                  </a:lnTo>
                  <a:lnTo>
                    <a:pt x="2186" y="2745"/>
                  </a:lnTo>
                  <a:lnTo>
                    <a:pt x="2216" y="2693"/>
                  </a:lnTo>
                  <a:lnTo>
                    <a:pt x="2246" y="2645"/>
                  </a:lnTo>
                  <a:lnTo>
                    <a:pt x="2272" y="2592"/>
                  </a:lnTo>
                  <a:lnTo>
                    <a:pt x="2295" y="2537"/>
                  </a:lnTo>
                  <a:lnTo>
                    <a:pt x="2312" y="2478"/>
                  </a:lnTo>
                  <a:lnTo>
                    <a:pt x="2327" y="2419"/>
                  </a:lnTo>
                  <a:lnTo>
                    <a:pt x="2342" y="2355"/>
                  </a:lnTo>
                  <a:lnTo>
                    <a:pt x="2354" y="2291"/>
                  </a:lnTo>
                  <a:lnTo>
                    <a:pt x="2364" y="2223"/>
                  </a:lnTo>
                  <a:lnTo>
                    <a:pt x="2372" y="2149"/>
                  </a:lnTo>
                  <a:lnTo>
                    <a:pt x="2376" y="2072"/>
                  </a:lnTo>
                  <a:lnTo>
                    <a:pt x="2379" y="1909"/>
                  </a:lnTo>
                  <a:lnTo>
                    <a:pt x="2379" y="1443"/>
                  </a:lnTo>
                  <a:lnTo>
                    <a:pt x="1317" y="1443"/>
                  </a:lnTo>
                  <a:lnTo>
                    <a:pt x="1317" y="1961"/>
                  </a:lnTo>
                  <a:lnTo>
                    <a:pt x="1762" y="1961"/>
                  </a:lnTo>
                  <a:lnTo>
                    <a:pt x="1762" y="2084"/>
                  </a:lnTo>
                  <a:lnTo>
                    <a:pt x="1762" y="2084"/>
                  </a:lnTo>
                  <a:lnTo>
                    <a:pt x="1762" y="2146"/>
                  </a:lnTo>
                  <a:lnTo>
                    <a:pt x="1754" y="2202"/>
                  </a:lnTo>
                  <a:lnTo>
                    <a:pt x="1742" y="2262"/>
                  </a:lnTo>
                  <a:lnTo>
                    <a:pt x="1727" y="2315"/>
                  </a:lnTo>
                  <a:lnTo>
                    <a:pt x="1710" y="2367"/>
                  </a:lnTo>
                  <a:lnTo>
                    <a:pt x="1683" y="2415"/>
                  </a:lnTo>
                  <a:lnTo>
                    <a:pt x="1653" y="2463"/>
                  </a:lnTo>
                  <a:lnTo>
                    <a:pt x="1616" y="2508"/>
                  </a:lnTo>
                  <a:lnTo>
                    <a:pt x="1616" y="2508"/>
                  </a:lnTo>
                  <a:lnTo>
                    <a:pt x="1576" y="2548"/>
                  </a:lnTo>
                  <a:lnTo>
                    <a:pt x="1532" y="2582"/>
                  </a:lnTo>
                  <a:lnTo>
                    <a:pt x="1483" y="2616"/>
                  </a:lnTo>
                  <a:lnTo>
                    <a:pt x="1428" y="2641"/>
                  </a:lnTo>
                  <a:lnTo>
                    <a:pt x="1369" y="2660"/>
                  </a:lnTo>
                  <a:lnTo>
                    <a:pt x="1310" y="2675"/>
                  </a:lnTo>
                  <a:lnTo>
                    <a:pt x="1243" y="2685"/>
                  </a:lnTo>
                  <a:lnTo>
                    <a:pt x="1172" y="2685"/>
                  </a:lnTo>
                  <a:lnTo>
                    <a:pt x="1172" y="2685"/>
                  </a:lnTo>
                  <a:lnTo>
                    <a:pt x="1113" y="2685"/>
                  </a:lnTo>
                  <a:lnTo>
                    <a:pt x="1054" y="2675"/>
                  </a:lnTo>
                  <a:lnTo>
                    <a:pt x="995" y="2663"/>
                  </a:lnTo>
                  <a:lnTo>
                    <a:pt x="943" y="2645"/>
                  </a:lnTo>
                  <a:lnTo>
                    <a:pt x="895" y="2619"/>
                  </a:lnTo>
                  <a:lnTo>
                    <a:pt x="851" y="2589"/>
                  </a:lnTo>
                  <a:lnTo>
                    <a:pt x="810" y="2560"/>
                  </a:lnTo>
                  <a:lnTo>
                    <a:pt x="777" y="2523"/>
                  </a:lnTo>
                  <a:lnTo>
                    <a:pt x="777" y="2523"/>
                  </a:lnTo>
                  <a:lnTo>
                    <a:pt x="755" y="2497"/>
                  </a:lnTo>
                  <a:lnTo>
                    <a:pt x="733" y="2471"/>
                  </a:lnTo>
                  <a:lnTo>
                    <a:pt x="718" y="2441"/>
                  </a:lnTo>
                  <a:lnTo>
                    <a:pt x="699" y="2412"/>
                  </a:lnTo>
                  <a:lnTo>
                    <a:pt x="688" y="2379"/>
                  </a:lnTo>
                  <a:lnTo>
                    <a:pt x="673" y="2338"/>
                  </a:lnTo>
                  <a:lnTo>
                    <a:pt x="662" y="2297"/>
                  </a:lnTo>
                  <a:lnTo>
                    <a:pt x="654" y="2253"/>
                  </a:lnTo>
                  <a:lnTo>
                    <a:pt x="639" y="2143"/>
                  </a:lnTo>
                  <a:lnTo>
                    <a:pt x="629" y="2001"/>
                  </a:lnTo>
                  <a:lnTo>
                    <a:pt x="625" y="1832"/>
                  </a:lnTo>
                  <a:lnTo>
                    <a:pt x="622" y="1621"/>
                  </a:lnTo>
                  <a:lnTo>
                    <a:pt x="622" y="1621"/>
                  </a:lnTo>
                  <a:lnTo>
                    <a:pt x="625" y="1413"/>
                  </a:lnTo>
                  <a:lnTo>
                    <a:pt x="629" y="1240"/>
                  </a:lnTo>
                  <a:lnTo>
                    <a:pt x="639" y="1103"/>
                  </a:lnTo>
                  <a:lnTo>
                    <a:pt x="654" y="995"/>
                  </a:lnTo>
                  <a:lnTo>
                    <a:pt x="662" y="947"/>
                  </a:lnTo>
                  <a:lnTo>
                    <a:pt x="673" y="906"/>
                  </a:lnTo>
                  <a:lnTo>
                    <a:pt x="688" y="870"/>
                  </a:lnTo>
                  <a:lnTo>
                    <a:pt x="699" y="836"/>
                  </a:lnTo>
                  <a:lnTo>
                    <a:pt x="718" y="807"/>
                  </a:lnTo>
                  <a:lnTo>
                    <a:pt x="733" y="777"/>
                  </a:lnTo>
                  <a:lnTo>
                    <a:pt x="755" y="752"/>
                  </a:lnTo>
                  <a:lnTo>
                    <a:pt x="777" y="725"/>
                  </a:lnTo>
                  <a:lnTo>
                    <a:pt x="777" y="725"/>
                  </a:lnTo>
                  <a:lnTo>
                    <a:pt x="810" y="688"/>
                  </a:lnTo>
                  <a:lnTo>
                    <a:pt x="851" y="654"/>
                  </a:lnTo>
                  <a:lnTo>
                    <a:pt x="895" y="624"/>
                  </a:lnTo>
                  <a:lnTo>
                    <a:pt x="943" y="604"/>
                  </a:lnTo>
                  <a:lnTo>
                    <a:pt x="995" y="580"/>
                  </a:lnTo>
                  <a:lnTo>
                    <a:pt x="1054" y="565"/>
                  </a:lnTo>
                  <a:lnTo>
                    <a:pt x="1113" y="559"/>
                  </a:lnTo>
                  <a:lnTo>
                    <a:pt x="1172" y="555"/>
                  </a:lnTo>
                  <a:lnTo>
                    <a:pt x="1172" y="555"/>
                  </a:lnTo>
                  <a:lnTo>
                    <a:pt x="1229" y="555"/>
                  </a:lnTo>
                  <a:lnTo>
                    <a:pt x="1276" y="562"/>
                  </a:lnTo>
                  <a:lnTo>
                    <a:pt x="1325" y="570"/>
                  </a:lnTo>
                  <a:lnTo>
                    <a:pt x="1369" y="580"/>
                  </a:lnTo>
                  <a:lnTo>
                    <a:pt x="1414" y="595"/>
                  </a:lnTo>
                  <a:lnTo>
                    <a:pt x="1454" y="610"/>
                  </a:lnTo>
                  <a:lnTo>
                    <a:pt x="1491" y="633"/>
                  </a:lnTo>
                  <a:lnTo>
                    <a:pt x="1528" y="654"/>
                  </a:lnTo>
                  <a:lnTo>
                    <a:pt x="1557" y="681"/>
                  </a:lnTo>
                  <a:lnTo>
                    <a:pt x="1591" y="710"/>
                  </a:lnTo>
                  <a:lnTo>
                    <a:pt x="1616" y="740"/>
                  </a:lnTo>
                  <a:lnTo>
                    <a:pt x="1643" y="777"/>
                  </a:lnTo>
                  <a:lnTo>
                    <a:pt x="1668" y="814"/>
                  </a:lnTo>
                  <a:lnTo>
                    <a:pt x="1688" y="855"/>
                  </a:lnTo>
                  <a:lnTo>
                    <a:pt x="1710" y="895"/>
                  </a:lnTo>
                  <a:lnTo>
                    <a:pt x="1725" y="940"/>
                  </a:lnTo>
                  <a:lnTo>
                    <a:pt x="2361" y="940"/>
                  </a:lnTo>
                  <a:lnTo>
                    <a:pt x="2361" y="940"/>
                  </a:lnTo>
                  <a:lnTo>
                    <a:pt x="2334" y="847"/>
                  </a:lnTo>
                  <a:lnTo>
                    <a:pt x="2305" y="755"/>
                  </a:lnTo>
                  <a:lnTo>
                    <a:pt x="2272" y="666"/>
                  </a:lnTo>
                  <a:lnTo>
                    <a:pt x="2228" y="580"/>
                  </a:lnTo>
                  <a:lnTo>
                    <a:pt x="2179" y="500"/>
                  </a:lnTo>
                  <a:lnTo>
                    <a:pt x="2124" y="422"/>
                  </a:lnTo>
                  <a:lnTo>
                    <a:pt x="2061" y="348"/>
                  </a:lnTo>
                  <a:lnTo>
                    <a:pt x="2024" y="314"/>
                  </a:lnTo>
                  <a:lnTo>
                    <a:pt x="1991" y="281"/>
                  </a:lnTo>
                  <a:lnTo>
                    <a:pt x="1954" y="248"/>
                  </a:lnTo>
                  <a:lnTo>
                    <a:pt x="1913" y="219"/>
                  </a:lnTo>
                  <a:lnTo>
                    <a:pt x="1873" y="192"/>
                  </a:lnTo>
                  <a:lnTo>
                    <a:pt x="1831" y="163"/>
                  </a:lnTo>
                  <a:lnTo>
                    <a:pt x="1784" y="140"/>
                  </a:lnTo>
                  <a:lnTo>
                    <a:pt x="1739" y="115"/>
                  </a:lnTo>
                  <a:lnTo>
                    <a:pt x="1690" y="96"/>
                  </a:lnTo>
                  <a:lnTo>
                    <a:pt x="1639" y="74"/>
                  </a:lnTo>
                  <a:lnTo>
                    <a:pt x="1587" y="59"/>
                  </a:lnTo>
                  <a:lnTo>
                    <a:pt x="1535" y="44"/>
                  </a:lnTo>
                  <a:lnTo>
                    <a:pt x="1480" y="29"/>
                  </a:lnTo>
                  <a:lnTo>
                    <a:pt x="1424" y="18"/>
                  </a:lnTo>
                  <a:lnTo>
                    <a:pt x="1365" y="12"/>
                  </a:lnTo>
                  <a:lnTo>
                    <a:pt x="1303" y="3"/>
                  </a:lnTo>
                  <a:lnTo>
                    <a:pt x="1239" y="0"/>
                  </a:lnTo>
                  <a:lnTo>
                    <a:pt x="1172"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spTree>
    <p:extLst>
      <p:ext uri="{BB962C8B-B14F-4D97-AF65-F5344CB8AC3E}">
        <p14:creationId xmlns:p14="http://schemas.microsoft.com/office/powerpoint/2010/main" val="30283502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eam Photos">
    <p:spTree>
      <p:nvGrpSpPr>
        <p:cNvPr id="1" name=""/>
        <p:cNvGrpSpPr/>
        <p:nvPr/>
      </p:nvGrpSpPr>
      <p:grpSpPr>
        <a:xfrm>
          <a:off x="0" y="0"/>
          <a:ext cx="0" cy="0"/>
          <a:chOff x="0" y="0"/>
          <a:chExt cx="0" cy="0"/>
        </a:xfrm>
      </p:grpSpPr>
      <p:sp>
        <p:nvSpPr>
          <p:cNvPr id="4" name="Picture Placeholder 3"/>
          <p:cNvSpPr>
            <a:spLocks noGrp="1"/>
          </p:cNvSpPr>
          <p:nvPr>
            <p:ph type="pic" sz="quarter" idx="13" hasCustomPrompt="1"/>
          </p:nvPr>
        </p:nvSpPr>
        <p:spPr>
          <a:xfrm>
            <a:off x="371478" y="455671"/>
            <a:ext cx="2149309" cy="2149309"/>
          </a:xfrm>
        </p:spPr>
        <p:txBody>
          <a:bodyPr>
            <a:normAutofit/>
          </a:bodyPr>
          <a:lstStyle>
            <a:lvl1pPr marL="0" indent="0" algn="ctr">
              <a:buNone/>
              <a:defRPr sz="1600"/>
            </a:lvl1pPr>
          </a:lstStyle>
          <a:p>
            <a:r>
              <a:rPr lang="en-US"/>
              <a:t>Image Placeholder</a:t>
            </a:r>
          </a:p>
        </p:txBody>
      </p:sp>
      <p:sp>
        <p:nvSpPr>
          <p:cNvPr id="7" name="Picture Placeholder 3"/>
          <p:cNvSpPr>
            <a:spLocks noGrp="1"/>
          </p:cNvSpPr>
          <p:nvPr>
            <p:ph type="pic" sz="quarter" idx="14" hasCustomPrompt="1"/>
          </p:nvPr>
        </p:nvSpPr>
        <p:spPr>
          <a:xfrm>
            <a:off x="3180032" y="455671"/>
            <a:ext cx="2149309" cy="2149309"/>
          </a:xfrm>
        </p:spPr>
        <p:txBody>
          <a:bodyPr>
            <a:normAutofit/>
          </a:bodyPr>
          <a:lstStyle>
            <a:lvl1pPr marL="0" indent="0" algn="ctr">
              <a:buNone/>
              <a:defRPr sz="1600"/>
            </a:lvl1pPr>
          </a:lstStyle>
          <a:p>
            <a:r>
              <a:rPr lang="en-US"/>
              <a:t>Image Placeholder</a:t>
            </a:r>
          </a:p>
        </p:txBody>
      </p:sp>
      <p:sp>
        <p:nvSpPr>
          <p:cNvPr id="8" name="Picture Placeholder 3"/>
          <p:cNvSpPr>
            <a:spLocks noGrp="1"/>
          </p:cNvSpPr>
          <p:nvPr>
            <p:ph type="pic" sz="quarter" idx="15" hasCustomPrompt="1"/>
          </p:nvPr>
        </p:nvSpPr>
        <p:spPr>
          <a:xfrm>
            <a:off x="5988583" y="455671"/>
            <a:ext cx="2149309" cy="2149309"/>
          </a:xfrm>
        </p:spPr>
        <p:txBody>
          <a:bodyPr>
            <a:normAutofit/>
          </a:bodyPr>
          <a:lstStyle>
            <a:lvl1pPr marL="0" indent="0" algn="ctr">
              <a:buNone/>
              <a:defRPr sz="1600"/>
            </a:lvl1pPr>
          </a:lstStyle>
          <a:p>
            <a:r>
              <a:rPr lang="en-US"/>
              <a:t>Image Placeholder</a:t>
            </a:r>
          </a:p>
        </p:txBody>
      </p:sp>
      <p:sp>
        <p:nvSpPr>
          <p:cNvPr id="9" name="Picture Placeholder 3"/>
          <p:cNvSpPr>
            <a:spLocks noGrp="1"/>
          </p:cNvSpPr>
          <p:nvPr>
            <p:ph type="pic" sz="quarter" idx="16" hasCustomPrompt="1"/>
          </p:nvPr>
        </p:nvSpPr>
        <p:spPr>
          <a:xfrm>
            <a:off x="8797140" y="455671"/>
            <a:ext cx="2149309" cy="2149309"/>
          </a:xfrm>
        </p:spPr>
        <p:txBody>
          <a:bodyPr>
            <a:normAutofit/>
          </a:bodyPr>
          <a:lstStyle>
            <a:lvl1pPr marL="0" indent="0" algn="ctr">
              <a:buNone/>
              <a:defRPr sz="1600"/>
            </a:lvl1pPr>
          </a:lstStyle>
          <a:p>
            <a:r>
              <a:rPr lang="en-US"/>
              <a:t>Image Placeholder</a:t>
            </a:r>
          </a:p>
        </p:txBody>
      </p:sp>
      <p:sp>
        <p:nvSpPr>
          <p:cNvPr id="10" name="Picture Placeholder 3"/>
          <p:cNvSpPr>
            <a:spLocks noGrp="1"/>
          </p:cNvSpPr>
          <p:nvPr>
            <p:ph type="pic" sz="quarter" idx="17" hasCustomPrompt="1"/>
          </p:nvPr>
        </p:nvSpPr>
        <p:spPr>
          <a:xfrm>
            <a:off x="371478" y="3442243"/>
            <a:ext cx="2149309" cy="2149309"/>
          </a:xfrm>
        </p:spPr>
        <p:txBody>
          <a:bodyPr>
            <a:normAutofit/>
          </a:bodyPr>
          <a:lstStyle>
            <a:lvl1pPr marL="0" indent="0" algn="ctr">
              <a:buNone/>
              <a:defRPr sz="1600"/>
            </a:lvl1pPr>
          </a:lstStyle>
          <a:p>
            <a:r>
              <a:rPr lang="en-US"/>
              <a:t>Image Placeholder</a:t>
            </a:r>
          </a:p>
        </p:txBody>
      </p:sp>
      <p:sp>
        <p:nvSpPr>
          <p:cNvPr id="11" name="Picture Placeholder 3"/>
          <p:cNvSpPr>
            <a:spLocks noGrp="1"/>
          </p:cNvSpPr>
          <p:nvPr>
            <p:ph type="pic" sz="quarter" idx="18" hasCustomPrompt="1"/>
          </p:nvPr>
        </p:nvSpPr>
        <p:spPr>
          <a:xfrm>
            <a:off x="3180032" y="3442243"/>
            <a:ext cx="2149309" cy="2149309"/>
          </a:xfrm>
        </p:spPr>
        <p:txBody>
          <a:bodyPr>
            <a:normAutofit/>
          </a:bodyPr>
          <a:lstStyle>
            <a:lvl1pPr marL="0" indent="0" algn="ctr">
              <a:buNone/>
              <a:defRPr sz="1600"/>
            </a:lvl1pPr>
          </a:lstStyle>
          <a:p>
            <a:r>
              <a:rPr lang="en-US"/>
              <a:t>Image Placeholder</a:t>
            </a:r>
          </a:p>
        </p:txBody>
      </p:sp>
      <p:sp>
        <p:nvSpPr>
          <p:cNvPr id="12" name="Picture Placeholder 3"/>
          <p:cNvSpPr>
            <a:spLocks noGrp="1"/>
          </p:cNvSpPr>
          <p:nvPr>
            <p:ph type="pic" sz="quarter" idx="19" hasCustomPrompt="1"/>
          </p:nvPr>
        </p:nvSpPr>
        <p:spPr>
          <a:xfrm>
            <a:off x="5988583" y="3442243"/>
            <a:ext cx="2149309" cy="2149309"/>
          </a:xfrm>
        </p:spPr>
        <p:txBody>
          <a:bodyPr>
            <a:normAutofit/>
          </a:bodyPr>
          <a:lstStyle>
            <a:lvl1pPr marL="0" indent="0" algn="ctr">
              <a:buNone/>
              <a:defRPr sz="1600"/>
            </a:lvl1pPr>
          </a:lstStyle>
          <a:p>
            <a:r>
              <a:rPr lang="en-US"/>
              <a:t>Image Placeholder</a:t>
            </a:r>
          </a:p>
        </p:txBody>
      </p:sp>
      <p:sp>
        <p:nvSpPr>
          <p:cNvPr id="13" name="Picture Placeholder 3"/>
          <p:cNvSpPr>
            <a:spLocks noGrp="1"/>
          </p:cNvSpPr>
          <p:nvPr>
            <p:ph type="pic" sz="quarter" idx="20" hasCustomPrompt="1"/>
          </p:nvPr>
        </p:nvSpPr>
        <p:spPr>
          <a:xfrm>
            <a:off x="8797140" y="3442243"/>
            <a:ext cx="2149309" cy="2149309"/>
          </a:xfrm>
        </p:spPr>
        <p:txBody>
          <a:bodyPr>
            <a:normAutofit/>
          </a:bodyPr>
          <a:lstStyle>
            <a:lvl1pPr marL="0" indent="0" algn="ctr">
              <a:buNone/>
              <a:defRPr sz="1600"/>
            </a:lvl1pPr>
          </a:lstStyle>
          <a:p>
            <a:r>
              <a:rPr lang="en-US"/>
              <a:t>Image Placeholder</a:t>
            </a:r>
          </a:p>
        </p:txBody>
      </p:sp>
      <p:sp>
        <p:nvSpPr>
          <p:cNvPr id="15" name="Text Placeholder 14"/>
          <p:cNvSpPr>
            <a:spLocks noGrp="1"/>
          </p:cNvSpPr>
          <p:nvPr>
            <p:ph type="body" sz="quarter" idx="21" hasCustomPrompt="1"/>
          </p:nvPr>
        </p:nvSpPr>
        <p:spPr>
          <a:xfrm>
            <a:off x="371478" y="2620612"/>
            <a:ext cx="2492375" cy="271447"/>
          </a:xfrm>
        </p:spPr>
        <p:txBody>
          <a:bodyPr lIns="0" anchor="t">
            <a:noAutofit/>
          </a:bodyPr>
          <a:lstStyle>
            <a:lvl1pPr marL="0" indent="0" algn="l">
              <a:spcBef>
                <a:spcPts val="0"/>
              </a:spcBef>
              <a:buNone/>
              <a:defRPr sz="1400" b="1" baseline="0">
                <a:solidFill>
                  <a:schemeClr val="tx2"/>
                </a:solidFill>
              </a:defRPr>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a:t>Click to add name</a:t>
            </a:r>
          </a:p>
        </p:txBody>
      </p:sp>
      <p:sp>
        <p:nvSpPr>
          <p:cNvPr id="16" name="Text Placeholder 14"/>
          <p:cNvSpPr>
            <a:spLocks noGrp="1"/>
          </p:cNvSpPr>
          <p:nvPr>
            <p:ph type="body" sz="quarter" idx="22" hasCustomPrompt="1"/>
          </p:nvPr>
        </p:nvSpPr>
        <p:spPr>
          <a:xfrm>
            <a:off x="3180032" y="2620612"/>
            <a:ext cx="2492375" cy="271447"/>
          </a:xfrm>
        </p:spPr>
        <p:txBody>
          <a:bodyPr lIns="0" anchor="t">
            <a:noAutofit/>
          </a:bodyPr>
          <a:lstStyle>
            <a:lvl1pPr marL="0" indent="0" algn="l">
              <a:spcBef>
                <a:spcPts val="0"/>
              </a:spcBef>
              <a:buNone/>
              <a:defRPr sz="1400" b="1" baseline="0">
                <a:solidFill>
                  <a:schemeClr val="tx2"/>
                </a:solidFill>
              </a:defRPr>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a:t>Click to add name</a:t>
            </a:r>
          </a:p>
        </p:txBody>
      </p:sp>
      <p:sp>
        <p:nvSpPr>
          <p:cNvPr id="17" name="Text Placeholder 14"/>
          <p:cNvSpPr>
            <a:spLocks noGrp="1"/>
          </p:cNvSpPr>
          <p:nvPr>
            <p:ph type="body" sz="quarter" idx="23" hasCustomPrompt="1"/>
          </p:nvPr>
        </p:nvSpPr>
        <p:spPr>
          <a:xfrm>
            <a:off x="5988586" y="2620612"/>
            <a:ext cx="2492375" cy="271447"/>
          </a:xfrm>
        </p:spPr>
        <p:txBody>
          <a:bodyPr lIns="0" anchor="t">
            <a:noAutofit/>
          </a:bodyPr>
          <a:lstStyle>
            <a:lvl1pPr marL="0" indent="0" algn="l">
              <a:spcBef>
                <a:spcPts val="0"/>
              </a:spcBef>
              <a:buNone/>
              <a:defRPr sz="1400" b="1" baseline="0">
                <a:solidFill>
                  <a:schemeClr val="tx2"/>
                </a:solidFill>
              </a:defRPr>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a:t>Click to add name</a:t>
            </a:r>
          </a:p>
        </p:txBody>
      </p:sp>
      <p:sp>
        <p:nvSpPr>
          <p:cNvPr id="18" name="Text Placeholder 14"/>
          <p:cNvSpPr>
            <a:spLocks noGrp="1"/>
          </p:cNvSpPr>
          <p:nvPr>
            <p:ph type="body" sz="quarter" idx="24" hasCustomPrompt="1"/>
          </p:nvPr>
        </p:nvSpPr>
        <p:spPr>
          <a:xfrm>
            <a:off x="8797140" y="2620612"/>
            <a:ext cx="2492375" cy="271447"/>
          </a:xfrm>
        </p:spPr>
        <p:txBody>
          <a:bodyPr lIns="0" anchor="t">
            <a:noAutofit/>
          </a:bodyPr>
          <a:lstStyle>
            <a:lvl1pPr marL="0" indent="0" algn="l">
              <a:spcBef>
                <a:spcPts val="0"/>
              </a:spcBef>
              <a:buNone/>
              <a:defRPr sz="1400" b="1" baseline="0">
                <a:solidFill>
                  <a:schemeClr val="tx2"/>
                </a:solidFill>
              </a:defRPr>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a:t>Click to add name</a:t>
            </a:r>
          </a:p>
        </p:txBody>
      </p:sp>
      <p:sp>
        <p:nvSpPr>
          <p:cNvPr id="19" name="Text Placeholder 14"/>
          <p:cNvSpPr>
            <a:spLocks noGrp="1"/>
          </p:cNvSpPr>
          <p:nvPr>
            <p:ph type="body" sz="quarter" idx="25" hasCustomPrompt="1"/>
          </p:nvPr>
        </p:nvSpPr>
        <p:spPr>
          <a:xfrm>
            <a:off x="371478" y="5616701"/>
            <a:ext cx="2492375" cy="271447"/>
          </a:xfrm>
        </p:spPr>
        <p:txBody>
          <a:bodyPr lIns="0" anchor="t">
            <a:noAutofit/>
          </a:bodyPr>
          <a:lstStyle>
            <a:lvl1pPr marL="0" indent="0" algn="l">
              <a:spcBef>
                <a:spcPts val="0"/>
              </a:spcBef>
              <a:buNone/>
              <a:defRPr sz="1400" b="1" baseline="0">
                <a:solidFill>
                  <a:schemeClr val="tx2"/>
                </a:solidFill>
              </a:defRPr>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a:t>Click to add name</a:t>
            </a:r>
          </a:p>
        </p:txBody>
      </p:sp>
      <p:sp>
        <p:nvSpPr>
          <p:cNvPr id="20" name="Text Placeholder 14"/>
          <p:cNvSpPr>
            <a:spLocks noGrp="1"/>
          </p:cNvSpPr>
          <p:nvPr>
            <p:ph type="body" sz="quarter" idx="26" hasCustomPrompt="1"/>
          </p:nvPr>
        </p:nvSpPr>
        <p:spPr>
          <a:xfrm>
            <a:off x="3180032" y="5616701"/>
            <a:ext cx="2492375" cy="271447"/>
          </a:xfrm>
        </p:spPr>
        <p:txBody>
          <a:bodyPr lIns="0" anchor="t">
            <a:noAutofit/>
          </a:bodyPr>
          <a:lstStyle>
            <a:lvl1pPr marL="0" indent="0" algn="l">
              <a:spcBef>
                <a:spcPts val="0"/>
              </a:spcBef>
              <a:buNone/>
              <a:defRPr sz="1400" b="1" baseline="0">
                <a:solidFill>
                  <a:schemeClr val="tx2"/>
                </a:solidFill>
              </a:defRPr>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a:t>Click to add name</a:t>
            </a:r>
          </a:p>
        </p:txBody>
      </p:sp>
      <p:sp>
        <p:nvSpPr>
          <p:cNvPr id="21" name="Text Placeholder 14"/>
          <p:cNvSpPr>
            <a:spLocks noGrp="1"/>
          </p:cNvSpPr>
          <p:nvPr>
            <p:ph type="body" sz="quarter" idx="27" hasCustomPrompt="1"/>
          </p:nvPr>
        </p:nvSpPr>
        <p:spPr>
          <a:xfrm>
            <a:off x="5988586" y="5616701"/>
            <a:ext cx="2492375" cy="271447"/>
          </a:xfrm>
        </p:spPr>
        <p:txBody>
          <a:bodyPr anchor="t">
            <a:noAutofit/>
          </a:bodyPr>
          <a:lstStyle>
            <a:lvl1pPr marL="0" indent="0" algn="l">
              <a:spcBef>
                <a:spcPts val="0"/>
              </a:spcBef>
              <a:buNone/>
              <a:defRPr sz="1400" b="1" baseline="0">
                <a:solidFill>
                  <a:schemeClr val="tx2"/>
                </a:solidFill>
              </a:defRPr>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a:t>Click to add name</a:t>
            </a:r>
          </a:p>
        </p:txBody>
      </p:sp>
      <p:sp>
        <p:nvSpPr>
          <p:cNvPr id="22" name="Text Placeholder 14"/>
          <p:cNvSpPr>
            <a:spLocks noGrp="1"/>
          </p:cNvSpPr>
          <p:nvPr>
            <p:ph type="body" sz="quarter" idx="28" hasCustomPrompt="1"/>
          </p:nvPr>
        </p:nvSpPr>
        <p:spPr>
          <a:xfrm>
            <a:off x="8797140" y="5616701"/>
            <a:ext cx="2492375" cy="271447"/>
          </a:xfrm>
        </p:spPr>
        <p:txBody>
          <a:bodyPr lIns="0" anchor="t">
            <a:noAutofit/>
          </a:bodyPr>
          <a:lstStyle>
            <a:lvl1pPr marL="0" indent="0" algn="l">
              <a:spcBef>
                <a:spcPts val="0"/>
              </a:spcBef>
              <a:buNone/>
              <a:defRPr sz="1400" b="1" baseline="0">
                <a:solidFill>
                  <a:schemeClr val="tx2"/>
                </a:solidFill>
              </a:defRPr>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a:t>Click to add name</a:t>
            </a:r>
          </a:p>
        </p:txBody>
      </p:sp>
      <p:sp>
        <p:nvSpPr>
          <p:cNvPr id="29" name="Text Placeholder 14"/>
          <p:cNvSpPr>
            <a:spLocks noGrp="1"/>
          </p:cNvSpPr>
          <p:nvPr>
            <p:ph type="body" sz="quarter" idx="29" hasCustomPrompt="1"/>
          </p:nvPr>
        </p:nvSpPr>
        <p:spPr>
          <a:xfrm>
            <a:off x="371478" y="2907690"/>
            <a:ext cx="2492375" cy="271447"/>
          </a:xfrm>
        </p:spPr>
        <p:txBody>
          <a:bodyPr lIns="0" anchor="t">
            <a:noAutofit/>
          </a:bodyPr>
          <a:lstStyle>
            <a:lvl1pPr marL="0" indent="0" algn="l">
              <a:spcBef>
                <a:spcPts val="0"/>
              </a:spcBef>
              <a:buNone/>
              <a:defRPr sz="1200" baseline="0">
                <a:solidFill>
                  <a:schemeClr val="tx1"/>
                </a:solidFill>
              </a:defRPr>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a:t>Click to add title</a:t>
            </a:r>
          </a:p>
        </p:txBody>
      </p:sp>
      <p:sp>
        <p:nvSpPr>
          <p:cNvPr id="30" name="Text Placeholder 14"/>
          <p:cNvSpPr>
            <a:spLocks noGrp="1"/>
          </p:cNvSpPr>
          <p:nvPr>
            <p:ph type="body" sz="quarter" idx="30" hasCustomPrompt="1"/>
          </p:nvPr>
        </p:nvSpPr>
        <p:spPr>
          <a:xfrm>
            <a:off x="3180032" y="2907690"/>
            <a:ext cx="2492375" cy="271447"/>
          </a:xfrm>
        </p:spPr>
        <p:txBody>
          <a:bodyPr lIns="0" anchor="t">
            <a:noAutofit/>
          </a:bodyPr>
          <a:lstStyle>
            <a:lvl1pPr marL="0" indent="0" algn="l">
              <a:spcBef>
                <a:spcPts val="0"/>
              </a:spcBef>
              <a:buNone/>
              <a:defRPr sz="1200" baseline="0">
                <a:solidFill>
                  <a:schemeClr val="tx1"/>
                </a:solidFill>
              </a:defRPr>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a:t>Click to add title</a:t>
            </a:r>
          </a:p>
        </p:txBody>
      </p:sp>
      <p:sp>
        <p:nvSpPr>
          <p:cNvPr id="31" name="Text Placeholder 14"/>
          <p:cNvSpPr>
            <a:spLocks noGrp="1"/>
          </p:cNvSpPr>
          <p:nvPr>
            <p:ph type="body" sz="quarter" idx="31" hasCustomPrompt="1"/>
          </p:nvPr>
        </p:nvSpPr>
        <p:spPr>
          <a:xfrm>
            <a:off x="5988586" y="2907690"/>
            <a:ext cx="2492375" cy="271447"/>
          </a:xfrm>
        </p:spPr>
        <p:txBody>
          <a:bodyPr lIns="0" anchor="t">
            <a:noAutofit/>
          </a:bodyPr>
          <a:lstStyle>
            <a:lvl1pPr marL="0" indent="0" algn="l">
              <a:spcBef>
                <a:spcPts val="0"/>
              </a:spcBef>
              <a:buNone/>
              <a:defRPr sz="1200" baseline="0">
                <a:solidFill>
                  <a:schemeClr val="tx1"/>
                </a:solidFill>
              </a:defRPr>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a:t>Click to add title</a:t>
            </a:r>
          </a:p>
        </p:txBody>
      </p:sp>
      <p:sp>
        <p:nvSpPr>
          <p:cNvPr id="32" name="Text Placeholder 14"/>
          <p:cNvSpPr>
            <a:spLocks noGrp="1"/>
          </p:cNvSpPr>
          <p:nvPr>
            <p:ph type="body" sz="quarter" idx="32" hasCustomPrompt="1"/>
          </p:nvPr>
        </p:nvSpPr>
        <p:spPr>
          <a:xfrm>
            <a:off x="8797140" y="2907690"/>
            <a:ext cx="2492375" cy="271447"/>
          </a:xfrm>
        </p:spPr>
        <p:txBody>
          <a:bodyPr lIns="0" anchor="t">
            <a:noAutofit/>
          </a:bodyPr>
          <a:lstStyle>
            <a:lvl1pPr marL="0" indent="0" algn="l">
              <a:spcBef>
                <a:spcPts val="0"/>
              </a:spcBef>
              <a:buNone/>
              <a:defRPr sz="1200" baseline="0">
                <a:solidFill>
                  <a:schemeClr val="tx1"/>
                </a:solidFill>
              </a:defRPr>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a:t>Click to add title</a:t>
            </a:r>
          </a:p>
        </p:txBody>
      </p:sp>
      <p:sp>
        <p:nvSpPr>
          <p:cNvPr id="33" name="Text Placeholder 14"/>
          <p:cNvSpPr>
            <a:spLocks noGrp="1"/>
          </p:cNvSpPr>
          <p:nvPr>
            <p:ph type="body" sz="quarter" idx="33" hasCustomPrompt="1"/>
          </p:nvPr>
        </p:nvSpPr>
        <p:spPr>
          <a:xfrm>
            <a:off x="371478" y="5903779"/>
            <a:ext cx="2492375" cy="271447"/>
          </a:xfrm>
        </p:spPr>
        <p:txBody>
          <a:bodyPr lIns="0" anchor="t">
            <a:noAutofit/>
          </a:bodyPr>
          <a:lstStyle>
            <a:lvl1pPr marL="0" indent="0" algn="l">
              <a:spcBef>
                <a:spcPts val="0"/>
              </a:spcBef>
              <a:buNone/>
              <a:defRPr sz="1200" baseline="0">
                <a:solidFill>
                  <a:schemeClr val="tx1"/>
                </a:solidFill>
              </a:defRPr>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a:t>Click to add title</a:t>
            </a:r>
          </a:p>
        </p:txBody>
      </p:sp>
      <p:sp>
        <p:nvSpPr>
          <p:cNvPr id="34" name="Text Placeholder 14"/>
          <p:cNvSpPr>
            <a:spLocks noGrp="1"/>
          </p:cNvSpPr>
          <p:nvPr>
            <p:ph type="body" sz="quarter" idx="34" hasCustomPrompt="1"/>
          </p:nvPr>
        </p:nvSpPr>
        <p:spPr>
          <a:xfrm>
            <a:off x="3180032" y="5903779"/>
            <a:ext cx="2492375" cy="271447"/>
          </a:xfrm>
        </p:spPr>
        <p:txBody>
          <a:bodyPr lIns="0" anchor="t">
            <a:noAutofit/>
          </a:bodyPr>
          <a:lstStyle>
            <a:lvl1pPr marL="0" indent="0" algn="l">
              <a:spcBef>
                <a:spcPts val="0"/>
              </a:spcBef>
              <a:buNone/>
              <a:defRPr sz="1200" baseline="0">
                <a:solidFill>
                  <a:schemeClr val="tx1"/>
                </a:solidFill>
              </a:defRPr>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a:t>Click to add title</a:t>
            </a:r>
          </a:p>
        </p:txBody>
      </p:sp>
      <p:sp>
        <p:nvSpPr>
          <p:cNvPr id="35" name="Text Placeholder 14"/>
          <p:cNvSpPr>
            <a:spLocks noGrp="1"/>
          </p:cNvSpPr>
          <p:nvPr>
            <p:ph type="body" sz="quarter" idx="35" hasCustomPrompt="1"/>
          </p:nvPr>
        </p:nvSpPr>
        <p:spPr>
          <a:xfrm>
            <a:off x="5988586" y="5903779"/>
            <a:ext cx="2492375" cy="271447"/>
          </a:xfrm>
        </p:spPr>
        <p:txBody>
          <a:bodyPr anchor="t">
            <a:noAutofit/>
          </a:bodyPr>
          <a:lstStyle>
            <a:lvl1pPr marL="0" indent="0" algn="l">
              <a:spcBef>
                <a:spcPts val="0"/>
              </a:spcBef>
              <a:buNone/>
              <a:defRPr sz="1200" baseline="0">
                <a:solidFill>
                  <a:schemeClr val="tx1"/>
                </a:solidFill>
              </a:defRPr>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a:t>Click to add title</a:t>
            </a:r>
          </a:p>
        </p:txBody>
      </p:sp>
      <p:sp>
        <p:nvSpPr>
          <p:cNvPr id="36" name="Text Placeholder 14"/>
          <p:cNvSpPr>
            <a:spLocks noGrp="1"/>
          </p:cNvSpPr>
          <p:nvPr>
            <p:ph type="body" sz="quarter" idx="36" hasCustomPrompt="1"/>
          </p:nvPr>
        </p:nvSpPr>
        <p:spPr>
          <a:xfrm>
            <a:off x="8797140" y="5903779"/>
            <a:ext cx="2492375" cy="271447"/>
          </a:xfrm>
        </p:spPr>
        <p:txBody>
          <a:bodyPr lIns="0" anchor="t">
            <a:noAutofit/>
          </a:bodyPr>
          <a:lstStyle>
            <a:lvl1pPr marL="0" indent="0" algn="l">
              <a:spcBef>
                <a:spcPts val="0"/>
              </a:spcBef>
              <a:buNone/>
              <a:defRPr sz="1200" baseline="0">
                <a:solidFill>
                  <a:schemeClr val="tx1"/>
                </a:solidFill>
              </a:defRPr>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a:t>Click to add title</a:t>
            </a:r>
          </a:p>
        </p:txBody>
      </p:sp>
      <p:sp>
        <p:nvSpPr>
          <p:cNvPr id="41" name="Slide Number Placeholder 5"/>
          <p:cNvSpPr txBox="1">
            <a:spLocks/>
          </p:cNvSpPr>
          <p:nvPr/>
        </p:nvSpPr>
        <p:spPr>
          <a:xfrm>
            <a:off x="372033" y="6356353"/>
            <a:ext cx="4901715"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accent5"/>
                </a:solidFill>
                <a:latin typeface="Microsoft Sans Serif" charset="0"/>
                <a:ea typeface="Microsoft Sans Serif" charset="0"/>
                <a:cs typeface="Microsoft Sans Serif"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defRPr/>
            </a:pPr>
            <a:r>
              <a:rPr lang="en-US" sz="1000">
                <a:solidFill>
                  <a:srgbClr val="FFFFFF"/>
                </a:solidFill>
                <a:latin typeface="Arial" charset="0"/>
                <a:ea typeface="Arial" charset="0"/>
                <a:cs typeface="Arial" charset="0"/>
              </a:rPr>
              <a:t>© 2017 Rightpoint. All rights reserved. Confidential.</a:t>
            </a:r>
          </a:p>
        </p:txBody>
      </p:sp>
      <p:sp>
        <p:nvSpPr>
          <p:cNvPr id="46" name="Slide Number Placeholder 5">
            <a:extLst>
              <a:ext uri="{FF2B5EF4-FFF2-40B4-BE49-F238E27FC236}">
                <a16:creationId xmlns:a16="http://schemas.microsoft.com/office/drawing/2014/main" id="{D60E4E86-4E0D-E94B-B599-41DC6458DE3E}"/>
              </a:ext>
            </a:extLst>
          </p:cNvPr>
          <p:cNvSpPr txBox="1">
            <a:spLocks/>
          </p:cNvSpPr>
          <p:nvPr userDrawn="1"/>
        </p:nvSpPr>
        <p:spPr>
          <a:xfrm>
            <a:off x="372033" y="6356350"/>
            <a:ext cx="4901715"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accent5"/>
                </a:solidFill>
                <a:latin typeface="Microsoft Sans Serif" charset="0"/>
                <a:ea typeface="Microsoft Sans Serif" charset="0"/>
                <a:cs typeface="Microsoft Sans Serif"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a:solidFill>
                  <a:schemeClr val="bg1"/>
                </a:solidFill>
                <a:latin typeface="Arial" charset="0"/>
                <a:ea typeface="Arial" charset="0"/>
                <a:cs typeface="Arial" charset="0"/>
              </a:rPr>
              <a:t>© 2017 Rightpoint.</a:t>
            </a:r>
            <a:r>
              <a:rPr lang="en-US" sz="1000" baseline="0">
                <a:solidFill>
                  <a:schemeClr val="bg1"/>
                </a:solidFill>
                <a:latin typeface="Arial" charset="0"/>
                <a:ea typeface="Arial" charset="0"/>
                <a:cs typeface="Arial" charset="0"/>
              </a:rPr>
              <a:t> </a:t>
            </a:r>
            <a:r>
              <a:rPr lang="en-US" sz="1000">
                <a:solidFill>
                  <a:schemeClr val="bg1"/>
                </a:solidFill>
                <a:latin typeface="Arial" charset="0"/>
                <a:ea typeface="Arial" charset="0"/>
                <a:cs typeface="Arial" charset="0"/>
              </a:rPr>
              <a:t>All rights reserved. Confidential.</a:t>
            </a:r>
          </a:p>
        </p:txBody>
      </p:sp>
      <p:grpSp>
        <p:nvGrpSpPr>
          <p:cNvPr id="47" name="Group 46">
            <a:extLst>
              <a:ext uri="{FF2B5EF4-FFF2-40B4-BE49-F238E27FC236}">
                <a16:creationId xmlns:a16="http://schemas.microsoft.com/office/drawing/2014/main" id="{68FF9C33-9971-EA4A-8C30-697A39448A1F}"/>
              </a:ext>
            </a:extLst>
          </p:cNvPr>
          <p:cNvGrpSpPr/>
          <p:nvPr userDrawn="1"/>
        </p:nvGrpSpPr>
        <p:grpSpPr>
          <a:xfrm>
            <a:off x="11449399" y="505402"/>
            <a:ext cx="370569" cy="323938"/>
            <a:chOff x="3505200" y="2951163"/>
            <a:chExt cx="1892300" cy="1654175"/>
          </a:xfrm>
          <a:solidFill>
            <a:srgbClr val="7D7D7D">
              <a:alpha val="20000"/>
            </a:srgbClr>
          </a:solidFill>
        </p:grpSpPr>
        <p:sp>
          <p:nvSpPr>
            <p:cNvPr id="48" name="Freeform 47">
              <a:extLst>
                <a:ext uri="{FF2B5EF4-FFF2-40B4-BE49-F238E27FC236}">
                  <a16:creationId xmlns:a16="http://schemas.microsoft.com/office/drawing/2014/main" id="{BD1ED003-F64A-2347-BFC6-5454CB7D7745}"/>
                </a:ext>
              </a:extLst>
            </p:cNvPr>
            <p:cNvSpPr>
              <a:spLocks noChangeArrowheads="1"/>
            </p:cNvSpPr>
            <p:nvPr/>
          </p:nvSpPr>
          <p:spPr bwMode="auto">
            <a:xfrm>
              <a:off x="3505200" y="2951163"/>
              <a:ext cx="868363" cy="1147762"/>
            </a:xfrm>
            <a:custGeom>
              <a:avLst/>
              <a:gdLst>
                <a:gd name="T0" fmla="*/ 625 w 2414"/>
                <a:gd name="T1" fmla="*/ 1915 h 3189"/>
                <a:gd name="T2" fmla="*/ 0 w 2414"/>
                <a:gd name="T3" fmla="*/ 3186 h 3189"/>
                <a:gd name="T4" fmla="*/ 1250 w 2414"/>
                <a:gd name="T5" fmla="*/ 0 h 3189"/>
                <a:gd name="T6" fmla="*/ 1368 w 2414"/>
                <a:gd name="T7" fmla="*/ 2 h 3189"/>
                <a:gd name="T8" fmla="*/ 1484 w 2414"/>
                <a:gd name="T9" fmla="*/ 20 h 3189"/>
                <a:gd name="T10" fmla="*/ 1589 w 2414"/>
                <a:gd name="T11" fmla="*/ 42 h 3189"/>
                <a:gd name="T12" fmla="*/ 1689 w 2414"/>
                <a:gd name="T13" fmla="*/ 75 h 3189"/>
                <a:gd name="T14" fmla="*/ 1781 w 2414"/>
                <a:gd name="T15" fmla="*/ 114 h 3189"/>
                <a:gd name="T16" fmla="*/ 1866 w 2414"/>
                <a:gd name="T17" fmla="*/ 166 h 3189"/>
                <a:gd name="T18" fmla="*/ 1945 w 2414"/>
                <a:gd name="T19" fmla="*/ 223 h 3189"/>
                <a:gd name="T20" fmla="*/ 2015 w 2414"/>
                <a:gd name="T21" fmla="*/ 287 h 3189"/>
                <a:gd name="T22" fmla="*/ 2078 w 2414"/>
                <a:gd name="T23" fmla="*/ 357 h 3189"/>
                <a:gd name="T24" fmla="*/ 2135 w 2414"/>
                <a:gd name="T25" fmla="*/ 431 h 3189"/>
                <a:gd name="T26" fmla="*/ 2183 w 2414"/>
                <a:gd name="T27" fmla="*/ 514 h 3189"/>
                <a:gd name="T28" fmla="*/ 2218 w 2414"/>
                <a:gd name="T29" fmla="*/ 599 h 3189"/>
                <a:gd name="T30" fmla="*/ 2249 w 2414"/>
                <a:gd name="T31" fmla="*/ 687 h 3189"/>
                <a:gd name="T32" fmla="*/ 2271 w 2414"/>
                <a:gd name="T33" fmla="*/ 778 h 3189"/>
                <a:gd name="T34" fmla="*/ 2284 w 2414"/>
                <a:gd name="T35" fmla="*/ 874 h 3189"/>
                <a:gd name="T36" fmla="*/ 2286 w 2414"/>
                <a:gd name="T37" fmla="*/ 975 h 3189"/>
                <a:gd name="T38" fmla="*/ 2277 w 2414"/>
                <a:gd name="T39" fmla="*/ 1132 h 3189"/>
                <a:gd name="T40" fmla="*/ 2240 w 2414"/>
                <a:gd name="T41" fmla="*/ 1279 h 3189"/>
                <a:gd name="T42" fmla="*/ 2183 w 2414"/>
                <a:gd name="T43" fmla="*/ 1406 h 3189"/>
                <a:gd name="T44" fmla="*/ 2113 w 2414"/>
                <a:gd name="T45" fmla="*/ 1517 h 3189"/>
                <a:gd name="T46" fmla="*/ 2026 w 2414"/>
                <a:gd name="T47" fmla="*/ 1618 h 3189"/>
                <a:gd name="T48" fmla="*/ 1925 w 2414"/>
                <a:gd name="T49" fmla="*/ 1696 h 3189"/>
                <a:gd name="T50" fmla="*/ 1816 w 2414"/>
                <a:gd name="T51" fmla="*/ 1764 h 3189"/>
                <a:gd name="T52" fmla="*/ 1702 w 2414"/>
                <a:gd name="T53" fmla="*/ 1816 h 3189"/>
                <a:gd name="T54" fmla="*/ 1694 w 2414"/>
                <a:gd name="T55" fmla="*/ 3188 h 3189"/>
                <a:gd name="T56" fmla="*/ 1073 w 2414"/>
                <a:gd name="T57" fmla="*/ 1915 h 3189"/>
                <a:gd name="T58" fmla="*/ 625 w 2414"/>
                <a:gd name="T59" fmla="*/ 553 h 3189"/>
                <a:gd name="T60" fmla="*/ 1208 w 2414"/>
                <a:gd name="T61" fmla="*/ 1397 h 3189"/>
                <a:gd name="T62" fmla="*/ 1309 w 2414"/>
                <a:gd name="T63" fmla="*/ 1392 h 3189"/>
                <a:gd name="T64" fmla="*/ 1396 w 2414"/>
                <a:gd name="T65" fmla="*/ 1371 h 3189"/>
                <a:gd name="T66" fmla="*/ 1475 w 2414"/>
                <a:gd name="T67" fmla="*/ 1331 h 3189"/>
                <a:gd name="T68" fmla="*/ 1538 w 2414"/>
                <a:gd name="T69" fmla="*/ 1283 h 3189"/>
                <a:gd name="T70" fmla="*/ 1591 w 2414"/>
                <a:gd name="T71" fmla="*/ 1220 h 3189"/>
                <a:gd name="T72" fmla="*/ 1630 w 2414"/>
                <a:gd name="T73" fmla="*/ 1150 h 3189"/>
                <a:gd name="T74" fmla="*/ 1652 w 2414"/>
                <a:gd name="T75" fmla="*/ 1067 h 3189"/>
                <a:gd name="T76" fmla="*/ 1661 w 2414"/>
                <a:gd name="T77" fmla="*/ 979 h 3189"/>
                <a:gd name="T78" fmla="*/ 1652 w 2414"/>
                <a:gd name="T79" fmla="*/ 892 h 3189"/>
                <a:gd name="T80" fmla="*/ 1630 w 2414"/>
                <a:gd name="T81" fmla="*/ 809 h 3189"/>
                <a:gd name="T82" fmla="*/ 1591 w 2414"/>
                <a:gd name="T83" fmla="*/ 739 h 3189"/>
                <a:gd name="T84" fmla="*/ 1538 w 2414"/>
                <a:gd name="T85" fmla="*/ 676 h 3189"/>
                <a:gd name="T86" fmla="*/ 1475 w 2414"/>
                <a:gd name="T87" fmla="*/ 630 h 3189"/>
                <a:gd name="T88" fmla="*/ 1396 w 2414"/>
                <a:gd name="T89" fmla="*/ 593 h 3189"/>
                <a:gd name="T90" fmla="*/ 1309 w 2414"/>
                <a:gd name="T91" fmla="*/ 566 h 3189"/>
                <a:gd name="T92" fmla="*/ 1208 w 2414"/>
                <a:gd name="T93" fmla="*/ 553 h 3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414" h="3189">
                  <a:moveTo>
                    <a:pt x="1073" y="1915"/>
                  </a:moveTo>
                  <a:lnTo>
                    <a:pt x="625" y="1915"/>
                  </a:lnTo>
                  <a:lnTo>
                    <a:pt x="625" y="3186"/>
                  </a:lnTo>
                  <a:lnTo>
                    <a:pt x="0" y="3186"/>
                  </a:lnTo>
                  <a:lnTo>
                    <a:pt x="0" y="0"/>
                  </a:lnTo>
                  <a:lnTo>
                    <a:pt x="1250" y="0"/>
                  </a:lnTo>
                  <a:lnTo>
                    <a:pt x="1311" y="0"/>
                  </a:lnTo>
                  <a:lnTo>
                    <a:pt x="1368" y="2"/>
                  </a:lnTo>
                  <a:lnTo>
                    <a:pt x="1427" y="9"/>
                  </a:lnTo>
                  <a:lnTo>
                    <a:pt x="1484" y="20"/>
                  </a:lnTo>
                  <a:lnTo>
                    <a:pt x="1536" y="31"/>
                  </a:lnTo>
                  <a:lnTo>
                    <a:pt x="1589" y="42"/>
                  </a:lnTo>
                  <a:lnTo>
                    <a:pt x="1641" y="57"/>
                  </a:lnTo>
                  <a:lnTo>
                    <a:pt x="1689" y="75"/>
                  </a:lnTo>
                  <a:lnTo>
                    <a:pt x="1737" y="92"/>
                  </a:lnTo>
                  <a:lnTo>
                    <a:pt x="1781" y="114"/>
                  </a:lnTo>
                  <a:lnTo>
                    <a:pt x="1825" y="140"/>
                  </a:lnTo>
                  <a:lnTo>
                    <a:pt x="1866" y="166"/>
                  </a:lnTo>
                  <a:lnTo>
                    <a:pt x="1908" y="193"/>
                  </a:lnTo>
                  <a:lnTo>
                    <a:pt x="1945" y="223"/>
                  </a:lnTo>
                  <a:lnTo>
                    <a:pt x="1982" y="254"/>
                  </a:lnTo>
                  <a:lnTo>
                    <a:pt x="2015" y="287"/>
                  </a:lnTo>
                  <a:lnTo>
                    <a:pt x="2048" y="319"/>
                  </a:lnTo>
                  <a:lnTo>
                    <a:pt x="2078" y="357"/>
                  </a:lnTo>
                  <a:lnTo>
                    <a:pt x="2109" y="394"/>
                  </a:lnTo>
                  <a:lnTo>
                    <a:pt x="2135" y="431"/>
                  </a:lnTo>
                  <a:lnTo>
                    <a:pt x="2157" y="472"/>
                  </a:lnTo>
                  <a:lnTo>
                    <a:pt x="2183" y="514"/>
                  </a:lnTo>
                  <a:lnTo>
                    <a:pt x="2201" y="555"/>
                  </a:lnTo>
                  <a:lnTo>
                    <a:pt x="2218" y="599"/>
                  </a:lnTo>
                  <a:lnTo>
                    <a:pt x="2233" y="643"/>
                  </a:lnTo>
                  <a:lnTo>
                    <a:pt x="2249" y="687"/>
                  </a:lnTo>
                  <a:lnTo>
                    <a:pt x="2264" y="735"/>
                  </a:lnTo>
                  <a:lnTo>
                    <a:pt x="2271" y="778"/>
                  </a:lnTo>
                  <a:lnTo>
                    <a:pt x="2277" y="826"/>
                  </a:lnTo>
                  <a:lnTo>
                    <a:pt x="2284" y="874"/>
                  </a:lnTo>
                  <a:lnTo>
                    <a:pt x="2286" y="927"/>
                  </a:lnTo>
                  <a:lnTo>
                    <a:pt x="2286" y="975"/>
                  </a:lnTo>
                  <a:lnTo>
                    <a:pt x="2284" y="1056"/>
                  </a:lnTo>
                  <a:lnTo>
                    <a:pt x="2277" y="1132"/>
                  </a:lnTo>
                  <a:lnTo>
                    <a:pt x="2262" y="1207"/>
                  </a:lnTo>
                  <a:lnTo>
                    <a:pt x="2240" y="1279"/>
                  </a:lnTo>
                  <a:lnTo>
                    <a:pt x="2214" y="1344"/>
                  </a:lnTo>
                  <a:lnTo>
                    <a:pt x="2183" y="1406"/>
                  </a:lnTo>
                  <a:lnTo>
                    <a:pt x="2150" y="1465"/>
                  </a:lnTo>
                  <a:lnTo>
                    <a:pt x="2113" y="1517"/>
                  </a:lnTo>
                  <a:lnTo>
                    <a:pt x="2070" y="1570"/>
                  </a:lnTo>
                  <a:lnTo>
                    <a:pt x="2026" y="1618"/>
                  </a:lnTo>
                  <a:lnTo>
                    <a:pt x="1978" y="1659"/>
                  </a:lnTo>
                  <a:lnTo>
                    <a:pt x="1925" y="1696"/>
                  </a:lnTo>
                  <a:lnTo>
                    <a:pt x="1873" y="1733"/>
                  </a:lnTo>
                  <a:lnTo>
                    <a:pt x="1816" y="1764"/>
                  </a:lnTo>
                  <a:lnTo>
                    <a:pt x="1759" y="1790"/>
                  </a:lnTo>
                  <a:lnTo>
                    <a:pt x="1702" y="1816"/>
                  </a:lnTo>
                  <a:lnTo>
                    <a:pt x="2413" y="3188"/>
                  </a:lnTo>
                  <a:lnTo>
                    <a:pt x="1694" y="3188"/>
                  </a:lnTo>
                  <a:lnTo>
                    <a:pt x="1694" y="3186"/>
                  </a:lnTo>
                  <a:lnTo>
                    <a:pt x="1073" y="1915"/>
                  </a:lnTo>
                  <a:close/>
                  <a:moveTo>
                    <a:pt x="1208" y="553"/>
                  </a:moveTo>
                  <a:lnTo>
                    <a:pt x="625" y="553"/>
                  </a:lnTo>
                  <a:lnTo>
                    <a:pt x="625" y="1397"/>
                  </a:lnTo>
                  <a:lnTo>
                    <a:pt x="1208" y="1397"/>
                  </a:lnTo>
                  <a:lnTo>
                    <a:pt x="1261" y="1395"/>
                  </a:lnTo>
                  <a:lnTo>
                    <a:pt x="1309" y="1392"/>
                  </a:lnTo>
                  <a:lnTo>
                    <a:pt x="1353" y="1382"/>
                  </a:lnTo>
                  <a:lnTo>
                    <a:pt x="1396" y="1371"/>
                  </a:lnTo>
                  <a:lnTo>
                    <a:pt x="1433" y="1353"/>
                  </a:lnTo>
                  <a:lnTo>
                    <a:pt x="1475" y="1331"/>
                  </a:lnTo>
                  <a:lnTo>
                    <a:pt x="1508" y="1309"/>
                  </a:lnTo>
                  <a:lnTo>
                    <a:pt x="1538" y="1283"/>
                  </a:lnTo>
                  <a:lnTo>
                    <a:pt x="1569" y="1253"/>
                  </a:lnTo>
                  <a:lnTo>
                    <a:pt x="1591" y="1220"/>
                  </a:lnTo>
                  <a:lnTo>
                    <a:pt x="1613" y="1187"/>
                  </a:lnTo>
                  <a:lnTo>
                    <a:pt x="1630" y="1150"/>
                  </a:lnTo>
                  <a:lnTo>
                    <a:pt x="1645" y="1108"/>
                  </a:lnTo>
                  <a:lnTo>
                    <a:pt x="1652" y="1067"/>
                  </a:lnTo>
                  <a:lnTo>
                    <a:pt x="1659" y="1023"/>
                  </a:lnTo>
                  <a:lnTo>
                    <a:pt x="1661" y="979"/>
                  </a:lnTo>
                  <a:lnTo>
                    <a:pt x="1659" y="936"/>
                  </a:lnTo>
                  <a:lnTo>
                    <a:pt x="1652" y="892"/>
                  </a:lnTo>
                  <a:lnTo>
                    <a:pt x="1645" y="850"/>
                  </a:lnTo>
                  <a:lnTo>
                    <a:pt x="1630" y="809"/>
                  </a:lnTo>
                  <a:lnTo>
                    <a:pt x="1613" y="772"/>
                  </a:lnTo>
                  <a:lnTo>
                    <a:pt x="1591" y="739"/>
                  </a:lnTo>
                  <a:lnTo>
                    <a:pt x="1569" y="706"/>
                  </a:lnTo>
                  <a:lnTo>
                    <a:pt x="1538" y="676"/>
                  </a:lnTo>
                  <a:lnTo>
                    <a:pt x="1508" y="649"/>
                  </a:lnTo>
                  <a:lnTo>
                    <a:pt x="1475" y="630"/>
                  </a:lnTo>
                  <a:lnTo>
                    <a:pt x="1433" y="608"/>
                  </a:lnTo>
                  <a:lnTo>
                    <a:pt x="1396" y="593"/>
                  </a:lnTo>
                  <a:lnTo>
                    <a:pt x="1353" y="577"/>
                  </a:lnTo>
                  <a:lnTo>
                    <a:pt x="1309" y="566"/>
                  </a:lnTo>
                  <a:lnTo>
                    <a:pt x="1261" y="564"/>
                  </a:lnTo>
                  <a:lnTo>
                    <a:pt x="1208" y="553"/>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3600">
                <a:solidFill>
                  <a:schemeClr val="tx1">
                    <a:alpha val="18000"/>
                  </a:schemeClr>
                </a:solidFill>
              </a:endParaRPr>
            </a:p>
          </p:txBody>
        </p:sp>
        <p:sp>
          <p:nvSpPr>
            <p:cNvPr id="49" name="Freeform 48">
              <a:extLst>
                <a:ext uri="{FF2B5EF4-FFF2-40B4-BE49-F238E27FC236}">
                  <a16:creationId xmlns:a16="http://schemas.microsoft.com/office/drawing/2014/main" id="{C2131ED0-89B6-BB4E-AAFD-4D7A358085A6}"/>
                </a:ext>
              </a:extLst>
            </p:cNvPr>
            <p:cNvSpPr>
              <a:spLocks noChangeArrowheads="1"/>
            </p:cNvSpPr>
            <p:nvPr/>
          </p:nvSpPr>
          <p:spPr bwMode="auto">
            <a:xfrm>
              <a:off x="4572000" y="2951163"/>
              <a:ext cx="825500" cy="1147763"/>
            </a:xfrm>
            <a:custGeom>
              <a:avLst/>
              <a:gdLst>
                <a:gd name="T0" fmla="*/ 625 w 2291"/>
                <a:gd name="T1" fmla="*/ 1989 h 3189"/>
                <a:gd name="T2" fmla="*/ 0 w 2291"/>
                <a:gd name="T3" fmla="*/ 3188 h 3189"/>
                <a:gd name="T4" fmla="*/ 1240 w 2291"/>
                <a:gd name="T5" fmla="*/ 0 h 3189"/>
                <a:gd name="T6" fmla="*/ 1298 w 2291"/>
                <a:gd name="T7" fmla="*/ 0 h 3189"/>
                <a:gd name="T8" fmla="*/ 1416 w 2291"/>
                <a:gd name="T9" fmla="*/ 9 h 3189"/>
                <a:gd name="T10" fmla="*/ 1529 w 2291"/>
                <a:gd name="T11" fmla="*/ 31 h 3189"/>
                <a:gd name="T12" fmla="*/ 1634 w 2291"/>
                <a:gd name="T13" fmla="*/ 59 h 3189"/>
                <a:gd name="T14" fmla="*/ 1730 w 2291"/>
                <a:gd name="T15" fmla="*/ 94 h 3189"/>
                <a:gd name="T16" fmla="*/ 1818 w 2291"/>
                <a:gd name="T17" fmla="*/ 138 h 3189"/>
                <a:gd name="T18" fmla="*/ 1903 w 2291"/>
                <a:gd name="T19" fmla="*/ 195 h 3189"/>
                <a:gd name="T20" fmla="*/ 1977 w 2291"/>
                <a:gd name="T21" fmla="*/ 258 h 3189"/>
                <a:gd name="T22" fmla="*/ 2047 w 2291"/>
                <a:gd name="T23" fmla="*/ 324 h 3189"/>
                <a:gd name="T24" fmla="*/ 2109 w 2291"/>
                <a:gd name="T25" fmla="*/ 398 h 3189"/>
                <a:gd name="T26" fmla="*/ 2161 w 2291"/>
                <a:gd name="T27" fmla="*/ 477 h 3189"/>
                <a:gd name="T28" fmla="*/ 2205 w 2291"/>
                <a:gd name="T29" fmla="*/ 562 h 3189"/>
                <a:gd name="T30" fmla="*/ 2237 w 2291"/>
                <a:gd name="T31" fmla="*/ 650 h 3189"/>
                <a:gd name="T32" fmla="*/ 2264 w 2291"/>
                <a:gd name="T33" fmla="*/ 741 h 3189"/>
                <a:gd name="T34" fmla="*/ 2281 w 2291"/>
                <a:gd name="T35" fmla="*/ 838 h 3189"/>
                <a:gd name="T36" fmla="*/ 2290 w 2291"/>
                <a:gd name="T37" fmla="*/ 938 h 3189"/>
                <a:gd name="T38" fmla="*/ 2290 w 2291"/>
                <a:gd name="T39" fmla="*/ 991 h 3189"/>
                <a:gd name="T40" fmla="*/ 2288 w 2291"/>
                <a:gd name="T41" fmla="*/ 1091 h 3189"/>
                <a:gd name="T42" fmla="*/ 2275 w 2291"/>
                <a:gd name="T43" fmla="*/ 1192 h 3189"/>
                <a:gd name="T44" fmla="*/ 2253 w 2291"/>
                <a:gd name="T45" fmla="*/ 1283 h 3189"/>
                <a:gd name="T46" fmla="*/ 2222 w 2291"/>
                <a:gd name="T47" fmla="*/ 1375 h 3189"/>
                <a:gd name="T48" fmla="*/ 2183 w 2291"/>
                <a:gd name="T49" fmla="*/ 1460 h 3189"/>
                <a:gd name="T50" fmla="*/ 2135 w 2291"/>
                <a:gd name="T51" fmla="*/ 1541 h 3189"/>
                <a:gd name="T52" fmla="*/ 2078 w 2291"/>
                <a:gd name="T53" fmla="*/ 1620 h 3189"/>
                <a:gd name="T54" fmla="*/ 2015 w 2291"/>
                <a:gd name="T55" fmla="*/ 1690 h 3189"/>
                <a:gd name="T56" fmla="*/ 1940 w 2291"/>
                <a:gd name="T57" fmla="*/ 1755 h 3189"/>
                <a:gd name="T58" fmla="*/ 1862 w 2291"/>
                <a:gd name="T59" fmla="*/ 1812 h 3189"/>
                <a:gd name="T60" fmla="*/ 1774 w 2291"/>
                <a:gd name="T61" fmla="*/ 1865 h 3189"/>
                <a:gd name="T62" fmla="*/ 1682 w 2291"/>
                <a:gd name="T63" fmla="*/ 1904 h 3189"/>
                <a:gd name="T64" fmla="*/ 1582 w 2291"/>
                <a:gd name="T65" fmla="*/ 1939 h 3189"/>
                <a:gd name="T66" fmla="*/ 1472 w 2291"/>
                <a:gd name="T67" fmla="*/ 1961 h 3189"/>
                <a:gd name="T68" fmla="*/ 1357 w 2291"/>
                <a:gd name="T69" fmla="*/ 1974 h 3189"/>
                <a:gd name="T70" fmla="*/ 1240 w 2291"/>
                <a:gd name="T71" fmla="*/ 1989 h 3189"/>
                <a:gd name="T72" fmla="*/ 628 w 2291"/>
                <a:gd name="T73" fmla="*/ 553 h 3189"/>
                <a:gd name="T74" fmla="*/ 1207 w 2291"/>
                <a:gd name="T75" fmla="*/ 1428 h 3189"/>
                <a:gd name="T76" fmla="*/ 1259 w 2291"/>
                <a:gd name="T77" fmla="*/ 1428 h 3189"/>
                <a:gd name="T78" fmla="*/ 1354 w 2291"/>
                <a:gd name="T79" fmla="*/ 1415 h 3189"/>
                <a:gd name="T80" fmla="*/ 1440 w 2291"/>
                <a:gd name="T81" fmla="*/ 1382 h 3189"/>
                <a:gd name="T82" fmla="*/ 1510 w 2291"/>
                <a:gd name="T83" fmla="*/ 1338 h 3189"/>
                <a:gd name="T84" fmla="*/ 1573 w 2291"/>
                <a:gd name="T85" fmla="*/ 1281 h 3189"/>
                <a:gd name="T86" fmla="*/ 1617 w 2291"/>
                <a:gd name="T87" fmla="*/ 1211 h 3189"/>
                <a:gd name="T88" fmla="*/ 1650 w 2291"/>
                <a:gd name="T89" fmla="*/ 1133 h 3189"/>
                <a:gd name="T90" fmla="*/ 1663 w 2291"/>
                <a:gd name="T91" fmla="*/ 1045 h 3189"/>
                <a:gd name="T92" fmla="*/ 1665 w 2291"/>
                <a:gd name="T93" fmla="*/ 997 h 3189"/>
                <a:gd name="T94" fmla="*/ 1660 w 2291"/>
                <a:gd name="T95" fmla="*/ 905 h 3189"/>
                <a:gd name="T96" fmla="*/ 1634 w 2291"/>
                <a:gd name="T97" fmla="*/ 820 h 3189"/>
                <a:gd name="T98" fmla="*/ 1595 w 2291"/>
                <a:gd name="T99" fmla="*/ 746 h 3189"/>
                <a:gd name="T100" fmla="*/ 1542 w 2291"/>
                <a:gd name="T101" fmla="*/ 680 h 3189"/>
                <a:gd name="T102" fmla="*/ 1477 w 2291"/>
                <a:gd name="T103" fmla="*/ 628 h 3189"/>
                <a:gd name="T104" fmla="*/ 1398 w 2291"/>
                <a:gd name="T105" fmla="*/ 593 h 3189"/>
                <a:gd name="T106" fmla="*/ 1306 w 2291"/>
                <a:gd name="T107" fmla="*/ 571 h 3189"/>
                <a:gd name="T108" fmla="*/ 1207 w 2291"/>
                <a:gd name="T109" fmla="*/ 553 h 3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291" h="3189">
                  <a:moveTo>
                    <a:pt x="1240" y="1989"/>
                  </a:moveTo>
                  <a:lnTo>
                    <a:pt x="625" y="1989"/>
                  </a:lnTo>
                  <a:lnTo>
                    <a:pt x="625" y="3188"/>
                  </a:lnTo>
                  <a:lnTo>
                    <a:pt x="0" y="3188"/>
                  </a:lnTo>
                  <a:lnTo>
                    <a:pt x="0" y="0"/>
                  </a:lnTo>
                  <a:lnTo>
                    <a:pt x="1240" y="0"/>
                  </a:lnTo>
                  <a:lnTo>
                    <a:pt x="1240" y="0"/>
                  </a:lnTo>
                  <a:lnTo>
                    <a:pt x="1298" y="0"/>
                  </a:lnTo>
                  <a:lnTo>
                    <a:pt x="1357" y="7"/>
                  </a:lnTo>
                  <a:lnTo>
                    <a:pt x="1416" y="9"/>
                  </a:lnTo>
                  <a:lnTo>
                    <a:pt x="1472" y="20"/>
                  </a:lnTo>
                  <a:lnTo>
                    <a:pt x="1529" y="31"/>
                  </a:lnTo>
                  <a:lnTo>
                    <a:pt x="1582" y="42"/>
                  </a:lnTo>
                  <a:lnTo>
                    <a:pt x="1634" y="59"/>
                  </a:lnTo>
                  <a:lnTo>
                    <a:pt x="1682" y="77"/>
                  </a:lnTo>
                  <a:lnTo>
                    <a:pt x="1730" y="94"/>
                  </a:lnTo>
                  <a:lnTo>
                    <a:pt x="1774" y="116"/>
                  </a:lnTo>
                  <a:lnTo>
                    <a:pt x="1818" y="138"/>
                  </a:lnTo>
                  <a:lnTo>
                    <a:pt x="1862" y="169"/>
                  </a:lnTo>
                  <a:lnTo>
                    <a:pt x="1903" y="195"/>
                  </a:lnTo>
                  <a:lnTo>
                    <a:pt x="1940" y="226"/>
                  </a:lnTo>
                  <a:lnTo>
                    <a:pt x="1977" y="258"/>
                  </a:lnTo>
                  <a:lnTo>
                    <a:pt x="2015" y="291"/>
                  </a:lnTo>
                  <a:lnTo>
                    <a:pt x="2047" y="324"/>
                  </a:lnTo>
                  <a:lnTo>
                    <a:pt x="2078" y="361"/>
                  </a:lnTo>
                  <a:lnTo>
                    <a:pt x="2109" y="398"/>
                  </a:lnTo>
                  <a:lnTo>
                    <a:pt x="2135" y="440"/>
                  </a:lnTo>
                  <a:lnTo>
                    <a:pt x="2161" y="477"/>
                  </a:lnTo>
                  <a:lnTo>
                    <a:pt x="2183" y="521"/>
                  </a:lnTo>
                  <a:lnTo>
                    <a:pt x="2205" y="562"/>
                  </a:lnTo>
                  <a:lnTo>
                    <a:pt x="2222" y="606"/>
                  </a:lnTo>
                  <a:lnTo>
                    <a:pt x="2237" y="650"/>
                  </a:lnTo>
                  <a:lnTo>
                    <a:pt x="2253" y="698"/>
                  </a:lnTo>
                  <a:lnTo>
                    <a:pt x="2264" y="741"/>
                  </a:lnTo>
                  <a:lnTo>
                    <a:pt x="2275" y="789"/>
                  </a:lnTo>
                  <a:lnTo>
                    <a:pt x="2281" y="838"/>
                  </a:lnTo>
                  <a:lnTo>
                    <a:pt x="2288" y="890"/>
                  </a:lnTo>
                  <a:lnTo>
                    <a:pt x="2290" y="938"/>
                  </a:lnTo>
                  <a:lnTo>
                    <a:pt x="2290" y="991"/>
                  </a:lnTo>
                  <a:lnTo>
                    <a:pt x="2290" y="991"/>
                  </a:lnTo>
                  <a:lnTo>
                    <a:pt x="2290" y="1043"/>
                  </a:lnTo>
                  <a:lnTo>
                    <a:pt x="2288" y="1091"/>
                  </a:lnTo>
                  <a:lnTo>
                    <a:pt x="2281" y="1139"/>
                  </a:lnTo>
                  <a:lnTo>
                    <a:pt x="2275" y="1192"/>
                  </a:lnTo>
                  <a:lnTo>
                    <a:pt x="2264" y="1240"/>
                  </a:lnTo>
                  <a:lnTo>
                    <a:pt x="2253" y="1283"/>
                  </a:lnTo>
                  <a:lnTo>
                    <a:pt x="2237" y="1331"/>
                  </a:lnTo>
                  <a:lnTo>
                    <a:pt x="2222" y="1375"/>
                  </a:lnTo>
                  <a:lnTo>
                    <a:pt x="2205" y="1419"/>
                  </a:lnTo>
                  <a:lnTo>
                    <a:pt x="2183" y="1460"/>
                  </a:lnTo>
                  <a:lnTo>
                    <a:pt x="2161" y="1504"/>
                  </a:lnTo>
                  <a:lnTo>
                    <a:pt x="2135" y="1541"/>
                  </a:lnTo>
                  <a:lnTo>
                    <a:pt x="2109" y="1583"/>
                  </a:lnTo>
                  <a:lnTo>
                    <a:pt x="2078" y="1620"/>
                  </a:lnTo>
                  <a:lnTo>
                    <a:pt x="2047" y="1657"/>
                  </a:lnTo>
                  <a:lnTo>
                    <a:pt x="2015" y="1690"/>
                  </a:lnTo>
                  <a:lnTo>
                    <a:pt x="1977" y="1723"/>
                  </a:lnTo>
                  <a:lnTo>
                    <a:pt x="1940" y="1755"/>
                  </a:lnTo>
                  <a:lnTo>
                    <a:pt x="1903" y="1786"/>
                  </a:lnTo>
                  <a:lnTo>
                    <a:pt x="1862" y="1812"/>
                  </a:lnTo>
                  <a:lnTo>
                    <a:pt x="1818" y="1839"/>
                  </a:lnTo>
                  <a:lnTo>
                    <a:pt x="1774" y="1865"/>
                  </a:lnTo>
                  <a:lnTo>
                    <a:pt x="1730" y="1887"/>
                  </a:lnTo>
                  <a:lnTo>
                    <a:pt x="1682" y="1904"/>
                  </a:lnTo>
                  <a:lnTo>
                    <a:pt x="1634" y="1922"/>
                  </a:lnTo>
                  <a:lnTo>
                    <a:pt x="1582" y="1939"/>
                  </a:lnTo>
                  <a:lnTo>
                    <a:pt x="1529" y="1950"/>
                  </a:lnTo>
                  <a:lnTo>
                    <a:pt x="1472" y="1961"/>
                  </a:lnTo>
                  <a:lnTo>
                    <a:pt x="1416" y="1972"/>
                  </a:lnTo>
                  <a:lnTo>
                    <a:pt x="1357" y="1974"/>
                  </a:lnTo>
                  <a:lnTo>
                    <a:pt x="1298" y="1976"/>
                  </a:lnTo>
                  <a:lnTo>
                    <a:pt x="1240" y="1989"/>
                  </a:lnTo>
                  <a:close/>
                  <a:moveTo>
                    <a:pt x="1207" y="553"/>
                  </a:moveTo>
                  <a:lnTo>
                    <a:pt x="628" y="553"/>
                  </a:lnTo>
                  <a:lnTo>
                    <a:pt x="628" y="1428"/>
                  </a:lnTo>
                  <a:lnTo>
                    <a:pt x="1207" y="1428"/>
                  </a:lnTo>
                  <a:lnTo>
                    <a:pt x="1207" y="1428"/>
                  </a:lnTo>
                  <a:lnTo>
                    <a:pt x="1259" y="1428"/>
                  </a:lnTo>
                  <a:lnTo>
                    <a:pt x="1306" y="1421"/>
                  </a:lnTo>
                  <a:lnTo>
                    <a:pt x="1354" y="1415"/>
                  </a:lnTo>
                  <a:lnTo>
                    <a:pt x="1398" y="1399"/>
                  </a:lnTo>
                  <a:lnTo>
                    <a:pt x="1440" y="1382"/>
                  </a:lnTo>
                  <a:lnTo>
                    <a:pt x="1477" y="1364"/>
                  </a:lnTo>
                  <a:lnTo>
                    <a:pt x="1510" y="1338"/>
                  </a:lnTo>
                  <a:lnTo>
                    <a:pt x="1542" y="1312"/>
                  </a:lnTo>
                  <a:lnTo>
                    <a:pt x="1573" y="1281"/>
                  </a:lnTo>
                  <a:lnTo>
                    <a:pt x="1595" y="1248"/>
                  </a:lnTo>
                  <a:lnTo>
                    <a:pt x="1617" y="1211"/>
                  </a:lnTo>
                  <a:lnTo>
                    <a:pt x="1634" y="1174"/>
                  </a:lnTo>
                  <a:lnTo>
                    <a:pt x="1650" y="1133"/>
                  </a:lnTo>
                  <a:lnTo>
                    <a:pt x="1660" y="1089"/>
                  </a:lnTo>
                  <a:lnTo>
                    <a:pt x="1663" y="1045"/>
                  </a:lnTo>
                  <a:lnTo>
                    <a:pt x="1665" y="997"/>
                  </a:lnTo>
                  <a:lnTo>
                    <a:pt x="1665" y="997"/>
                  </a:lnTo>
                  <a:lnTo>
                    <a:pt x="1663" y="949"/>
                  </a:lnTo>
                  <a:lnTo>
                    <a:pt x="1660" y="905"/>
                  </a:lnTo>
                  <a:lnTo>
                    <a:pt x="1650" y="862"/>
                  </a:lnTo>
                  <a:lnTo>
                    <a:pt x="1634" y="820"/>
                  </a:lnTo>
                  <a:lnTo>
                    <a:pt x="1617" y="779"/>
                  </a:lnTo>
                  <a:lnTo>
                    <a:pt x="1595" y="746"/>
                  </a:lnTo>
                  <a:lnTo>
                    <a:pt x="1573" y="713"/>
                  </a:lnTo>
                  <a:lnTo>
                    <a:pt x="1542" y="680"/>
                  </a:lnTo>
                  <a:lnTo>
                    <a:pt x="1510" y="654"/>
                  </a:lnTo>
                  <a:lnTo>
                    <a:pt x="1477" y="628"/>
                  </a:lnTo>
                  <a:lnTo>
                    <a:pt x="1440" y="610"/>
                  </a:lnTo>
                  <a:lnTo>
                    <a:pt x="1398" y="593"/>
                  </a:lnTo>
                  <a:lnTo>
                    <a:pt x="1354" y="577"/>
                  </a:lnTo>
                  <a:lnTo>
                    <a:pt x="1306" y="571"/>
                  </a:lnTo>
                  <a:lnTo>
                    <a:pt x="1259" y="564"/>
                  </a:lnTo>
                  <a:lnTo>
                    <a:pt x="1207" y="553"/>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3600">
                <a:solidFill>
                  <a:schemeClr val="tx1">
                    <a:alpha val="18000"/>
                  </a:schemeClr>
                </a:solidFill>
              </a:endParaRPr>
            </a:p>
          </p:txBody>
        </p:sp>
        <p:sp>
          <p:nvSpPr>
            <p:cNvPr id="50" name="Freeform 49">
              <a:extLst>
                <a:ext uri="{FF2B5EF4-FFF2-40B4-BE49-F238E27FC236}">
                  <a16:creationId xmlns:a16="http://schemas.microsoft.com/office/drawing/2014/main" id="{5757764E-10BE-614F-BC8A-F36230F7E7F6}"/>
                </a:ext>
              </a:extLst>
            </p:cNvPr>
            <p:cNvSpPr>
              <a:spLocks noChangeArrowheads="1"/>
            </p:cNvSpPr>
            <p:nvPr/>
          </p:nvSpPr>
          <p:spPr bwMode="auto">
            <a:xfrm>
              <a:off x="3505200" y="4389438"/>
              <a:ext cx="828675" cy="215900"/>
            </a:xfrm>
            <a:custGeom>
              <a:avLst/>
              <a:gdLst>
                <a:gd name="T0" fmla="*/ 0 w 2302"/>
                <a:gd name="T1" fmla="*/ 599 h 600"/>
                <a:gd name="T2" fmla="*/ 2301 w 2302"/>
                <a:gd name="T3" fmla="*/ 599 h 600"/>
                <a:gd name="T4" fmla="*/ 2301 w 2302"/>
                <a:gd name="T5" fmla="*/ 0 h 600"/>
                <a:gd name="T6" fmla="*/ 0 w 2302"/>
                <a:gd name="T7" fmla="*/ 0 h 600"/>
                <a:gd name="T8" fmla="*/ 0 w 2302"/>
                <a:gd name="T9" fmla="*/ 599 h 600"/>
              </a:gdLst>
              <a:ahLst/>
              <a:cxnLst>
                <a:cxn ang="0">
                  <a:pos x="T0" y="T1"/>
                </a:cxn>
                <a:cxn ang="0">
                  <a:pos x="T2" y="T3"/>
                </a:cxn>
                <a:cxn ang="0">
                  <a:pos x="T4" y="T5"/>
                </a:cxn>
                <a:cxn ang="0">
                  <a:pos x="T6" y="T7"/>
                </a:cxn>
                <a:cxn ang="0">
                  <a:pos x="T8" y="T9"/>
                </a:cxn>
              </a:cxnLst>
              <a:rect l="0" t="0" r="r" b="b"/>
              <a:pathLst>
                <a:path w="2302" h="600">
                  <a:moveTo>
                    <a:pt x="0" y="599"/>
                  </a:moveTo>
                  <a:lnTo>
                    <a:pt x="2301" y="599"/>
                  </a:lnTo>
                  <a:lnTo>
                    <a:pt x="2301" y="0"/>
                  </a:lnTo>
                  <a:lnTo>
                    <a:pt x="0" y="0"/>
                  </a:lnTo>
                  <a:lnTo>
                    <a:pt x="0" y="599"/>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3600">
                <a:solidFill>
                  <a:schemeClr val="tx1">
                    <a:alpha val="18000"/>
                  </a:schemeClr>
                </a:solidFill>
              </a:endParaRPr>
            </a:p>
          </p:txBody>
        </p:sp>
      </p:grpSp>
    </p:spTree>
    <p:extLst>
      <p:ext uri="{BB962C8B-B14F-4D97-AF65-F5344CB8AC3E}">
        <p14:creationId xmlns:p14="http://schemas.microsoft.com/office/powerpoint/2010/main" val="56906620"/>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3_Internal Divider Gold">
    <p:bg>
      <p:bgPr>
        <a:solidFill>
          <a:schemeClr val="accent3"/>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alphaModFix amt="70000"/>
            <a:extLst>
              <a:ext uri="{28A0092B-C50C-407E-A947-70E740481C1C}">
                <a14:useLocalDpi xmlns:a14="http://schemas.microsoft.com/office/drawing/2010/main" val="0"/>
              </a:ext>
            </a:extLst>
          </a:blip>
          <a:stretch>
            <a:fillRect/>
          </a:stretch>
        </p:blipFill>
        <p:spPr>
          <a:xfrm>
            <a:off x="1524" y="76882"/>
            <a:ext cx="12188952" cy="6406513"/>
          </a:xfrm>
          <a:prstGeom prst="rect">
            <a:avLst/>
          </a:prstGeom>
        </p:spPr>
      </p:pic>
      <p:sp>
        <p:nvSpPr>
          <p:cNvPr id="2" name="Title 1"/>
          <p:cNvSpPr>
            <a:spLocks noGrp="1"/>
          </p:cNvSpPr>
          <p:nvPr>
            <p:ph type="title"/>
          </p:nvPr>
        </p:nvSpPr>
        <p:spPr>
          <a:xfrm>
            <a:off x="372035" y="2642617"/>
            <a:ext cx="11447930" cy="1572767"/>
          </a:xfrm>
        </p:spPr>
        <p:txBody>
          <a:bodyPr anchor="ctr">
            <a:normAutofit/>
          </a:bodyPr>
          <a:lstStyle>
            <a:lvl1pPr>
              <a:defRPr sz="6000" baseline="0">
                <a:solidFill>
                  <a:schemeClr val="bg1"/>
                </a:solidFill>
              </a:defRPr>
            </a:lvl1pPr>
          </a:lstStyle>
          <a:p>
            <a:r>
              <a:rPr lang="en-US"/>
              <a:t>Click to edit</a:t>
            </a:r>
          </a:p>
        </p:txBody>
      </p:sp>
      <p:sp>
        <p:nvSpPr>
          <p:cNvPr id="7" name="Slide Number Placeholder 5">
            <a:extLst>
              <a:ext uri="{FF2B5EF4-FFF2-40B4-BE49-F238E27FC236}">
                <a16:creationId xmlns:a16="http://schemas.microsoft.com/office/drawing/2014/main" id="{5F2CDA78-6C84-7D4D-8DF7-6DBFC2A97A04}"/>
              </a:ext>
            </a:extLst>
          </p:cNvPr>
          <p:cNvSpPr txBox="1">
            <a:spLocks/>
          </p:cNvSpPr>
          <p:nvPr userDrawn="1"/>
        </p:nvSpPr>
        <p:spPr>
          <a:xfrm>
            <a:off x="372035" y="6356350"/>
            <a:ext cx="3296198" cy="365125"/>
          </a:xfrm>
          <a:prstGeom prst="rect">
            <a:avLst/>
          </a:prstGeom>
        </p:spPr>
        <p:txBody>
          <a:bodyPr vert="horz" lIns="91440" tIns="45720" rIns="91440" bIns="45720" rtlCol="0" anchor="ctr"/>
          <a:lstStyle>
            <a:defPPr>
              <a:defRPr lang="en-US"/>
            </a:defPPr>
            <a:lvl1pPr>
              <a:defRPr sz="1000">
                <a:solidFill>
                  <a:schemeClr val="accent2">
                    <a:lumMod val="75000"/>
                  </a:schemeClr>
                </a:solidFill>
                <a:latin typeface="Arial" charset="0"/>
                <a:ea typeface="Arial" charset="0"/>
                <a:cs typeface="Arial" charset="0"/>
              </a:defRPr>
            </a:lvl1p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dirty="0">
                <a:solidFill>
                  <a:schemeClr val="bg1"/>
                </a:solidFill>
                <a:latin typeface="Arial" charset="0"/>
                <a:ea typeface="Arial" charset="0"/>
                <a:cs typeface="Arial" charset="0"/>
              </a:rPr>
              <a:t>© 2018 </a:t>
            </a:r>
            <a:r>
              <a:rPr lang="en-US" sz="800" dirty="0" err="1">
                <a:solidFill>
                  <a:schemeClr val="bg1"/>
                </a:solidFill>
                <a:latin typeface="Arial" charset="0"/>
                <a:ea typeface="Arial" charset="0"/>
                <a:cs typeface="Arial" charset="0"/>
              </a:rPr>
              <a:t>Rightpoint</a:t>
            </a:r>
            <a:r>
              <a:rPr lang="en-US" sz="800" dirty="0">
                <a:solidFill>
                  <a:schemeClr val="bg1"/>
                </a:solidFill>
                <a:latin typeface="Arial" charset="0"/>
                <a:ea typeface="Arial" charset="0"/>
                <a:cs typeface="Arial" charset="0"/>
              </a:rPr>
              <a:t>. All rights reserved.</a:t>
            </a:r>
            <a:r>
              <a:rPr lang="en-US" sz="800" baseline="0" dirty="0">
                <a:solidFill>
                  <a:schemeClr val="bg1"/>
                </a:solidFill>
                <a:latin typeface="Arial" charset="0"/>
                <a:ea typeface="Arial" charset="0"/>
                <a:cs typeface="Arial" charset="0"/>
              </a:rPr>
              <a:t> </a:t>
            </a:r>
            <a:r>
              <a:rPr lang="en-US" sz="800" dirty="0">
                <a:solidFill>
                  <a:schemeClr val="bg1"/>
                </a:solidFill>
                <a:latin typeface="Arial" charset="0"/>
                <a:ea typeface="Arial" charset="0"/>
                <a:cs typeface="Arial" charset="0"/>
              </a:rPr>
              <a:t>Confidential.</a:t>
            </a: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3_Internal Divider Grey">
    <p:bg>
      <p:bgPr>
        <a:solidFill>
          <a:srgbClr val="5A5A5A"/>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80900"/>
            <a:ext cx="12188952" cy="6398476"/>
          </a:xfrm>
          <a:prstGeom prst="rect">
            <a:avLst/>
          </a:prstGeom>
        </p:spPr>
      </p:pic>
      <p:sp>
        <p:nvSpPr>
          <p:cNvPr id="8" name="Title 1"/>
          <p:cNvSpPr>
            <a:spLocks noGrp="1"/>
          </p:cNvSpPr>
          <p:nvPr>
            <p:ph type="title"/>
          </p:nvPr>
        </p:nvSpPr>
        <p:spPr>
          <a:xfrm>
            <a:off x="372035" y="2642617"/>
            <a:ext cx="11447930" cy="1572767"/>
          </a:xfrm>
        </p:spPr>
        <p:txBody>
          <a:bodyPr anchor="ctr">
            <a:normAutofit/>
          </a:bodyPr>
          <a:lstStyle>
            <a:lvl1pPr>
              <a:defRPr sz="5600" baseline="0">
                <a:solidFill>
                  <a:schemeClr val="bg1"/>
                </a:solidFill>
              </a:defRPr>
            </a:lvl1pPr>
          </a:lstStyle>
          <a:p>
            <a:r>
              <a:rPr lang="en-US"/>
              <a:t>Click to edit</a:t>
            </a:r>
          </a:p>
        </p:txBody>
      </p:sp>
      <p:sp>
        <p:nvSpPr>
          <p:cNvPr id="6" name="Slide Number Placeholder 5">
            <a:extLst>
              <a:ext uri="{FF2B5EF4-FFF2-40B4-BE49-F238E27FC236}">
                <a16:creationId xmlns:a16="http://schemas.microsoft.com/office/drawing/2014/main" id="{11316000-9E48-5F48-9E5A-4419E88A43C7}"/>
              </a:ext>
            </a:extLst>
          </p:cNvPr>
          <p:cNvSpPr txBox="1">
            <a:spLocks/>
          </p:cNvSpPr>
          <p:nvPr userDrawn="1"/>
        </p:nvSpPr>
        <p:spPr>
          <a:xfrm>
            <a:off x="372035" y="6356350"/>
            <a:ext cx="3296198" cy="365125"/>
          </a:xfrm>
          <a:prstGeom prst="rect">
            <a:avLst/>
          </a:prstGeom>
        </p:spPr>
        <p:txBody>
          <a:bodyPr vert="horz" lIns="91440" tIns="45720" rIns="91440" bIns="45720" rtlCol="0" anchor="ctr"/>
          <a:lstStyle>
            <a:defPPr>
              <a:defRPr lang="en-US"/>
            </a:defPPr>
            <a:lvl1pPr>
              <a:defRPr sz="1000">
                <a:solidFill>
                  <a:schemeClr val="accent2">
                    <a:lumMod val="75000"/>
                  </a:schemeClr>
                </a:solidFill>
                <a:latin typeface="Arial" charset="0"/>
                <a:ea typeface="Arial" charset="0"/>
                <a:cs typeface="Arial" charset="0"/>
              </a:defRPr>
            </a:lvl1p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dirty="0">
                <a:solidFill>
                  <a:schemeClr val="bg1"/>
                </a:solidFill>
                <a:latin typeface="Arial" charset="0"/>
                <a:ea typeface="Arial" charset="0"/>
                <a:cs typeface="Arial" charset="0"/>
              </a:rPr>
              <a:t>© 2018 </a:t>
            </a:r>
            <a:r>
              <a:rPr lang="en-US" sz="800" dirty="0" err="1">
                <a:solidFill>
                  <a:schemeClr val="bg1"/>
                </a:solidFill>
                <a:latin typeface="Arial" charset="0"/>
                <a:ea typeface="Arial" charset="0"/>
                <a:cs typeface="Arial" charset="0"/>
              </a:rPr>
              <a:t>Rightpoint</a:t>
            </a:r>
            <a:r>
              <a:rPr lang="en-US" sz="800" dirty="0">
                <a:solidFill>
                  <a:schemeClr val="bg1"/>
                </a:solidFill>
                <a:latin typeface="Arial" charset="0"/>
                <a:ea typeface="Arial" charset="0"/>
                <a:cs typeface="Arial" charset="0"/>
              </a:rPr>
              <a:t>. All rights reserved.</a:t>
            </a:r>
            <a:r>
              <a:rPr lang="en-US" sz="800" baseline="0" dirty="0">
                <a:solidFill>
                  <a:schemeClr val="bg1"/>
                </a:solidFill>
                <a:latin typeface="Arial" charset="0"/>
                <a:ea typeface="Arial" charset="0"/>
                <a:cs typeface="Arial" charset="0"/>
              </a:rPr>
              <a:t> </a:t>
            </a:r>
            <a:r>
              <a:rPr lang="en-US" sz="800" dirty="0">
                <a:solidFill>
                  <a:schemeClr val="bg1"/>
                </a:solidFill>
                <a:latin typeface="Arial" charset="0"/>
                <a:ea typeface="Arial" charset="0"/>
                <a:cs typeface="Arial" charset="0"/>
              </a:rPr>
              <a:t>Confidential.</a:t>
            </a: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2_Important Text Red">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72035" y="1682497"/>
            <a:ext cx="11447930" cy="3493008"/>
          </a:xfrm>
        </p:spPr>
        <p:txBody>
          <a:bodyPr anchor="ctr">
            <a:normAutofit/>
          </a:bodyPr>
          <a:lstStyle>
            <a:lvl1pPr>
              <a:defRPr sz="4000">
                <a:solidFill>
                  <a:schemeClr val="bg1"/>
                </a:solidFill>
              </a:defRPr>
            </a:lvl1pPr>
          </a:lstStyle>
          <a:p>
            <a:r>
              <a:rPr lang="en-US"/>
              <a:t>Click to edit</a:t>
            </a:r>
          </a:p>
        </p:txBody>
      </p:sp>
      <p:sp>
        <p:nvSpPr>
          <p:cNvPr id="6" name="Slide Number Placeholder 5">
            <a:extLst>
              <a:ext uri="{FF2B5EF4-FFF2-40B4-BE49-F238E27FC236}">
                <a16:creationId xmlns:a16="http://schemas.microsoft.com/office/drawing/2014/main" id="{8A56C6BE-8FFB-214A-B472-A51D211F28E3}"/>
              </a:ext>
            </a:extLst>
          </p:cNvPr>
          <p:cNvSpPr txBox="1">
            <a:spLocks/>
          </p:cNvSpPr>
          <p:nvPr userDrawn="1"/>
        </p:nvSpPr>
        <p:spPr>
          <a:xfrm>
            <a:off x="372035" y="6356350"/>
            <a:ext cx="3296198" cy="365125"/>
          </a:xfrm>
          <a:prstGeom prst="rect">
            <a:avLst/>
          </a:prstGeom>
        </p:spPr>
        <p:txBody>
          <a:bodyPr vert="horz" lIns="91440" tIns="45720" rIns="91440" bIns="45720" rtlCol="0" anchor="ctr"/>
          <a:lstStyle>
            <a:defPPr>
              <a:defRPr lang="en-US"/>
            </a:defPPr>
            <a:lvl1pPr>
              <a:defRPr sz="1000">
                <a:solidFill>
                  <a:schemeClr val="accent2">
                    <a:lumMod val="75000"/>
                  </a:schemeClr>
                </a:solidFill>
                <a:latin typeface="Arial" charset="0"/>
                <a:ea typeface="Arial" charset="0"/>
                <a:cs typeface="Arial" charset="0"/>
              </a:defRPr>
            </a:lvl1p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dirty="0">
                <a:solidFill>
                  <a:schemeClr val="bg1"/>
                </a:solidFill>
                <a:latin typeface="Arial" charset="0"/>
                <a:ea typeface="Arial" charset="0"/>
                <a:cs typeface="Arial" charset="0"/>
              </a:rPr>
              <a:t>© 2018 </a:t>
            </a:r>
            <a:r>
              <a:rPr lang="en-US" sz="800" dirty="0" err="1">
                <a:solidFill>
                  <a:schemeClr val="bg1"/>
                </a:solidFill>
                <a:latin typeface="Arial" charset="0"/>
                <a:ea typeface="Arial" charset="0"/>
                <a:cs typeface="Arial" charset="0"/>
              </a:rPr>
              <a:t>Rightpoint</a:t>
            </a:r>
            <a:r>
              <a:rPr lang="en-US" sz="800" dirty="0">
                <a:solidFill>
                  <a:schemeClr val="bg1"/>
                </a:solidFill>
                <a:latin typeface="Arial" charset="0"/>
                <a:ea typeface="Arial" charset="0"/>
                <a:cs typeface="Arial" charset="0"/>
              </a:rPr>
              <a:t>. All rights reserved.</a:t>
            </a:r>
            <a:r>
              <a:rPr lang="en-US" sz="800" baseline="0" dirty="0">
                <a:solidFill>
                  <a:schemeClr val="bg1"/>
                </a:solidFill>
                <a:latin typeface="Arial" charset="0"/>
                <a:ea typeface="Arial" charset="0"/>
                <a:cs typeface="Arial" charset="0"/>
              </a:rPr>
              <a:t> </a:t>
            </a:r>
            <a:r>
              <a:rPr lang="en-US" sz="800" dirty="0">
                <a:solidFill>
                  <a:schemeClr val="bg1"/>
                </a:solidFill>
                <a:latin typeface="Arial" charset="0"/>
                <a:ea typeface="Arial" charset="0"/>
                <a:cs typeface="Arial" charset="0"/>
              </a:rPr>
              <a:t>Confidential.</a:t>
            </a:r>
          </a:p>
        </p:txBody>
      </p:sp>
    </p:spTree>
    <p:extLst>
      <p:ext uri="{BB962C8B-B14F-4D97-AF65-F5344CB8AC3E}">
        <p14:creationId xmlns:p14="http://schemas.microsoft.com/office/powerpoint/2010/main" val="1166092875"/>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2_Important Text Blu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72035" y="1682497"/>
            <a:ext cx="11447930" cy="3493008"/>
          </a:xfrm>
        </p:spPr>
        <p:txBody>
          <a:bodyPr anchor="ctr">
            <a:normAutofit/>
          </a:bodyPr>
          <a:lstStyle>
            <a:lvl1pPr>
              <a:defRPr sz="4000">
                <a:solidFill>
                  <a:schemeClr val="bg1"/>
                </a:solidFill>
              </a:defRPr>
            </a:lvl1pPr>
          </a:lstStyle>
          <a:p>
            <a:r>
              <a:rPr lang="en-US"/>
              <a:t>Click to edit</a:t>
            </a:r>
          </a:p>
        </p:txBody>
      </p:sp>
      <p:sp>
        <p:nvSpPr>
          <p:cNvPr id="6" name="Slide Number Placeholder 5">
            <a:extLst>
              <a:ext uri="{FF2B5EF4-FFF2-40B4-BE49-F238E27FC236}">
                <a16:creationId xmlns:a16="http://schemas.microsoft.com/office/drawing/2014/main" id="{202A2400-2CEC-D24F-90E8-75B490A5D613}"/>
              </a:ext>
            </a:extLst>
          </p:cNvPr>
          <p:cNvSpPr txBox="1">
            <a:spLocks/>
          </p:cNvSpPr>
          <p:nvPr userDrawn="1"/>
        </p:nvSpPr>
        <p:spPr>
          <a:xfrm>
            <a:off x="372035" y="6356350"/>
            <a:ext cx="3296198" cy="365125"/>
          </a:xfrm>
          <a:prstGeom prst="rect">
            <a:avLst/>
          </a:prstGeom>
        </p:spPr>
        <p:txBody>
          <a:bodyPr vert="horz" lIns="91440" tIns="45720" rIns="91440" bIns="45720" rtlCol="0" anchor="ctr"/>
          <a:lstStyle>
            <a:defPPr>
              <a:defRPr lang="en-US"/>
            </a:defPPr>
            <a:lvl1pPr>
              <a:defRPr sz="1000">
                <a:solidFill>
                  <a:schemeClr val="accent2">
                    <a:lumMod val="75000"/>
                  </a:schemeClr>
                </a:solidFill>
                <a:latin typeface="Arial" charset="0"/>
                <a:ea typeface="Arial" charset="0"/>
                <a:cs typeface="Arial" charset="0"/>
              </a:defRPr>
            </a:lvl1p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dirty="0">
                <a:solidFill>
                  <a:schemeClr val="bg1"/>
                </a:solidFill>
                <a:latin typeface="Arial" charset="0"/>
                <a:ea typeface="Arial" charset="0"/>
                <a:cs typeface="Arial" charset="0"/>
              </a:rPr>
              <a:t>© 2018 </a:t>
            </a:r>
            <a:r>
              <a:rPr lang="en-US" sz="800" dirty="0" err="1">
                <a:solidFill>
                  <a:schemeClr val="bg1"/>
                </a:solidFill>
                <a:latin typeface="Arial" charset="0"/>
                <a:ea typeface="Arial" charset="0"/>
                <a:cs typeface="Arial" charset="0"/>
              </a:rPr>
              <a:t>Rightpoint</a:t>
            </a:r>
            <a:r>
              <a:rPr lang="en-US" sz="800" dirty="0">
                <a:solidFill>
                  <a:schemeClr val="bg1"/>
                </a:solidFill>
                <a:latin typeface="Arial" charset="0"/>
                <a:ea typeface="Arial" charset="0"/>
                <a:cs typeface="Arial" charset="0"/>
              </a:rPr>
              <a:t>. All rights reserved.</a:t>
            </a:r>
            <a:r>
              <a:rPr lang="en-US" sz="800" baseline="0" dirty="0">
                <a:solidFill>
                  <a:schemeClr val="bg1"/>
                </a:solidFill>
                <a:latin typeface="Arial" charset="0"/>
                <a:ea typeface="Arial" charset="0"/>
                <a:cs typeface="Arial" charset="0"/>
              </a:rPr>
              <a:t> </a:t>
            </a:r>
            <a:r>
              <a:rPr lang="en-US" sz="800" dirty="0">
                <a:solidFill>
                  <a:schemeClr val="bg1"/>
                </a:solidFill>
                <a:latin typeface="Arial" charset="0"/>
                <a:ea typeface="Arial" charset="0"/>
                <a:cs typeface="Arial" charset="0"/>
              </a:rPr>
              <a:t>Confidential.</a:t>
            </a: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2_Important Text Gold">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72035" y="1682497"/>
            <a:ext cx="11447930" cy="3493008"/>
          </a:xfrm>
        </p:spPr>
        <p:txBody>
          <a:bodyPr anchor="ctr">
            <a:normAutofit/>
          </a:bodyPr>
          <a:lstStyle>
            <a:lvl1pPr>
              <a:defRPr sz="4000">
                <a:solidFill>
                  <a:schemeClr val="bg1"/>
                </a:solidFill>
              </a:defRPr>
            </a:lvl1pPr>
          </a:lstStyle>
          <a:p>
            <a:r>
              <a:rPr lang="en-US"/>
              <a:t>Click to edit</a:t>
            </a:r>
          </a:p>
        </p:txBody>
      </p:sp>
      <p:sp>
        <p:nvSpPr>
          <p:cNvPr id="6" name="Slide Number Placeholder 5">
            <a:extLst>
              <a:ext uri="{FF2B5EF4-FFF2-40B4-BE49-F238E27FC236}">
                <a16:creationId xmlns:a16="http://schemas.microsoft.com/office/drawing/2014/main" id="{C40EA981-8677-2043-B99F-45FB8B22285E}"/>
              </a:ext>
            </a:extLst>
          </p:cNvPr>
          <p:cNvSpPr txBox="1">
            <a:spLocks/>
          </p:cNvSpPr>
          <p:nvPr userDrawn="1"/>
        </p:nvSpPr>
        <p:spPr>
          <a:xfrm>
            <a:off x="372035" y="6356350"/>
            <a:ext cx="3296198" cy="365125"/>
          </a:xfrm>
          <a:prstGeom prst="rect">
            <a:avLst/>
          </a:prstGeom>
        </p:spPr>
        <p:txBody>
          <a:bodyPr vert="horz" lIns="91440" tIns="45720" rIns="91440" bIns="45720" rtlCol="0" anchor="ctr"/>
          <a:lstStyle>
            <a:defPPr>
              <a:defRPr lang="en-US"/>
            </a:defPPr>
            <a:lvl1pPr>
              <a:defRPr sz="1000">
                <a:solidFill>
                  <a:schemeClr val="accent2">
                    <a:lumMod val="75000"/>
                  </a:schemeClr>
                </a:solidFill>
                <a:latin typeface="Arial" charset="0"/>
                <a:ea typeface="Arial" charset="0"/>
                <a:cs typeface="Arial" charset="0"/>
              </a:defRPr>
            </a:lvl1p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dirty="0">
                <a:solidFill>
                  <a:schemeClr val="bg1"/>
                </a:solidFill>
                <a:latin typeface="Arial" charset="0"/>
                <a:ea typeface="Arial" charset="0"/>
                <a:cs typeface="Arial" charset="0"/>
              </a:rPr>
              <a:t>© 2018 </a:t>
            </a:r>
            <a:r>
              <a:rPr lang="en-US" sz="800" dirty="0" err="1">
                <a:solidFill>
                  <a:schemeClr val="bg1"/>
                </a:solidFill>
                <a:latin typeface="Arial" charset="0"/>
                <a:ea typeface="Arial" charset="0"/>
                <a:cs typeface="Arial" charset="0"/>
              </a:rPr>
              <a:t>Rightpoint</a:t>
            </a:r>
            <a:r>
              <a:rPr lang="en-US" sz="800" dirty="0">
                <a:solidFill>
                  <a:schemeClr val="bg1"/>
                </a:solidFill>
                <a:latin typeface="Arial" charset="0"/>
                <a:ea typeface="Arial" charset="0"/>
                <a:cs typeface="Arial" charset="0"/>
              </a:rPr>
              <a:t>. All rights reserved.</a:t>
            </a:r>
            <a:r>
              <a:rPr lang="en-US" sz="800" baseline="0" dirty="0">
                <a:solidFill>
                  <a:schemeClr val="bg1"/>
                </a:solidFill>
                <a:latin typeface="Arial" charset="0"/>
                <a:ea typeface="Arial" charset="0"/>
                <a:cs typeface="Arial" charset="0"/>
              </a:rPr>
              <a:t> </a:t>
            </a:r>
            <a:r>
              <a:rPr lang="en-US" sz="800" dirty="0">
                <a:solidFill>
                  <a:schemeClr val="bg1"/>
                </a:solidFill>
                <a:latin typeface="Arial" charset="0"/>
                <a:ea typeface="Arial" charset="0"/>
                <a:cs typeface="Arial" charset="0"/>
              </a:rPr>
              <a:t>Confidential.</a:t>
            </a: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2_Important Text Grey">
    <p:bg>
      <p:bgPr>
        <a:solidFill>
          <a:srgbClr val="5A5A5A"/>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72035" y="1682497"/>
            <a:ext cx="11447930" cy="3493008"/>
          </a:xfrm>
        </p:spPr>
        <p:txBody>
          <a:bodyPr anchor="ctr">
            <a:normAutofit/>
          </a:bodyPr>
          <a:lstStyle>
            <a:lvl1pPr>
              <a:defRPr sz="4000">
                <a:solidFill>
                  <a:schemeClr val="bg1"/>
                </a:solidFill>
              </a:defRPr>
            </a:lvl1pPr>
          </a:lstStyle>
          <a:p>
            <a:r>
              <a:rPr lang="en-US"/>
              <a:t>Click to edit</a:t>
            </a:r>
          </a:p>
        </p:txBody>
      </p:sp>
      <p:sp>
        <p:nvSpPr>
          <p:cNvPr id="6" name="Slide Number Placeholder 5">
            <a:extLst>
              <a:ext uri="{FF2B5EF4-FFF2-40B4-BE49-F238E27FC236}">
                <a16:creationId xmlns:a16="http://schemas.microsoft.com/office/drawing/2014/main" id="{8A981EFD-8D85-E943-87A9-C32C36871A45}"/>
              </a:ext>
            </a:extLst>
          </p:cNvPr>
          <p:cNvSpPr txBox="1">
            <a:spLocks/>
          </p:cNvSpPr>
          <p:nvPr userDrawn="1"/>
        </p:nvSpPr>
        <p:spPr>
          <a:xfrm>
            <a:off x="372035" y="6356350"/>
            <a:ext cx="3296198" cy="365125"/>
          </a:xfrm>
          <a:prstGeom prst="rect">
            <a:avLst/>
          </a:prstGeom>
        </p:spPr>
        <p:txBody>
          <a:bodyPr vert="horz" lIns="91440" tIns="45720" rIns="91440" bIns="45720" rtlCol="0" anchor="ctr"/>
          <a:lstStyle>
            <a:defPPr>
              <a:defRPr lang="en-US"/>
            </a:defPPr>
            <a:lvl1pPr>
              <a:defRPr sz="1000">
                <a:solidFill>
                  <a:schemeClr val="accent2">
                    <a:lumMod val="75000"/>
                  </a:schemeClr>
                </a:solidFill>
                <a:latin typeface="Arial" charset="0"/>
                <a:ea typeface="Arial" charset="0"/>
                <a:cs typeface="Arial" charset="0"/>
              </a:defRPr>
            </a:lvl1p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dirty="0">
                <a:solidFill>
                  <a:schemeClr val="bg1"/>
                </a:solidFill>
                <a:latin typeface="Arial" charset="0"/>
                <a:ea typeface="Arial" charset="0"/>
                <a:cs typeface="Arial" charset="0"/>
              </a:rPr>
              <a:t>© 2018 </a:t>
            </a:r>
            <a:r>
              <a:rPr lang="en-US" sz="800" dirty="0" err="1">
                <a:solidFill>
                  <a:schemeClr val="bg1"/>
                </a:solidFill>
                <a:latin typeface="Arial" charset="0"/>
                <a:ea typeface="Arial" charset="0"/>
                <a:cs typeface="Arial" charset="0"/>
              </a:rPr>
              <a:t>Rightpoint</a:t>
            </a:r>
            <a:r>
              <a:rPr lang="en-US" sz="800" dirty="0">
                <a:solidFill>
                  <a:schemeClr val="bg1"/>
                </a:solidFill>
                <a:latin typeface="Arial" charset="0"/>
                <a:ea typeface="Arial" charset="0"/>
                <a:cs typeface="Arial" charset="0"/>
              </a:rPr>
              <a:t>. All rights reserved.</a:t>
            </a:r>
            <a:r>
              <a:rPr lang="en-US" sz="800" baseline="0" dirty="0">
                <a:solidFill>
                  <a:schemeClr val="bg1"/>
                </a:solidFill>
                <a:latin typeface="Arial" charset="0"/>
                <a:ea typeface="Arial" charset="0"/>
                <a:cs typeface="Arial" charset="0"/>
              </a:rPr>
              <a:t> </a:t>
            </a:r>
            <a:r>
              <a:rPr lang="en-US" sz="800" dirty="0">
                <a:solidFill>
                  <a:schemeClr val="bg1"/>
                </a:solidFill>
                <a:latin typeface="Arial" charset="0"/>
                <a:ea typeface="Arial" charset="0"/>
                <a:cs typeface="Arial" charset="0"/>
              </a:rPr>
              <a:t>Confidential.</a:t>
            </a: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Half Text Half Imag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72035" y="4233334"/>
            <a:ext cx="5317565" cy="2123016"/>
          </a:xfrm>
        </p:spPr>
        <p:txBody>
          <a:bodyPr anchor="t">
            <a:noAutofit/>
          </a:bodyPr>
          <a:lstStyle>
            <a:lvl1pPr>
              <a:defRPr sz="3200">
                <a:solidFill>
                  <a:schemeClr val="bg1"/>
                </a:solidFill>
              </a:defRPr>
            </a:lvl1pPr>
          </a:lstStyle>
          <a:p>
            <a:r>
              <a:rPr lang="en-US"/>
              <a:t>Click to edit</a:t>
            </a:r>
          </a:p>
        </p:txBody>
      </p:sp>
      <p:sp>
        <p:nvSpPr>
          <p:cNvPr id="5" name="Rectangle 4"/>
          <p:cNvSpPr/>
          <p:nvPr userDrawn="1"/>
        </p:nvSpPr>
        <p:spPr>
          <a:xfrm>
            <a:off x="6097524" y="0"/>
            <a:ext cx="6099048"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icrosoft Sans Serif" charset="0"/>
              <a:ea typeface="Microsoft Sans Serif" charset="0"/>
              <a:cs typeface="Microsoft Sans Serif" charset="0"/>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3500"/>
            <a:ext cx="12192000" cy="6711758"/>
          </a:xfrm>
          <a:prstGeom prst="rect">
            <a:avLst/>
          </a:prstGeom>
        </p:spPr>
      </p:pic>
      <p:sp>
        <p:nvSpPr>
          <p:cNvPr id="10" name="Rectangle 9"/>
          <p:cNvSpPr/>
          <p:nvPr userDrawn="1"/>
        </p:nvSpPr>
        <p:spPr>
          <a:xfrm>
            <a:off x="9058656" y="3180103"/>
            <a:ext cx="3133344" cy="9471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icrosoft Sans Serif" charset="0"/>
              <a:ea typeface="Microsoft Sans Serif" charset="0"/>
              <a:cs typeface="Microsoft Sans Serif" charset="0"/>
            </a:endParaRPr>
          </a:p>
        </p:txBody>
      </p:sp>
      <p:sp>
        <p:nvSpPr>
          <p:cNvPr id="5" name="Rectangle 4"/>
          <p:cNvSpPr/>
          <p:nvPr userDrawn="1"/>
        </p:nvSpPr>
        <p:spPr>
          <a:xfrm>
            <a:off x="11131296" y="5498592"/>
            <a:ext cx="1060704" cy="12070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icrosoft Sans Serif" charset="0"/>
              <a:ea typeface="Microsoft Sans Serif" charset="0"/>
              <a:cs typeface="Microsoft Sans Serif" charset="0"/>
            </a:endParaRPr>
          </a:p>
        </p:txBody>
      </p:sp>
      <p:grpSp>
        <p:nvGrpSpPr>
          <p:cNvPr id="6" name="Group 5"/>
          <p:cNvGrpSpPr/>
          <p:nvPr userDrawn="1"/>
        </p:nvGrpSpPr>
        <p:grpSpPr>
          <a:xfrm>
            <a:off x="11317870" y="6027412"/>
            <a:ext cx="502095" cy="438912"/>
            <a:chOff x="3505200" y="2951163"/>
            <a:chExt cx="1892300" cy="1654175"/>
          </a:xfrm>
          <a:solidFill>
            <a:schemeClr val="tx1"/>
          </a:solidFill>
        </p:grpSpPr>
        <p:sp>
          <p:nvSpPr>
            <p:cNvPr id="7" name="Freeform 6"/>
            <p:cNvSpPr>
              <a:spLocks noChangeArrowheads="1"/>
            </p:cNvSpPr>
            <p:nvPr userDrawn="1"/>
          </p:nvSpPr>
          <p:spPr bwMode="auto">
            <a:xfrm>
              <a:off x="3505200" y="2951163"/>
              <a:ext cx="868363" cy="1147762"/>
            </a:xfrm>
            <a:custGeom>
              <a:avLst/>
              <a:gdLst>
                <a:gd name="T0" fmla="*/ 625 w 2414"/>
                <a:gd name="T1" fmla="*/ 1915 h 3189"/>
                <a:gd name="T2" fmla="*/ 0 w 2414"/>
                <a:gd name="T3" fmla="*/ 3186 h 3189"/>
                <a:gd name="T4" fmla="*/ 1250 w 2414"/>
                <a:gd name="T5" fmla="*/ 0 h 3189"/>
                <a:gd name="T6" fmla="*/ 1368 w 2414"/>
                <a:gd name="T7" fmla="*/ 2 h 3189"/>
                <a:gd name="T8" fmla="*/ 1484 w 2414"/>
                <a:gd name="T9" fmla="*/ 20 h 3189"/>
                <a:gd name="T10" fmla="*/ 1589 w 2414"/>
                <a:gd name="T11" fmla="*/ 42 h 3189"/>
                <a:gd name="T12" fmla="*/ 1689 w 2414"/>
                <a:gd name="T13" fmla="*/ 75 h 3189"/>
                <a:gd name="T14" fmla="*/ 1781 w 2414"/>
                <a:gd name="T15" fmla="*/ 114 h 3189"/>
                <a:gd name="T16" fmla="*/ 1866 w 2414"/>
                <a:gd name="T17" fmla="*/ 166 h 3189"/>
                <a:gd name="T18" fmla="*/ 1945 w 2414"/>
                <a:gd name="T19" fmla="*/ 223 h 3189"/>
                <a:gd name="T20" fmla="*/ 2015 w 2414"/>
                <a:gd name="T21" fmla="*/ 287 h 3189"/>
                <a:gd name="T22" fmla="*/ 2078 w 2414"/>
                <a:gd name="T23" fmla="*/ 357 h 3189"/>
                <a:gd name="T24" fmla="*/ 2135 w 2414"/>
                <a:gd name="T25" fmla="*/ 431 h 3189"/>
                <a:gd name="T26" fmla="*/ 2183 w 2414"/>
                <a:gd name="T27" fmla="*/ 514 h 3189"/>
                <a:gd name="T28" fmla="*/ 2218 w 2414"/>
                <a:gd name="T29" fmla="*/ 599 h 3189"/>
                <a:gd name="T30" fmla="*/ 2249 w 2414"/>
                <a:gd name="T31" fmla="*/ 687 h 3189"/>
                <a:gd name="T32" fmla="*/ 2271 w 2414"/>
                <a:gd name="T33" fmla="*/ 778 h 3189"/>
                <a:gd name="T34" fmla="*/ 2284 w 2414"/>
                <a:gd name="T35" fmla="*/ 874 h 3189"/>
                <a:gd name="T36" fmla="*/ 2286 w 2414"/>
                <a:gd name="T37" fmla="*/ 975 h 3189"/>
                <a:gd name="T38" fmla="*/ 2277 w 2414"/>
                <a:gd name="T39" fmla="*/ 1132 h 3189"/>
                <a:gd name="T40" fmla="*/ 2240 w 2414"/>
                <a:gd name="T41" fmla="*/ 1279 h 3189"/>
                <a:gd name="T42" fmla="*/ 2183 w 2414"/>
                <a:gd name="T43" fmla="*/ 1406 h 3189"/>
                <a:gd name="T44" fmla="*/ 2113 w 2414"/>
                <a:gd name="T45" fmla="*/ 1517 h 3189"/>
                <a:gd name="T46" fmla="*/ 2026 w 2414"/>
                <a:gd name="T47" fmla="*/ 1618 h 3189"/>
                <a:gd name="T48" fmla="*/ 1925 w 2414"/>
                <a:gd name="T49" fmla="*/ 1696 h 3189"/>
                <a:gd name="T50" fmla="*/ 1816 w 2414"/>
                <a:gd name="T51" fmla="*/ 1764 h 3189"/>
                <a:gd name="T52" fmla="*/ 1702 w 2414"/>
                <a:gd name="T53" fmla="*/ 1816 h 3189"/>
                <a:gd name="T54" fmla="*/ 1694 w 2414"/>
                <a:gd name="T55" fmla="*/ 3188 h 3189"/>
                <a:gd name="T56" fmla="*/ 1073 w 2414"/>
                <a:gd name="T57" fmla="*/ 1915 h 3189"/>
                <a:gd name="T58" fmla="*/ 625 w 2414"/>
                <a:gd name="T59" fmla="*/ 553 h 3189"/>
                <a:gd name="T60" fmla="*/ 1208 w 2414"/>
                <a:gd name="T61" fmla="*/ 1397 h 3189"/>
                <a:gd name="T62" fmla="*/ 1309 w 2414"/>
                <a:gd name="T63" fmla="*/ 1392 h 3189"/>
                <a:gd name="T64" fmla="*/ 1396 w 2414"/>
                <a:gd name="T65" fmla="*/ 1371 h 3189"/>
                <a:gd name="T66" fmla="*/ 1475 w 2414"/>
                <a:gd name="T67" fmla="*/ 1331 h 3189"/>
                <a:gd name="T68" fmla="*/ 1538 w 2414"/>
                <a:gd name="T69" fmla="*/ 1283 h 3189"/>
                <a:gd name="T70" fmla="*/ 1591 w 2414"/>
                <a:gd name="T71" fmla="*/ 1220 h 3189"/>
                <a:gd name="T72" fmla="*/ 1630 w 2414"/>
                <a:gd name="T73" fmla="*/ 1150 h 3189"/>
                <a:gd name="T74" fmla="*/ 1652 w 2414"/>
                <a:gd name="T75" fmla="*/ 1067 h 3189"/>
                <a:gd name="T76" fmla="*/ 1661 w 2414"/>
                <a:gd name="T77" fmla="*/ 979 h 3189"/>
                <a:gd name="T78" fmla="*/ 1652 w 2414"/>
                <a:gd name="T79" fmla="*/ 892 h 3189"/>
                <a:gd name="T80" fmla="*/ 1630 w 2414"/>
                <a:gd name="T81" fmla="*/ 809 h 3189"/>
                <a:gd name="T82" fmla="*/ 1591 w 2414"/>
                <a:gd name="T83" fmla="*/ 739 h 3189"/>
                <a:gd name="T84" fmla="*/ 1538 w 2414"/>
                <a:gd name="T85" fmla="*/ 676 h 3189"/>
                <a:gd name="T86" fmla="*/ 1475 w 2414"/>
                <a:gd name="T87" fmla="*/ 630 h 3189"/>
                <a:gd name="T88" fmla="*/ 1396 w 2414"/>
                <a:gd name="T89" fmla="*/ 593 h 3189"/>
                <a:gd name="T90" fmla="*/ 1309 w 2414"/>
                <a:gd name="T91" fmla="*/ 566 h 3189"/>
                <a:gd name="T92" fmla="*/ 1208 w 2414"/>
                <a:gd name="T93" fmla="*/ 553 h 3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414" h="3189">
                  <a:moveTo>
                    <a:pt x="1073" y="1915"/>
                  </a:moveTo>
                  <a:lnTo>
                    <a:pt x="625" y="1915"/>
                  </a:lnTo>
                  <a:lnTo>
                    <a:pt x="625" y="3186"/>
                  </a:lnTo>
                  <a:lnTo>
                    <a:pt x="0" y="3186"/>
                  </a:lnTo>
                  <a:lnTo>
                    <a:pt x="0" y="0"/>
                  </a:lnTo>
                  <a:lnTo>
                    <a:pt x="1250" y="0"/>
                  </a:lnTo>
                  <a:lnTo>
                    <a:pt x="1311" y="0"/>
                  </a:lnTo>
                  <a:lnTo>
                    <a:pt x="1368" y="2"/>
                  </a:lnTo>
                  <a:lnTo>
                    <a:pt x="1427" y="9"/>
                  </a:lnTo>
                  <a:lnTo>
                    <a:pt x="1484" y="20"/>
                  </a:lnTo>
                  <a:lnTo>
                    <a:pt x="1536" y="31"/>
                  </a:lnTo>
                  <a:lnTo>
                    <a:pt x="1589" y="42"/>
                  </a:lnTo>
                  <a:lnTo>
                    <a:pt x="1641" y="57"/>
                  </a:lnTo>
                  <a:lnTo>
                    <a:pt x="1689" y="75"/>
                  </a:lnTo>
                  <a:lnTo>
                    <a:pt x="1737" y="92"/>
                  </a:lnTo>
                  <a:lnTo>
                    <a:pt x="1781" y="114"/>
                  </a:lnTo>
                  <a:lnTo>
                    <a:pt x="1825" y="140"/>
                  </a:lnTo>
                  <a:lnTo>
                    <a:pt x="1866" y="166"/>
                  </a:lnTo>
                  <a:lnTo>
                    <a:pt x="1908" y="193"/>
                  </a:lnTo>
                  <a:lnTo>
                    <a:pt x="1945" y="223"/>
                  </a:lnTo>
                  <a:lnTo>
                    <a:pt x="1982" y="254"/>
                  </a:lnTo>
                  <a:lnTo>
                    <a:pt x="2015" y="287"/>
                  </a:lnTo>
                  <a:lnTo>
                    <a:pt x="2048" y="319"/>
                  </a:lnTo>
                  <a:lnTo>
                    <a:pt x="2078" y="357"/>
                  </a:lnTo>
                  <a:lnTo>
                    <a:pt x="2109" y="394"/>
                  </a:lnTo>
                  <a:lnTo>
                    <a:pt x="2135" y="431"/>
                  </a:lnTo>
                  <a:lnTo>
                    <a:pt x="2157" y="472"/>
                  </a:lnTo>
                  <a:lnTo>
                    <a:pt x="2183" y="514"/>
                  </a:lnTo>
                  <a:lnTo>
                    <a:pt x="2201" y="555"/>
                  </a:lnTo>
                  <a:lnTo>
                    <a:pt x="2218" y="599"/>
                  </a:lnTo>
                  <a:lnTo>
                    <a:pt x="2233" y="643"/>
                  </a:lnTo>
                  <a:lnTo>
                    <a:pt x="2249" y="687"/>
                  </a:lnTo>
                  <a:lnTo>
                    <a:pt x="2264" y="735"/>
                  </a:lnTo>
                  <a:lnTo>
                    <a:pt x="2271" y="778"/>
                  </a:lnTo>
                  <a:lnTo>
                    <a:pt x="2277" y="826"/>
                  </a:lnTo>
                  <a:lnTo>
                    <a:pt x="2284" y="874"/>
                  </a:lnTo>
                  <a:lnTo>
                    <a:pt x="2286" y="927"/>
                  </a:lnTo>
                  <a:lnTo>
                    <a:pt x="2286" y="975"/>
                  </a:lnTo>
                  <a:lnTo>
                    <a:pt x="2284" y="1056"/>
                  </a:lnTo>
                  <a:lnTo>
                    <a:pt x="2277" y="1132"/>
                  </a:lnTo>
                  <a:lnTo>
                    <a:pt x="2262" y="1207"/>
                  </a:lnTo>
                  <a:lnTo>
                    <a:pt x="2240" y="1279"/>
                  </a:lnTo>
                  <a:lnTo>
                    <a:pt x="2214" y="1344"/>
                  </a:lnTo>
                  <a:lnTo>
                    <a:pt x="2183" y="1406"/>
                  </a:lnTo>
                  <a:lnTo>
                    <a:pt x="2150" y="1465"/>
                  </a:lnTo>
                  <a:lnTo>
                    <a:pt x="2113" y="1517"/>
                  </a:lnTo>
                  <a:lnTo>
                    <a:pt x="2070" y="1570"/>
                  </a:lnTo>
                  <a:lnTo>
                    <a:pt x="2026" y="1618"/>
                  </a:lnTo>
                  <a:lnTo>
                    <a:pt x="1978" y="1659"/>
                  </a:lnTo>
                  <a:lnTo>
                    <a:pt x="1925" y="1696"/>
                  </a:lnTo>
                  <a:lnTo>
                    <a:pt x="1873" y="1733"/>
                  </a:lnTo>
                  <a:lnTo>
                    <a:pt x="1816" y="1764"/>
                  </a:lnTo>
                  <a:lnTo>
                    <a:pt x="1759" y="1790"/>
                  </a:lnTo>
                  <a:lnTo>
                    <a:pt x="1702" y="1816"/>
                  </a:lnTo>
                  <a:lnTo>
                    <a:pt x="2413" y="3188"/>
                  </a:lnTo>
                  <a:lnTo>
                    <a:pt x="1694" y="3188"/>
                  </a:lnTo>
                  <a:lnTo>
                    <a:pt x="1694" y="3186"/>
                  </a:lnTo>
                  <a:lnTo>
                    <a:pt x="1073" y="1915"/>
                  </a:lnTo>
                  <a:close/>
                  <a:moveTo>
                    <a:pt x="1208" y="553"/>
                  </a:moveTo>
                  <a:lnTo>
                    <a:pt x="625" y="553"/>
                  </a:lnTo>
                  <a:lnTo>
                    <a:pt x="625" y="1397"/>
                  </a:lnTo>
                  <a:lnTo>
                    <a:pt x="1208" y="1397"/>
                  </a:lnTo>
                  <a:lnTo>
                    <a:pt x="1261" y="1395"/>
                  </a:lnTo>
                  <a:lnTo>
                    <a:pt x="1309" y="1392"/>
                  </a:lnTo>
                  <a:lnTo>
                    <a:pt x="1353" y="1382"/>
                  </a:lnTo>
                  <a:lnTo>
                    <a:pt x="1396" y="1371"/>
                  </a:lnTo>
                  <a:lnTo>
                    <a:pt x="1433" y="1353"/>
                  </a:lnTo>
                  <a:lnTo>
                    <a:pt x="1475" y="1331"/>
                  </a:lnTo>
                  <a:lnTo>
                    <a:pt x="1508" y="1309"/>
                  </a:lnTo>
                  <a:lnTo>
                    <a:pt x="1538" y="1283"/>
                  </a:lnTo>
                  <a:lnTo>
                    <a:pt x="1569" y="1253"/>
                  </a:lnTo>
                  <a:lnTo>
                    <a:pt x="1591" y="1220"/>
                  </a:lnTo>
                  <a:lnTo>
                    <a:pt x="1613" y="1187"/>
                  </a:lnTo>
                  <a:lnTo>
                    <a:pt x="1630" y="1150"/>
                  </a:lnTo>
                  <a:lnTo>
                    <a:pt x="1645" y="1108"/>
                  </a:lnTo>
                  <a:lnTo>
                    <a:pt x="1652" y="1067"/>
                  </a:lnTo>
                  <a:lnTo>
                    <a:pt x="1659" y="1023"/>
                  </a:lnTo>
                  <a:lnTo>
                    <a:pt x="1661" y="979"/>
                  </a:lnTo>
                  <a:lnTo>
                    <a:pt x="1659" y="936"/>
                  </a:lnTo>
                  <a:lnTo>
                    <a:pt x="1652" y="892"/>
                  </a:lnTo>
                  <a:lnTo>
                    <a:pt x="1645" y="850"/>
                  </a:lnTo>
                  <a:lnTo>
                    <a:pt x="1630" y="809"/>
                  </a:lnTo>
                  <a:lnTo>
                    <a:pt x="1613" y="772"/>
                  </a:lnTo>
                  <a:lnTo>
                    <a:pt x="1591" y="739"/>
                  </a:lnTo>
                  <a:lnTo>
                    <a:pt x="1569" y="706"/>
                  </a:lnTo>
                  <a:lnTo>
                    <a:pt x="1538" y="676"/>
                  </a:lnTo>
                  <a:lnTo>
                    <a:pt x="1508" y="649"/>
                  </a:lnTo>
                  <a:lnTo>
                    <a:pt x="1475" y="630"/>
                  </a:lnTo>
                  <a:lnTo>
                    <a:pt x="1433" y="608"/>
                  </a:lnTo>
                  <a:lnTo>
                    <a:pt x="1396" y="593"/>
                  </a:lnTo>
                  <a:lnTo>
                    <a:pt x="1353" y="577"/>
                  </a:lnTo>
                  <a:lnTo>
                    <a:pt x="1309" y="566"/>
                  </a:lnTo>
                  <a:lnTo>
                    <a:pt x="1261" y="564"/>
                  </a:lnTo>
                  <a:lnTo>
                    <a:pt x="1208" y="553"/>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8" name="Freeform 7"/>
            <p:cNvSpPr>
              <a:spLocks noChangeArrowheads="1"/>
            </p:cNvSpPr>
            <p:nvPr userDrawn="1"/>
          </p:nvSpPr>
          <p:spPr bwMode="auto">
            <a:xfrm>
              <a:off x="4572000" y="2951163"/>
              <a:ext cx="825500" cy="1147763"/>
            </a:xfrm>
            <a:custGeom>
              <a:avLst/>
              <a:gdLst>
                <a:gd name="T0" fmla="*/ 625 w 2291"/>
                <a:gd name="T1" fmla="*/ 1989 h 3189"/>
                <a:gd name="T2" fmla="*/ 0 w 2291"/>
                <a:gd name="T3" fmla="*/ 3188 h 3189"/>
                <a:gd name="T4" fmla="*/ 1240 w 2291"/>
                <a:gd name="T5" fmla="*/ 0 h 3189"/>
                <a:gd name="T6" fmla="*/ 1298 w 2291"/>
                <a:gd name="T7" fmla="*/ 0 h 3189"/>
                <a:gd name="T8" fmla="*/ 1416 w 2291"/>
                <a:gd name="T9" fmla="*/ 9 h 3189"/>
                <a:gd name="T10" fmla="*/ 1529 w 2291"/>
                <a:gd name="T11" fmla="*/ 31 h 3189"/>
                <a:gd name="T12" fmla="*/ 1634 w 2291"/>
                <a:gd name="T13" fmla="*/ 59 h 3189"/>
                <a:gd name="T14" fmla="*/ 1730 w 2291"/>
                <a:gd name="T15" fmla="*/ 94 h 3189"/>
                <a:gd name="T16" fmla="*/ 1818 w 2291"/>
                <a:gd name="T17" fmla="*/ 138 h 3189"/>
                <a:gd name="T18" fmla="*/ 1903 w 2291"/>
                <a:gd name="T19" fmla="*/ 195 h 3189"/>
                <a:gd name="T20" fmla="*/ 1977 w 2291"/>
                <a:gd name="T21" fmla="*/ 258 h 3189"/>
                <a:gd name="T22" fmla="*/ 2047 w 2291"/>
                <a:gd name="T23" fmla="*/ 324 h 3189"/>
                <a:gd name="T24" fmla="*/ 2109 w 2291"/>
                <a:gd name="T25" fmla="*/ 398 h 3189"/>
                <a:gd name="T26" fmla="*/ 2161 w 2291"/>
                <a:gd name="T27" fmla="*/ 477 h 3189"/>
                <a:gd name="T28" fmla="*/ 2205 w 2291"/>
                <a:gd name="T29" fmla="*/ 562 h 3189"/>
                <a:gd name="T30" fmla="*/ 2237 w 2291"/>
                <a:gd name="T31" fmla="*/ 650 h 3189"/>
                <a:gd name="T32" fmla="*/ 2264 w 2291"/>
                <a:gd name="T33" fmla="*/ 741 h 3189"/>
                <a:gd name="T34" fmla="*/ 2281 w 2291"/>
                <a:gd name="T35" fmla="*/ 838 h 3189"/>
                <a:gd name="T36" fmla="*/ 2290 w 2291"/>
                <a:gd name="T37" fmla="*/ 938 h 3189"/>
                <a:gd name="T38" fmla="*/ 2290 w 2291"/>
                <a:gd name="T39" fmla="*/ 991 h 3189"/>
                <a:gd name="T40" fmla="*/ 2288 w 2291"/>
                <a:gd name="T41" fmla="*/ 1091 h 3189"/>
                <a:gd name="T42" fmla="*/ 2275 w 2291"/>
                <a:gd name="T43" fmla="*/ 1192 h 3189"/>
                <a:gd name="T44" fmla="*/ 2253 w 2291"/>
                <a:gd name="T45" fmla="*/ 1283 h 3189"/>
                <a:gd name="T46" fmla="*/ 2222 w 2291"/>
                <a:gd name="T47" fmla="*/ 1375 h 3189"/>
                <a:gd name="T48" fmla="*/ 2183 w 2291"/>
                <a:gd name="T49" fmla="*/ 1460 h 3189"/>
                <a:gd name="T50" fmla="*/ 2135 w 2291"/>
                <a:gd name="T51" fmla="*/ 1541 h 3189"/>
                <a:gd name="T52" fmla="*/ 2078 w 2291"/>
                <a:gd name="T53" fmla="*/ 1620 h 3189"/>
                <a:gd name="T54" fmla="*/ 2015 w 2291"/>
                <a:gd name="T55" fmla="*/ 1690 h 3189"/>
                <a:gd name="T56" fmla="*/ 1940 w 2291"/>
                <a:gd name="T57" fmla="*/ 1755 h 3189"/>
                <a:gd name="T58" fmla="*/ 1862 w 2291"/>
                <a:gd name="T59" fmla="*/ 1812 h 3189"/>
                <a:gd name="T60" fmla="*/ 1774 w 2291"/>
                <a:gd name="T61" fmla="*/ 1865 h 3189"/>
                <a:gd name="T62" fmla="*/ 1682 w 2291"/>
                <a:gd name="T63" fmla="*/ 1904 h 3189"/>
                <a:gd name="T64" fmla="*/ 1582 w 2291"/>
                <a:gd name="T65" fmla="*/ 1939 h 3189"/>
                <a:gd name="T66" fmla="*/ 1472 w 2291"/>
                <a:gd name="T67" fmla="*/ 1961 h 3189"/>
                <a:gd name="T68" fmla="*/ 1357 w 2291"/>
                <a:gd name="T69" fmla="*/ 1974 h 3189"/>
                <a:gd name="T70" fmla="*/ 1240 w 2291"/>
                <a:gd name="T71" fmla="*/ 1989 h 3189"/>
                <a:gd name="T72" fmla="*/ 628 w 2291"/>
                <a:gd name="T73" fmla="*/ 553 h 3189"/>
                <a:gd name="T74" fmla="*/ 1207 w 2291"/>
                <a:gd name="T75" fmla="*/ 1428 h 3189"/>
                <a:gd name="T76" fmla="*/ 1259 w 2291"/>
                <a:gd name="T77" fmla="*/ 1428 h 3189"/>
                <a:gd name="T78" fmla="*/ 1354 w 2291"/>
                <a:gd name="T79" fmla="*/ 1415 h 3189"/>
                <a:gd name="T80" fmla="*/ 1440 w 2291"/>
                <a:gd name="T81" fmla="*/ 1382 h 3189"/>
                <a:gd name="T82" fmla="*/ 1510 w 2291"/>
                <a:gd name="T83" fmla="*/ 1338 h 3189"/>
                <a:gd name="T84" fmla="*/ 1573 w 2291"/>
                <a:gd name="T85" fmla="*/ 1281 h 3189"/>
                <a:gd name="T86" fmla="*/ 1617 w 2291"/>
                <a:gd name="T87" fmla="*/ 1211 h 3189"/>
                <a:gd name="T88" fmla="*/ 1650 w 2291"/>
                <a:gd name="T89" fmla="*/ 1133 h 3189"/>
                <a:gd name="T90" fmla="*/ 1663 w 2291"/>
                <a:gd name="T91" fmla="*/ 1045 h 3189"/>
                <a:gd name="T92" fmla="*/ 1665 w 2291"/>
                <a:gd name="T93" fmla="*/ 997 h 3189"/>
                <a:gd name="T94" fmla="*/ 1660 w 2291"/>
                <a:gd name="T95" fmla="*/ 905 h 3189"/>
                <a:gd name="T96" fmla="*/ 1634 w 2291"/>
                <a:gd name="T97" fmla="*/ 820 h 3189"/>
                <a:gd name="T98" fmla="*/ 1595 w 2291"/>
                <a:gd name="T99" fmla="*/ 746 h 3189"/>
                <a:gd name="T100" fmla="*/ 1542 w 2291"/>
                <a:gd name="T101" fmla="*/ 680 h 3189"/>
                <a:gd name="T102" fmla="*/ 1477 w 2291"/>
                <a:gd name="T103" fmla="*/ 628 h 3189"/>
                <a:gd name="T104" fmla="*/ 1398 w 2291"/>
                <a:gd name="T105" fmla="*/ 593 h 3189"/>
                <a:gd name="T106" fmla="*/ 1306 w 2291"/>
                <a:gd name="T107" fmla="*/ 571 h 3189"/>
                <a:gd name="T108" fmla="*/ 1207 w 2291"/>
                <a:gd name="T109" fmla="*/ 553 h 3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291" h="3189">
                  <a:moveTo>
                    <a:pt x="1240" y="1989"/>
                  </a:moveTo>
                  <a:lnTo>
                    <a:pt x="625" y="1989"/>
                  </a:lnTo>
                  <a:lnTo>
                    <a:pt x="625" y="3188"/>
                  </a:lnTo>
                  <a:lnTo>
                    <a:pt x="0" y="3188"/>
                  </a:lnTo>
                  <a:lnTo>
                    <a:pt x="0" y="0"/>
                  </a:lnTo>
                  <a:lnTo>
                    <a:pt x="1240" y="0"/>
                  </a:lnTo>
                  <a:lnTo>
                    <a:pt x="1240" y="0"/>
                  </a:lnTo>
                  <a:lnTo>
                    <a:pt x="1298" y="0"/>
                  </a:lnTo>
                  <a:lnTo>
                    <a:pt x="1357" y="7"/>
                  </a:lnTo>
                  <a:lnTo>
                    <a:pt x="1416" y="9"/>
                  </a:lnTo>
                  <a:lnTo>
                    <a:pt x="1472" y="20"/>
                  </a:lnTo>
                  <a:lnTo>
                    <a:pt x="1529" y="31"/>
                  </a:lnTo>
                  <a:lnTo>
                    <a:pt x="1582" y="42"/>
                  </a:lnTo>
                  <a:lnTo>
                    <a:pt x="1634" y="59"/>
                  </a:lnTo>
                  <a:lnTo>
                    <a:pt x="1682" y="77"/>
                  </a:lnTo>
                  <a:lnTo>
                    <a:pt x="1730" y="94"/>
                  </a:lnTo>
                  <a:lnTo>
                    <a:pt x="1774" y="116"/>
                  </a:lnTo>
                  <a:lnTo>
                    <a:pt x="1818" y="138"/>
                  </a:lnTo>
                  <a:lnTo>
                    <a:pt x="1862" y="169"/>
                  </a:lnTo>
                  <a:lnTo>
                    <a:pt x="1903" y="195"/>
                  </a:lnTo>
                  <a:lnTo>
                    <a:pt x="1940" y="226"/>
                  </a:lnTo>
                  <a:lnTo>
                    <a:pt x="1977" y="258"/>
                  </a:lnTo>
                  <a:lnTo>
                    <a:pt x="2015" y="291"/>
                  </a:lnTo>
                  <a:lnTo>
                    <a:pt x="2047" y="324"/>
                  </a:lnTo>
                  <a:lnTo>
                    <a:pt x="2078" y="361"/>
                  </a:lnTo>
                  <a:lnTo>
                    <a:pt x="2109" y="398"/>
                  </a:lnTo>
                  <a:lnTo>
                    <a:pt x="2135" y="440"/>
                  </a:lnTo>
                  <a:lnTo>
                    <a:pt x="2161" y="477"/>
                  </a:lnTo>
                  <a:lnTo>
                    <a:pt x="2183" y="521"/>
                  </a:lnTo>
                  <a:lnTo>
                    <a:pt x="2205" y="562"/>
                  </a:lnTo>
                  <a:lnTo>
                    <a:pt x="2222" y="606"/>
                  </a:lnTo>
                  <a:lnTo>
                    <a:pt x="2237" y="650"/>
                  </a:lnTo>
                  <a:lnTo>
                    <a:pt x="2253" y="698"/>
                  </a:lnTo>
                  <a:lnTo>
                    <a:pt x="2264" y="741"/>
                  </a:lnTo>
                  <a:lnTo>
                    <a:pt x="2275" y="789"/>
                  </a:lnTo>
                  <a:lnTo>
                    <a:pt x="2281" y="838"/>
                  </a:lnTo>
                  <a:lnTo>
                    <a:pt x="2288" y="890"/>
                  </a:lnTo>
                  <a:lnTo>
                    <a:pt x="2290" y="938"/>
                  </a:lnTo>
                  <a:lnTo>
                    <a:pt x="2290" y="991"/>
                  </a:lnTo>
                  <a:lnTo>
                    <a:pt x="2290" y="991"/>
                  </a:lnTo>
                  <a:lnTo>
                    <a:pt x="2290" y="1043"/>
                  </a:lnTo>
                  <a:lnTo>
                    <a:pt x="2288" y="1091"/>
                  </a:lnTo>
                  <a:lnTo>
                    <a:pt x="2281" y="1139"/>
                  </a:lnTo>
                  <a:lnTo>
                    <a:pt x="2275" y="1192"/>
                  </a:lnTo>
                  <a:lnTo>
                    <a:pt x="2264" y="1240"/>
                  </a:lnTo>
                  <a:lnTo>
                    <a:pt x="2253" y="1283"/>
                  </a:lnTo>
                  <a:lnTo>
                    <a:pt x="2237" y="1331"/>
                  </a:lnTo>
                  <a:lnTo>
                    <a:pt x="2222" y="1375"/>
                  </a:lnTo>
                  <a:lnTo>
                    <a:pt x="2205" y="1419"/>
                  </a:lnTo>
                  <a:lnTo>
                    <a:pt x="2183" y="1460"/>
                  </a:lnTo>
                  <a:lnTo>
                    <a:pt x="2161" y="1504"/>
                  </a:lnTo>
                  <a:lnTo>
                    <a:pt x="2135" y="1541"/>
                  </a:lnTo>
                  <a:lnTo>
                    <a:pt x="2109" y="1583"/>
                  </a:lnTo>
                  <a:lnTo>
                    <a:pt x="2078" y="1620"/>
                  </a:lnTo>
                  <a:lnTo>
                    <a:pt x="2047" y="1657"/>
                  </a:lnTo>
                  <a:lnTo>
                    <a:pt x="2015" y="1690"/>
                  </a:lnTo>
                  <a:lnTo>
                    <a:pt x="1977" y="1723"/>
                  </a:lnTo>
                  <a:lnTo>
                    <a:pt x="1940" y="1755"/>
                  </a:lnTo>
                  <a:lnTo>
                    <a:pt x="1903" y="1786"/>
                  </a:lnTo>
                  <a:lnTo>
                    <a:pt x="1862" y="1812"/>
                  </a:lnTo>
                  <a:lnTo>
                    <a:pt x="1818" y="1839"/>
                  </a:lnTo>
                  <a:lnTo>
                    <a:pt x="1774" y="1865"/>
                  </a:lnTo>
                  <a:lnTo>
                    <a:pt x="1730" y="1887"/>
                  </a:lnTo>
                  <a:lnTo>
                    <a:pt x="1682" y="1904"/>
                  </a:lnTo>
                  <a:lnTo>
                    <a:pt x="1634" y="1922"/>
                  </a:lnTo>
                  <a:lnTo>
                    <a:pt x="1582" y="1939"/>
                  </a:lnTo>
                  <a:lnTo>
                    <a:pt x="1529" y="1950"/>
                  </a:lnTo>
                  <a:lnTo>
                    <a:pt x="1472" y="1961"/>
                  </a:lnTo>
                  <a:lnTo>
                    <a:pt x="1416" y="1972"/>
                  </a:lnTo>
                  <a:lnTo>
                    <a:pt x="1357" y="1974"/>
                  </a:lnTo>
                  <a:lnTo>
                    <a:pt x="1298" y="1976"/>
                  </a:lnTo>
                  <a:lnTo>
                    <a:pt x="1240" y="1989"/>
                  </a:lnTo>
                  <a:close/>
                  <a:moveTo>
                    <a:pt x="1207" y="553"/>
                  </a:moveTo>
                  <a:lnTo>
                    <a:pt x="628" y="553"/>
                  </a:lnTo>
                  <a:lnTo>
                    <a:pt x="628" y="1428"/>
                  </a:lnTo>
                  <a:lnTo>
                    <a:pt x="1207" y="1428"/>
                  </a:lnTo>
                  <a:lnTo>
                    <a:pt x="1207" y="1428"/>
                  </a:lnTo>
                  <a:lnTo>
                    <a:pt x="1259" y="1428"/>
                  </a:lnTo>
                  <a:lnTo>
                    <a:pt x="1306" y="1421"/>
                  </a:lnTo>
                  <a:lnTo>
                    <a:pt x="1354" y="1415"/>
                  </a:lnTo>
                  <a:lnTo>
                    <a:pt x="1398" y="1399"/>
                  </a:lnTo>
                  <a:lnTo>
                    <a:pt x="1440" y="1382"/>
                  </a:lnTo>
                  <a:lnTo>
                    <a:pt x="1477" y="1364"/>
                  </a:lnTo>
                  <a:lnTo>
                    <a:pt x="1510" y="1338"/>
                  </a:lnTo>
                  <a:lnTo>
                    <a:pt x="1542" y="1312"/>
                  </a:lnTo>
                  <a:lnTo>
                    <a:pt x="1573" y="1281"/>
                  </a:lnTo>
                  <a:lnTo>
                    <a:pt x="1595" y="1248"/>
                  </a:lnTo>
                  <a:lnTo>
                    <a:pt x="1617" y="1211"/>
                  </a:lnTo>
                  <a:lnTo>
                    <a:pt x="1634" y="1174"/>
                  </a:lnTo>
                  <a:lnTo>
                    <a:pt x="1650" y="1133"/>
                  </a:lnTo>
                  <a:lnTo>
                    <a:pt x="1660" y="1089"/>
                  </a:lnTo>
                  <a:lnTo>
                    <a:pt x="1663" y="1045"/>
                  </a:lnTo>
                  <a:lnTo>
                    <a:pt x="1665" y="997"/>
                  </a:lnTo>
                  <a:lnTo>
                    <a:pt x="1665" y="997"/>
                  </a:lnTo>
                  <a:lnTo>
                    <a:pt x="1663" y="949"/>
                  </a:lnTo>
                  <a:lnTo>
                    <a:pt x="1660" y="905"/>
                  </a:lnTo>
                  <a:lnTo>
                    <a:pt x="1650" y="862"/>
                  </a:lnTo>
                  <a:lnTo>
                    <a:pt x="1634" y="820"/>
                  </a:lnTo>
                  <a:lnTo>
                    <a:pt x="1617" y="779"/>
                  </a:lnTo>
                  <a:lnTo>
                    <a:pt x="1595" y="746"/>
                  </a:lnTo>
                  <a:lnTo>
                    <a:pt x="1573" y="713"/>
                  </a:lnTo>
                  <a:lnTo>
                    <a:pt x="1542" y="680"/>
                  </a:lnTo>
                  <a:lnTo>
                    <a:pt x="1510" y="654"/>
                  </a:lnTo>
                  <a:lnTo>
                    <a:pt x="1477" y="628"/>
                  </a:lnTo>
                  <a:lnTo>
                    <a:pt x="1440" y="610"/>
                  </a:lnTo>
                  <a:lnTo>
                    <a:pt x="1398" y="593"/>
                  </a:lnTo>
                  <a:lnTo>
                    <a:pt x="1354" y="577"/>
                  </a:lnTo>
                  <a:lnTo>
                    <a:pt x="1306" y="571"/>
                  </a:lnTo>
                  <a:lnTo>
                    <a:pt x="1259" y="564"/>
                  </a:lnTo>
                  <a:lnTo>
                    <a:pt x="1207" y="553"/>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9" name="Freeform 8"/>
            <p:cNvSpPr>
              <a:spLocks noChangeArrowheads="1"/>
            </p:cNvSpPr>
            <p:nvPr userDrawn="1"/>
          </p:nvSpPr>
          <p:spPr bwMode="auto">
            <a:xfrm>
              <a:off x="3505200" y="4389438"/>
              <a:ext cx="828675" cy="215900"/>
            </a:xfrm>
            <a:custGeom>
              <a:avLst/>
              <a:gdLst>
                <a:gd name="T0" fmla="*/ 0 w 2302"/>
                <a:gd name="T1" fmla="*/ 599 h 600"/>
                <a:gd name="T2" fmla="*/ 2301 w 2302"/>
                <a:gd name="T3" fmla="*/ 599 h 600"/>
                <a:gd name="T4" fmla="*/ 2301 w 2302"/>
                <a:gd name="T5" fmla="*/ 0 h 600"/>
                <a:gd name="T6" fmla="*/ 0 w 2302"/>
                <a:gd name="T7" fmla="*/ 0 h 600"/>
                <a:gd name="T8" fmla="*/ 0 w 2302"/>
                <a:gd name="T9" fmla="*/ 599 h 600"/>
              </a:gdLst>
              <a:ahLst/>
              <a:cxnLst>
                <a:cxn ang="0">
                  <a:pos x="T0" y="T1"/>
                </a:cxn>
                <a:cxn ang="0">
                  <a:pos x="T2" y="T3"/>
                </a:cxn>
                <a:cxn ang="0">
                  <a:pos x="T4" y="T5"/>
                </a:cxn>
                <a:cxn ang="0">
                  <a:pos x="T6" y="T7"/>
                </a:cxn>
                <a:cxn ang="0">
                  <a:pos x="T8" y="T9"/>
                </a:cxn>
              </a:cxnLst>
              <a:rect l="0" t="0" r="r" b="b"/>
              <a:pathLst>
                <a:path w="2302" h="600">
                  <a:moveTo>
                    <a:pt x="0" y="599"/>
                  </a:moveTo>
                  <a:lnTo>
                    <a:pt x="2301" y="599"/>
                  </a:lnTo>
                  <a:lnTo>
                    <a:pt x="2301" y="0"/>
                  </a:lnTo>
                  <a:lnTo>
                    <a:pt x="0" y="0"/>
                  </a:lnTo>
                  <a:lnTo>
                    <a:pt x="0" y="599"/>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sp>
        <p:nvSpPr>
          <p:cNvPr id="11" name="TextBox 10"/>
          <p:cNvSpPr txBox="1"/>
          <p:nvPr userDrawn="1"/>
        </p:nvSpPr>
        <p:spPr>
          <a:xfrm>
            <a:off x="9097745" y="3321843"/>
            <a:ext cx="2722220" cy="707886"/>
          </a:xfrm>
          <a:prstGeom prst="rect">
            <a:avLst/>
          </a:prstGeom>
          <a:noFill/>
        </p:spPr>
        <p:txBody>
          <a:bodyPr wrap="none" rtlCol="0">
            <a:spAutoFit/>
          </a:bodyPr>
          <a:lstStyle/>
          <a:p>
            <a:r>
              <a:rPr lang="en-US" sz="4000">
                <a:latin typeface="Georgia" charset="0"/>
                <a:ea typeface="Georgia" charset="0"/>
                <a:cs typeface="Georgia" charset="0"/>
              </a:rPr>
              <a:t>Thank you.</a:t>
            </a:r>
          </a:p>
        </p:txBody>
      </p:sp>
    </p:spTree>
    <p:extLst>
      <p:ext uri="{BB962C8B-B14F-4D97-AF65-F5344CB8AC3E}">
        <p14:creationId xmlns:p14="http://schemas.microsoft.com/office/powerpoint/2010/main" val="10601247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wo Bios">
    <p:spTree>
      <p:nvGrpSpPr>
        <p:cNvPr id="1" name=""/>
        <p:cNvGrpSpPr/>
        <p:nvPr/>
      </p:nvGrpSpPr>
      <p:grpSpPr>
        <a:xfrm>
          <a:off x="0" y="0"/>
          <a:ext cx="0" cy="0"/>
          <a:chOff x="0" y="0"/>
          <a:chExt cx="0" cy="0"/>
        </a:xfrm>
      </p:grpSpPr>
      <p:sp>
        <p:nvSpPr>
          <p:cNvPr id="4" name="Picture Placeholder 3"/>
          <p:cNvSpPr>
            <a:spLocks noGrp="1"/>
          </p:cNvSpPr>
          <p:nvPr>
            <p:ph type="pic" sz="quarter" idx="13" hasCustomPrompt="1"/>
          </p:nvPr>
        </p:nvSpPr>
        <p:spPr>
          <a:xfrm>
            <a:off x="371478" y="455671"/>
            <a:ext cx="2957383" cy="2957383"/>
          </a:xfrm>
        </p:spPr>
        <p:txBody>
          <a:bodyPr>
            <a:normAutofit/>
          </a:bodyPr>
          <a:lstStyle>
            <a:lvl1pPr marL="0" indent="0" algn="ctr">
              <a:buNone/>
              <a:defRPr sz="1600"/>
            </a:lvl1pPr>
          </a:lstStyle>
          <a:p>
            <a:r>
              <a:rPr lang="en-US"/>
              <a:t>Image Placeholder</a:t>
            </a:r>
          </a:p>
        </p:txBody>
      </p:sp>
      <p:sp>
        <p:nvSpPr>
          <p:cNvPr id="5" name="Picture Placeholder 3"/>
          <p:cNvSpPr>
            <a:spLocks noGrp="1"/>
          </p:cNvSpPr>
          <p:nvPr>
            <p:ph type="pic" sz="quarter" idx="14" hasCustomPrompt="1"/>
          </p:nvPr>
        </p:nvSpPr>
        <p:spPr>
          <a:xfrm>
            <a:off x="6220944" y="455671"/>
            <a:ext cx="2957383" cy="2957383"/>
          </a:xfrm>
        </p:spPr>
        <p:txBody>
          <a:bodyPr>
            <a:normAutofit/>
          </a:bodyPr>
          <a:lstStyle>
            <a:lvl1pPr marL="0" indent="0" algn="ctr">
              <a:buNone/>
              <a:defRPr sz="1600"/>
            </a:lvl1pPr>
          </a:lstStyle>
          <a:p>
            <a:r>
              <a:rPr lang="en-US"/>
              <a:t>Image Placeholder</a:t>
            </a:r>
          </a:p>
        </p:txBody>
      </p:sp>
      <p:sp>
        <p:nvSpPr>
          <p:cNvPr id="6" name="Text Placeholder 14"/>
          <p:cNvSpPr>
            <a:spLocks noGrp="1"/>
          </p:cNvSpPr>
          <p:nvPr>
            <p:ph type="body" sz="quarter" idx="21" hasCustomPrompt="1"/>
          </p:nvPr>
        </p:nvSpPr>
        <p:spPr>
          <a:xfrm>
            <a:off x="3459603" y="2854529"/>
            <a:ext cx="2492375" cy="271447"/>
          </a:xfrm>
        </p:spPr>
        <p:txBody>
          <a:bodyPr lIns="0" anchor="t">
            <a:noAutofit/>
          </a:bodyPr>
          <a:lstStyle>
            <a:lvl1pPr marL="0" indent="0" algn="l">
              <a:spcBef>
                <a:spcPts val="0"/>
              </a:spcBef>
              <a:buNone/>
              <a:defRPr sz="1400" b="1" baseline="0">
                <a:solidFill>
                  <a:schemeClr val="tx2"/>
                </a:solidFill>
              </a:defRPr>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a:t>Click to add name</a:t>
            </a:r>
          </a:p>
        </p:txBody>
      </p:sp>
      <p:sp>
        <p:nvSpPr>
          <p:cNvPr id="7" name="Text Placeholder 14"/>
          <p:cNvSpPr>
            <a:spLocks noGrp="1"/>
          </p:cNvSpPr>
          <p:nvPr>
            <p:ph type="body" sz="quarter" idx="22" hasCustomPrompt="1"/>
          </p:nvPr>
        </p:nvSpPr>
        <p:spPr>
          <a:xfrm>
            <a:off x="9309072" y="2854529"/>
            <a:ext cx="2492375" cy="271447"/>
          </a:xfrm>
        </p:spPr>
        <p:txBody>
          <a:bodyPr lIns="0" anchor="t">
            <a:noAutofit/>
          </a:bodyPr>
          <a:lstStyle>
            <a:lvl1pPr marL="0" indent="0" algn="l">
              <a:spcBef>
                <a:spcPts val="0"/>
              </a:spcBef>
              <a:buNone/>
              <a:defRPr sz="1400" b="1" baseline="0">
                <a:solidFill>
                  <a:schemeClr val="tx2"/>
                </a:solidFill>
              </a:defRPr>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a:t>Click to add name</a:t>
            </a:r>
          </a:p>
        </p:txBody>
      </p:sp>
      <p:sp>
        <p:nvSpPr>
          <p:cNvPr id="8" name="Text Placeholder 14"/>
          <p:cNvSpPr>
            <a:spLocks noGrp="1"/>
          </p:cNvSpPr>
          <p:nvPr>
            <p:ph type="body" sz="quarter" idx="29" hasCustomPrompt="1"/>
          </p:nvPr>
        </p:nvSpPr>
        <p:spPr>
          <a:xfrm>
            <a:off x="3459603" y="3141607"/>
            <a:ext cx="2492375" cy="271447"/>
          </a:xfrm>
        </p:spPr>
        <p:txBody>
          <a:bodyPr lIns="0" anchor="t">
            <a:noAutofit/>
          </a:bodyPr>
          <a:lstStyle>
            <a:lvl1pPr marL="0" indent="0" algn="l">
              <a:spcBef>
                <a:spcPts val="0"/>
              </a:spcBef>
              <a:buNone/>
              <a:defRPr sz="1200" baseline="0">
                <a:solidFill>
                  <a:schemeClr val="tx1"/>
                </a:solidFill>
              </a:defRPr>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a:t>Click to add title</a:t>
            </a:r>
          </a:p>
        </p:txBody>
      </p:sp>
      <p:sp>
        <p:nvSpPr>
          <p:cNvPr id="9" name="Text Placeholder 14"/>
          <p:cNvSpPr>
            <a:spLocks noGrp="1"/>
          </p:cNvSpPr>
          <p:nvPr>
            <p:ph type="body" sz="quarter" idx="30" hasCustomPrompt="1"/>
          </p:nvPr>
        </p:nvSpPr>
        <p:spPr>
          <a:xfrm>
            <a:off x="9309072" y="3141607"/>
            <a:ext cx="2492375" cy="271447"/>
          </a:xfrm>
        </p:spPr>
        <p:txBody>
          <a:bodyPr lIns="0" anchor="t">
            <a:noAutofit/>
          </a:bodyPr>
          <a:lstStyle>
            <a:lvl1pPr marL="0" indent="0" algn="l">
              <a:spcBef>
                <a:spcPts val="0"/>
              </a:spcBef>
              <a:buNone/>
              <a:defRPr sz="1200" baseline="0">
                <a:solidFill>
                  <a:schemeClr val="tx1"/>
                </a:solidFill>
              </a:defRPr>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a:t>Click to add title</a:t>
            </a:r>
          </a:p>
        </p:txBody>
      </p:sp>
      <p:sp>
        <p:nvSpPr>
          <p:cNvPr id="16" name="Text Placeholder 15"/>
          <p:cNvSpPr>
            <a:spLocks noGrp="1"/>
          </p:cNvSpPr>
          <p:nvPr>
            <p:ph type="body" sz="quarter" idx="31" hasCustomPrompt="1"/>
          </p:nvPr>
        </p:nvSpPr>
        <p:spPr>
          <a:xfrm>
            <a:off x="371478" y="3552051"/>
            <a:ext cx="5040497" cy="2751137"/>
          </a:xfrm>
        </p:spPr>
        <p:txBody>
          <a:bodyPr lIns="0" tIns="0">
            <a:noAutofit/>
          </a:bodyPr>
          <a:lstStyle>
            <a:lvl1pPr marL="0" indent="0">
              <a:lnSpc>
                <a:spcPct val="100000"/>
              </a:lnSpc>
              <a:buNone/>
              <a:defRPr sz="1200">
                <a:solidFill>
                  <a:schemeClr val="tx1"/>
                </a:solidFill>
              </a:defRPr>
            </a:lvl1pPr>
            <a:lvl2pPr marL="457200" indent="0">
              <a:buNone/>
              <a:defRPr sz="1200">
                <a:solidFill>
                  <a:schemeClr val="tx2"/>
                </a:solidFill>
              </a:defRPr>
            </a:lvl2pPr>
            <a:lvl3pPr marL="914400" indent="0">
              <a:buNone/>
              <a:defRPr sz="1200">
                <a:solidFill>
                  <a:schemeClr val="tx2"/>
                </a:solidFill>
              </a:defRPr>
            </a:lvl3pPr>
            <a:lvl4pPr marL="1371600" indent="0">
              <a:buNone/>
              <a:defRPr sz="1100">
                <a:solidFill>
                  <a:schemeClr val="tx2"/>
                </a:solidFill>
              </a:defRPr>
            </a:lvl4pPr>
            <a:lvl5pPr marL="1828800" indent="0">
              <a:buNone/>
              <a:defRPr sz="1100">
                <a:solidFill>
                  <a:schemeClr val="tx2"/>
                </a:solidFill>
              </a:defRPr>
            </a:lvl5pPr>
          </a:lstStyle>
          <a:p>
            <a:pPr lvl="0"/>
            <a:r>
              <a:rPr lang="en-US"/>
              <a:t>Click to edit bio text</a:t>
            </a:r>
          </a:p>
        </p:txBody>
      </p:sp>
      <p:sp>
        <p:nvSpPr>
          <p:cNvPr id="17" name="Text Placeholder 15"/>
          <p:cNvSpPr>
            <a:spLocks noGrp="1"/>
          </p:cNvSpPr>
          <p:nvPr>
            <p:ph type="body" sz="quarter" idx="32" hasCustomPrompt="1"/>
          </p:nvPr>
        </p:nvSpPr>
        <p:spPr>
          <a:xfrm>
            <a:off x="6220947" y="3552051"/>
            <a:ext cx="5040497" cy="2751137"/>
          </a:xfrm>
        </p:spPr>
        <p:txBody>
          <a:bodyPr lIns="0" tIns="0">
            <a:noAutofit/>
          </a:bodyPr>
          <a:lstStyle>
            <a:lvl1pPr marL="0" indent="0">
              <a:lnSpc>
                <a:spcPct val="100000"/>
              </a:lnSpc>
              <a:buNone/>
              <a:defRPr sz="1200">
                <a:solidFill>
                  <a:schemeClr val="tx1"/>
                </a:solidFill>
              </a:defRPr>
            </a:lvl1pPr>
            <a:lvl2pPr marL="457200" indent="0">
              <a:buNone/>
              <a:defRPr sz="1200">
                <a:solidFill>
                  <a:schemeClr val="tx2"/>
                </a:solidFill>
              </a:defRPr>
            </a:lvl2pPr>
            <a:lvl3pPr marL="914400" indent="0">
              <a:buNone/>
              <a:defRPr sz="1200">
                <a:solidFill>
                  <a:schemeClr val="tx2"/>
                </a:solidFill>
              </a:defRPr>
            </a:lvl3pPr>
            <a:lvl4pPr marL="1371600" indent="0">
              <a:buNone/>
              <a:defRPr sz="1100">
                <a:solidFill>
                  <a:schemeClr val="tx2"/>
                </a:solidFill>
              </a:defRPr>
            </a:lvl4pPr>
            <a:lvl5pPr marL="1828800" indent="0">
              <a:buNone/>
              <a:defRPr sz="1100">
                <a:solidFill>
                  <a:schemeClr val="tx2"/>
                </a:solidFill>
              </a:defRPr>
            </a:lvl5pPr>
          </a:lstStyle>
          <a:p>
            <a:pPr lvl="0"/>
            <a:r>
              <a:rPr lang="en-US"/>
              <a:t>Click to edit bio text</a:t>
            </a:r>
          </a:p>
        </p:txBody>
      </p:sp>
      <p:sp>
        <p:nvSpPr>
          <p:cNvPr id="18" name="Slide Number Placeholder 5"/>
          <p:cNvSpPr txBox="1">
            <a:spLocks/>
          </p:cNvSpPr>
          <p:nvPr/>
        </p:nvSpPr>
        <p:spPr>
          <a:xfrm>
            <a:off x="372033" y="6356353"/>
            <a:ext cx="4901715"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accent5"/>
                </a:solidFill>
                <a:latin typeface="Microsoft Sans Serif" charset="0"/>
                <a:ea typeface="Microsoft Sans Serif" charset="0"/>
                <a:cs typeface="Microsoft Sans Serif"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800" dirty="0">
                <a:solidFill>
                  <a:srgbClr val="6D6D70"/>
                </a:solidFill>
                <a:latin typeface="Arial" charset="0"/>
                <a:ea typeface="Arial" charset="0"/>
                <a:cs typeface="Arial" charset="0"/>
              </a:rPr>
              <a:t>© 2018 </a:t>
            </a:r>
            <a:r>
              <a:rPr lang="en-US" sz="800" dirty="0" err="1">
                <a:solidFill>
                  <a:srgbClr val="6D6D70"/>
                </a:solidFill>
                <a:latin typeface="Arial" charset="0"/>
                <a:ea typeface="Arial" charset="0"/>
                <a:cs typeface="Arial" charset="0"/>
              </a:rPr>
              <a:t>Rightpoint</a:t>
            </a:r>
            <a:r>
              <a:rPr lang="en-US" sz="800" dirty="0">
                <a:solidFill>
                  <a:srgbClr val="6D6D70"/>
                </a:solidFill>
                <a:latin typeface="Arial" charset="0"/>
                <a:ea typeface="Arial" charset="0"/>
                <a:cs typeface="Arial" charset="0"/>
              </a:rPr>
              <a:t>. All rights reserved. Confidential.</a:t>
            </a:r>
          </a:p>
        </p:txBody>
      </p:sp>
      <p:grpSp>
        <p:nvGrpSpPr>
          <p:cNvPr id="27" name="Group 26">
            <a:extLst>
              <a:ext uri="{FF2B5EF4-FFF2-40B4-BE49-F238E27FC236}">
                <a16:creationId xmlns:a16="http://schemas.microsoft.com/office/drawing/2014/main" id="{90F8E331-9733-EB49-B769-030ECA1E18D3}"/>
              </a:ext>
            </a:extLst>
          </p:cNvPr>
          <p:cNvGrpSpPr/>
          <p:nvPr userDrawn="1"/>
        </p:nvGrpSpPr>
        <p:grpSpPr>
          <a:xfrm>
            <a:off x="11449399" y="505402"/>
            <a:ext cx="370569" cy="323938"/>
            <a:chOff x="3505200" y="2951163"/>
            <a:chExt cx="1892300" cy="1654175"/>
          </a:xfrm>
          <a:solidFill>
            <a:srgbClr val="7D7D7D">
              <a:alpha val="20000"/>
            </a:srgbClr>
          </a:solidFill>
        </p:grpSpPr>
        <p:sp>
          <p:nvSpPr>
            <p:cNvPr id="28" name="Freeform 27">
              <a:extLst>
                <a:ext uri="{FF2B5EF4-FFF2-40B4-BE49-F238E27FC236}">
                  <a16:creationId xmlns:a16="http://schemas.microsoft.com/office/drawing/2014/main" id="{6B951980-9546-8D4C-A835-511ADE4F9A36}"/>
                </a:ext>
              </a:extLst>
            </p:cNvPr>
            <p:cNvSpPr>
              <a:spLocks noChangeArrowheads="1"/>
            </p:cNvSpPr>
            <p:nvPr/>
          </p:nvSpPr>
          <p:spPr bwMode="auto">
            <a:xfrm>
              <a:off x="3505200" y="2951163"/>
              <a:ext cx="868363" cy="1147762"/>
            </a:xfrm>
            <a:custGeom>
              <a:avLst/>
              <a:gdLst>
                <a:gd name="T0" fmla="*/ 625 w 2414"/>
                <a:gd name="T1" fmla="*/ 1915 h 3189"/>
                <a:gd name="T2" fmla="*/ 0 w 2414"/>
                <a:gd name="T3" fmla="*/ 3186 h 3189"/>
                <a:gd name="T4" fmla="*/ 1250 w 2414"/>
                <a:gd name="T5" fmla="*/ 0 h 3189"/>
                <a:gd name="T6" fmla="*/ 1368 w 2414"/>
                <a:gd name="T7" fmla="*/ 2 h 3189"/>
                <a:gd name="T8" fmla="*/ 1484 w 2414"/>
                <a:gd name="T9" fmla="*/ 20 h 3189"/>
                <a:gd name="T10" fmla="*/ 1589 w 2414"/>
                <a:gd name="T11" fmla="*/ 42 h 3189"/>
                <a:gd name="T12" fmla="*/ 1689 w 2414"/>
                <a:gd name="T13" fmla="*/ 75 h 3189"/>
                <a:gd name="T14" fmla="*/ 1781 w 2414"/>
                <a:gd name="T15" fmla="*/ 114 h 3189"/>
                <a:gd name="T16" fmla="*/ 1866 w 2414"/>
                <a:gd name="T17" fmla="*/ 166 h 3189"/>
                <a:gd name="T18" fmla="*/ 1945 w 2414"/>
                <a:gd name="T19" fmla="*/ 223 h 3189"/>
                <a:gd name="T20" fmla="*/ 2015 w 2414"/>
                <a:gd name="T21" fmla="*/ 287 h 3189"/>
                <a:gd name="T22" fmla="*/ 2078 w 2414"/>
                <a:gd name="T23" fmla="*/ 357 h 3189"/>
                <a:gd name="T24" fmla="*/ 2135 w 2414"/>
                <a:gd name="T25" fmla="*/ 431 h 3189"/>
                <a:gd name="T26" fmla="*/ 2183 w 2414"/>
                <a:gd name="T27" fmla="*/ 514 h 3189"/>
                <a:gd name="T28" fmla="*/ 2218 w 2414"/>
                <a:gd name="T29" fmla="*/ 599 h 3189"/>
                <a:gd name="T30" fmla="*/ 2249 w 2414"/>
                <a:gd name="T31" fmla="*/ 687 h 3189"/>
                <a:gd name="T32" fmla="*/ 2271 w 2414"/>
                <a:gd name="T33" fmla="*/ 778 h 3189"/>
                <a:gd name="T34" fmla="*/ 2284 w 2414"/>
                <a:gd name="T35" fmla="*/ 874 h 3189"/>
                <a:gd name="T36" fmla="*/ 2286 w 2414"/>
                <a:gd name="T37" fmla="*/ 975 h 3189"/>
                <a:gd name="T38" fmla="*/ 2277 w 2414"/>
                <a:gd name="T39" fmla="*/ 1132 h 3189"/>
                <a:gd name="T40" fmla="*/ 2240 w 2414"/>
                <a:gd name="T41" fmla="*/ 1279 h 3189"/>
                <a:gd name="T42" fmla="*/ 2183 w 2414"/>
                <a:gd name="T43" fmla="*/ 1406 h 3189"/>
                <a:gd name="T44" fmla="*/ 2113 w 2414"/>
                <a:gd name="T45" fmla="*/ 1517 h 3189"/>
                <a:gd name="T46" fmla="*/ 2026 w 2414"/>
                <a:gd name="T47" fmla="*/ 1618 h 3189"/>
                <a:gd name="T48" fmla="*/ 1925 w 2414"/>
                <a:gd name="T49" fmla="*/ 1696 h 3189"/>
                <a:gd name="T50" fmla="*/ 1816 w 2414"/>
                <a:gd name="T51" fmla="*/ 1764 h 3189"/>
                <a:gd name="T52" fmla="*/ 1702 w 2414"/>
                <a:gd name="T53" fmla="*/ 1816 h 3189"/>
                <a:gd name="T54" fmla="*/ 1694 w 2414"/>
                <a:gd name="T55" fmla="*/ 3188 h 3189"/>
                <a:gd name="T56" fmla="*/ 1073 w 2414"/>
                <a:gd name="T57" fmla="*/ 1915 h 3189"/>
                <a:gd name="T58" fmla="*/ 625 w 2414"/>
                <a:gd name="T59" fmla="*/ 553 h 3189"/>
                <a:gd name="T60" fmla="*/ 1208 w 2414"/>
                <a:gd name="T61" fmla="*/ 1397 h 3189"/>
                <a:gd name="T62" fmla="*/ 1309 w 2414"/>
                <a:gd name="T63" fmla="*/ 1392 h 3189"/>
                <a:gd name="T64" fmla="*/ 1396 w 2414"/>
                <a:gd name="T65" fmla="*/ 1371 h 3189"/>
                <a:gd name="T66" fmla="*/ 1475 w 2414"/>
                <a:gd name="T67" fmla="*/ 1331 h 3189"/>
                <a:gd name="T68" fmla="*/ 1538 w 2414"/>
                <a:gd name="T69" fmla="*/ 1283 h 3189"/>
                <a:gd name="T70" fmla="*/ 1591 w 2414"/>
                <a:gd name="T71" fmla="*/ 1220 h 3189"/>
                <a:gd name="T72" fmla="*/ 1630 w 2414"/>
                <a:gd name="T73" fmla="*/ 1150 h 3189"/>
                <a:gd name="T74" fmla="*/ 1652 w 2414"/>
                <a:gd name="T75" fmla="*/ 1067 h 3189"/>
                <a:gd name="T76" fmla="*/ 1661 w 2414"/>
                <a:gd name="T77" fmla="*/ 979 h 3189"/>
                <a:gd name="T78" fmla="*/ 1652 w 2414"/>
                <a:gd name="T79" fmla="*/ 892 h 3189"/>
                <a:gd name="T80" fmla="*/ 1630 w 2414"/>
                <a:gd name="T81" fmla="*/ 809 h 3189"/>
                <a:gd name="T82" fmla="*/ 1591 w 2414"/>
                <a:gd name="T83" fmla="*/ 739 h 3189"/>
                <a:gd name="T84" fmla="*/ 1538 w 2414"/>
                <a:gd name="T85" fmla="*/ 676 h 3189"/>
                <a:gd name="T86" fmla="*/ 1475 w 2414"/>
                <a:gd name="T87" fmla="*/ 630 h 3189"/>
                <a:gd name="T88" fmla="*/ 1396 w 2414"/>
                <a:gd name="T89" fmla="*/ 593 h 3189"/>
                <a:gd name="T90" fmla="*/ 1309 w 2414"/>
                <a:gd name="T91" fmla="*/ 566 h 3189"/>
                <a:gd name="T92" fmla="*/ 1208 w 2414"/>
                <a:gd name="T93" fmla="*/ 553 h 3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414" h="3189">
                  <a:moveTo>
                    <a:pt x="1073" y="1915"/>
                  </a:moveTo>
                  <a:lnTo>
                    <a:pt x="625" y="1915"/>
                  </a:lnTo>
                  <a:lnTo>
                    <a:pt x="625" y="3186"/>
                  </a:lnTo>
                  <a:lnTo>
                    <a:pt x="0" y="3186"/>
                  </a:lnTo>
                  <a:lnTo>
                    <a:pt x="0" y="0"/>
                  </a:lnTo>
                  <a:lnTo>
                    <a:pt x="1250" y="0"/>
                  </a:lnTo>
                  <a:lnTo>
                    <a:pt x="1311" y="0"/>
                  </a:lnTo>
                  <a:lnTo>
                    <a:pt x="1368" y="2"/>
                  </a:lnTo>
                  <a:lnTo>
                    <a:pt x="1427" y="9"/>
                  </a:lnTo>
                  <a:lnTo>
                    <a:pt x="1484" y="20"/>
                  </a:lnTo>
                  <a:lnTo>
                    <a:pt x="1536" y="31"/>
                  </a:lnTo>
                  <a:lnTo>
                    <a:pt x="1589" y="42"/>
                  </a:lnTo>
                  <a:lnTo>
                    <a:pt x="1641" y="57"/>
                  </a:lnTo>
                  <a:lnTo>
                    <a:pt x="1689" y="75"/>
                  </a:lnTo>
                  <a:lnTo>
                    <a:pt x="1737" y="92"/>
                  </a:lnTo>
                  <a:lnTo>
                    <a:pt x="1781" y="114"/>
                  </a:lnTo>
                  <a:lnTo>
                    <a:pt x="1825" y="140"/>
                  </a:lnTo>
                  <a:lnTo>
                    <a:pt x="1866" y="166"/>
                  </a:lnTo>
                  <a:lnTo>
                    <a:pt x="1908" y="193"/>
                  </a:lnTo>
                  <a:lnTo>
                    <a:pt x="1945" y="223"/>
                  </a:lnTo>
                  <a:lnTo>
                    <a:pt x="1982" y="254"/>
                  </a:lnTo>
                  <a:lnTo>
                    <a:pt x="2015" y="287"/>
                  </a:lnTo>
                  <a:lnTo>
                    <a:pt x="2048" y="319"/>
                  </a:lnTo>
                  <a:lnTo>
                    <a:pt x="2078" y="357"/>
                  </a:lnTo>
                  <a:lnTo>
                    <a:pt x="2109" y="394"/>
                  </a:lnTo>
                  <a:lnTo>
                    <a:pt x="2135" y="431"/>
                  </a:lnTo>
                  <a:lnTo>
                    <a:pt x="2157" y="472"/>
                  </a:lnTo>
                  <a:lnTo>
                    <a:pt x="2183" y="514"/>
                  </a:lnTo>
                  <a:lnTo>
                    <a:pt x="2201" y="555"/>
                  </a:lnTo>
                  <a:lnTo>
                    <a:pt x="2218" y="599"/>
                  </a:lnTo>
                  <a:lnTo>
                    <a:pt x="2233" y="643"/>
                  </a:lnTo>
                  <a:lnTo>
                    <a:pt x="2249" y="687"/>
                  </a:lnTo>
                  <a:lnTo>
                    <a:pt x="2264" y="735"/>
                  </a:lnTo>
                  <a:lnTo>
                    <a:pt x="2271" y="778"/>
                  </a:lnTo>
                  <a:lnTo>
                    <a:pt x="2277" y="826"/>
                  </a:lnTo>
                  <a:lnTo>
                    <a:pt x="2284" y="874"/>
                  </a:lnTo>
                  <a:lnTo>
                    <a:pt x="2286" y="927"/>
                  </a:lnTo>
                  <a:lnTo>
                    <a:pt x="2286" y="975"/>
                  </a:lnTo>
                  <a:lnTo>
                    <a:pt x="2284" y="1056"/>
                  </a:lnTo>
                  <a:lnTo>
                    <a:pt x="2277" y="1132"/>
                  </a:lnTo>
                  <a:lnTo>
                    <a:pt x="2262" y="1207"/>
                  </a:lnTo>
                  <a:lnTo>
                    <a:pt x="2240" y="1279"/>
                  </a:lnTo>
                  <a:lnTo>
                    <a:pt x="2214" y="1344"/>
                  </a:lnTo>
                  <a:lnTo>
                    <a:pt x="2183" y="1406"/>
                  </a:lnTo>
                  <a:lnTo>
                    <a:pt x="2150" y="1465"/>
                  </a:lnTo>
                  <a:lnTo>
                    <a:pt x="2113" y="1517"/>
                  </a:lnTo>
                  <a:lnTo>
                    <a:pt x="2070" y="1570"/>
                  </a:lnTo>
                  <a:lnTo>
                    <a:pt x="2026" y="1618"/>
                  </a:lnTo>
                  <a:lnTo>
                    <a:pt x="1978" y="1659"/>
                  </a:lnTo>
                  <a:lnTo>
                    <a:pt x="1925" y="1696"/>
                  </a:lnTo>
                  <a:lnTo>
                    <a:pt x="1873" y="1733"/>
                  </a:lnTo>
                  <a:lnTo>
                    <a:pt x="1816" y="1764"/>
                  </a:lnTo>
                  <a:lnTo>
                    <a:pt x="1759" y="1790"/>
                  </a:lnTo>
                  <a:lnTo>
                    <a:pt x="1702" y="1816"/>
                  </a:lnTo>
                  <a:lnTo>
                    <a:pt x="2413" y="3188"/>
                  </a:lnTo>
                  <a:lnTo>
                    <a:pt x="1694" y="3188"/>
                  </a:lnTo>
                  <a:lnTo>
                    <a:pt x="1694" y="3186"/>
                  </a:lnTo>
                  <a:lnTo>
                    <a:pt x="1073" y="1915"/>
                  </a:lnTo>
                  <a:close/>
                  <a:moveTo>
                    <a:pt x="1208" y="553"/>
                  </a:moveTo>
                  <a:lnTo>
                    <a:pt x="625" y="553"/>
                  </a:lnTo>
                  <a:lnTo>
                    <a:pt x="625" y="1397"/>
                  </a:lnTo>
                  <a:lnTo>
                    <a:pt x="1208" y="1397"/>
                  </a:lnTo>
                  <a:lnTo>
                    <a:pt x="1261" y="1395"/>
                  </a:lnTo>
                  <a:lnTo>
                    <a:pt x="1309" y="1392"/>
                  </a:lnTo>
                  <a:lnTo>
                    <a:pt x="1353" y="1382"/>
                  </a:lnTo>
                  <a:lnTo>
                    <a:pt x="1396" y="1371"/>
                  </a:lnTo>
                  <a:lnTo>
                    <a:pt x="1433" y="1353"/>
                  </a:lnTo>
                  <a:lnTo>
                    <a:pt x="1475" y="1331"/>
                  </a:lnTo>
                  <a:lnTo>
                    <a:pt x="1508" y="1309"/>
                  </a:lnTo>
                  <a:lnTo>
                    <a:pt x="1538" y="1283"/>
                  </a:lnTo>
                  <a:lnTo>
                    <a:pt x="1569" y="1253"/>
                  </a:lnTo>
                  <a:lnTo>
                    <a:pt x="1591" y="1220"/>
                  </a:lnTo>
                  <a:lnTo>
                    <a:pt x="1613" y="1187"/>
                  </a:lnTo>
                  <a:lnTo>
                    <a:pt x="1630" y="1150"/>
                  </a:lnTo>
                  <a:lnTo>
                    <a:pt x="1645" y="1108"/>
                  </a:lnTo>
                  <a:lnTo>
                    <a:pt x="1652" y="1067"/>
                  </a:lnTo>
                  <a:lnTo>
                    <a:pt x="1659" y="1023"/>
                  </a:lnTo>
                  <a:lnTo>
                    <a:pt x="1661" y="979"/>
                  </a:lnTo>
                  <a:lnTo>
                    <a:pt x="1659" y="936"/>
                  </a:lnTo>
                  <a:lnTo>
                    <a:pt x="1652" y="892"/>
                  </a:lnTo>
                  <a:lnTo>
                    <a:pt x="1645" y="850"/>
                  </a:lnTo>
                  <a:lnTo>
                    <a:pt x="1630" y="809"/>
                  </a:lnTo>
                  <a:lnTo>
                    <a:pt x="1613" y="772"/>
                  </a:lnTo>
                  <a:lnTo>
                    <a:pt x="1591" y="739"/>
                  </a:lnTo>
                  <a:lnTo>
                    <a:pt x="1569" y="706"/>
                  </a:lnTo>
                  <a:lnTo>
                    <a:pt x="1538" y="676"/>
                  </a:lnTo>
                  <a:lnTo>
                    <a:pt x="1508" y="649"/>
                  </a:lnTo>
                  <a:lnTo>
                    <a:pt x="1475" y="630"/>
                  </a:lnTo>
                  <a:lnTo>
                    <a:pt x="1433" y="608"/>
                  </a:lnTo>
                  <a:lnTo>
                    <a:pt x="1396" y="593"/>
                  </a:lnTo>
                  <a:lnTo>
                    <a:pt x="1353" y="577"/>
                  </a:lnTo>
                  <a:lnTo>
                    <a:pt x="1309" y="566"/>
                  </a:lnTo>
                  <a:lnTo>
                    <a:pt x="1261" y="564"/>
                  </a:lnTo>
                  <a:lnTo>
                    <a:pt x="1208" y="553"/>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3600">
                <a:solidFill>
                  <a:schemeClr val="tx1">
                    <a:alpha val="18000"/>
                  </a:schemeClr>
                </a:solidFill>
              </a:endParaRPr>
            </a:p>
          </p:txBody>
        </p:sp>
        <p:sp>
          <p:nvSpPr>
            <p:cNvPr id="29" name="Freeform 28">
              <a:extLst>
                <a:ext uri="{FF2B5EF4-FFF2-40B4-BE49-F238E27FC236}">
                  <a16:creationId xmlns:a16="http://schemas.microsoft.com/office/drawing/2014/main" id="{A7ED3AB8-979C-204B-A7B0-F7FD16A7AB8A}"/>
                </a:ext>
              </a:extLst>
            </p:cNvPr>
            <p:cNvSpPr>
              <a:spLocks noChangeArrowheads="1"/>
            </p:cNvSpPr>
            <p:nvPr/>
          </p:nvSpPr>
          <p:spPr bwMode="auto">
            <a:xfrm>
              <a:off x="4572000" y="2951163"/>
              <a:ext cx="825500" cy="1147763"/>
            </a:xfrm>
            <a:custGeom>
              <a:avLst/>
              <a:gdLst>
                <a:gd name="T0" fmla="*/ 625 w 2291"/>
                <a:gd name="T1" fmla="*/ 1989 h 3189"/>
                <a:gd name="T2" fmla="*/ 0 w 2291"/>
                <a:gd name="T3" fmla="*/ 3188 h 3189"/>
                <a:gd name="T4" fmla="*/ 1240 w 2291"/>
                <a:gd name="T5" fmla="*/ 0 h 3189"/>
                <a:gd name="T6" fmla="*/ 1298 w 2291"/>
                <a:gd name="T7" fmla="*/ 0 h 3189"/>
                <a:gd name="T8" fmla="*/ 1416 w 2291"/>
                <a:gd name="T9" fmla="*/ 9 h 3189"/>
                <a:gd name="T10" fmla="*/ 1529 w 2291"/>
                <a:gd name="T11" fmla="*/ 31 h 3189"/>
                <a:gd name="T12" fmla="*/ 1634 w 2291"/>
                <a:gd name="T13" fmla="*/ 59 h 3189"/>
                <a:gd name="T14" fmla="*/ 1730 w 2291"/>
                <a:gd name="T15" fmla="*/ 94 h 3189"/>
                <a:gd name="T16" fmla="*/ 1818 w 2291"/>
                <a:gd name="T17" fmla="*/ 138 h 3189"/>
                <a:gd name="T18" fmla="*/ 1903 w 2291"/>
                <a:gd name="T19" fmla="*/ 195 h 3189"/>
                <a:gd name="T20" fmla="*/ 1977 w 2291"/>
                <a:gd name="T21" fmla="*/ 258 h 3189"/>
                <a:gd name="T22" fmla="*/ 2047 w 2291"/>
                <a:gd name="T23" fmla="*/ 324 h 3189"/>
                <a:gd name="T24" fmla="*/ 2109 w 2291"/>
                <a:gd name="T25" fmla="*/ 398 h 3189"/>
                <a:gd name="T26" fmla="*/ 2161 w 2291"/>
                <a:gd name="T27" fmla="*/ 477 h 3189"/>
                <a:gd name="T28" fmla="*/ 2205 w 2291"/>
                <a:gd name="T29" fmla="*/ 562 h 3189"/>
                <a:gd name="T30" fmla="*/ 2237 w 2291"/>
                <a:gd name="T31" fmla="*/ 650 h 3189"/>
                <a:gd name="T32" fmla="*/ 2264 w 2291"/>
                <a:gd name="T33" fmla="*/ 741 h 3189"/>
                <a:gd name="T34" fmla="*/ 2281 w 2291"/>
                <a:gd name="T35" fmla="*/ 838 h 3189"/>
                <a:gd name="T36" fmla="*/ 2290 w 2291"/>
                <a:gd name="T37" fmla="*/ 938 h 3189"/>
                <a:gd name="T38" fmla="*/ 2290 w 2291"/>
                <a:gd name="T39" fmla="*/ 991 h 3189"/>
                <a:gd name="T40" fmla="*/ 2288 w 2291"/>
                <a:gd name="T41" fmla="*/ 1091 h 3189"/>
                <a:gd name="T42" fmla="*/ 2275 w 2291"/>
                <a:gd name="T43" fmla="*/ 1192 h 3189"/>
                <a:gd name="T44" fmla="*/ 2253 w 2291"/>
                <a:gd name="T45" fmla="*/ 1283 h 3189"/>
                <a:gd name="T46" fmla="*/ 2222 w 2291"/>
                <a:gd name="T47" fmla="*/ 1375 h 3189"/>
                <a:gd name="T48" fmla="*/ 2183 w 2291"/>
                <a:gd name="T49" fmla="*/ 1460 h 3189"/>
                <a:gd name="T50" fmla="*/ 2135 w 2291"/>
                <a:gd name="T51" fmla="*/ 1541 h 3189"/>
                <a:gd name="T52" fmla="*/ 2078 w 2291"/>
                <a:gd name="T53" fmla="*/ 1620 h 3189"/>
                <a:gd name="T54" fmla="*/ 2015 w 2291"/>
                <a:gd name="T55" fmla="*/ 1690 h 3189"/>
                <a:gd name="T56" fmla="*/ 1940 w 2291"/>
                <a:gd name="T57" fmla="*/ 1755 h 3189"/>
                <a:gd name="T58" fmla="*/ 1862 w 2291"/>
                <a:gd name="T59" fmla="*/ 1812 h 3189"/>
                <a:gd name="T60" fmla="*/ 1774 w 2291"/>
                <a:gd name="T61" fmla="*/ 1865 h 3189"/>
                <a:gd name="T62" fmla="*/ 1682 w 2291"/>
                <a:gd name="T63" fmla="*/ 1904 h 3189"/>
                <a:gd name="T64" fmla="*/ 1582 w 2291"/>
                <a:gd name="T65" fmla="*/ 1939 h 3189"/>
                <a:gd name="T66" fmla="*/ 1472 w 2291"/>
                <a:gd name="T67" fmla="*/ 1961 h 3189"/>
                <a:gd name="T68" fmla="*/ 1357 w 2291"/>
                <a:gd name="T69" fmla="*/ 1974 h 3189"/>
                <a:gd name="T70" fmla="*/ 1240 w 2291"/>
                <a:gd name="T71" fmla="*/ 1989 h 3189"/>
                <a:gd name="T72" fmla="*/ 628 w 2291"/>
                <a:gd name="T73" fmla="*/ 553 h 3189"/>
                <a:gd name="T74" fmla="*/ 1207 w 2291"/>
                <a:gd name="T75" fmla="*/ 1428 h 3189"/>
                <a:gd name="T76" fmla="*/ 1259 w 2291"/>
                <a:gd name="T77" fmla="*/ 1428 h 3189"/>
                <a:gd name="T78" fmla="*/ 1354 w 2291"/>
                <a:gd name="T79" fmla="*/ 1415 h 3189"/>
                <a:gd name="T80" fmla="*/ 1440 w 2291"/>
                <a:gd name="T81" fmla="*/ 1382 h 3189"/>
                <a:gd name="T82" fmla="*/ 1510 w 2291"/>
                <a:gd name="T83" fmla="*/ 1338 h 3189"/>
                <a:gd name="T84" fmla="*/ 1573 w 2291"/>
                <a:gd name="T85" fmla="*/ 1281 h 3189"/>
                <a:gd name="T86" fmla="*/ 1617 w 2291"/>
                <a:gd name="T87" fmla="*/ 1211 h 3189"/>
                <a:gd name="T88" fmla="*/ 1650 w 2291"/>
                <a:gd name="T89" fmla="*/ 1133 h 3189"/>
                <a:gd name="T90" fmla="*/ 1663 w 2291"/>
                <a:gd name="T91" fmla="*/ 1045 h 3189"/>
                <a:gd name="T92" fmla="*/ 1665 w 2291"/>
                <a:gd name="T93" fmla="*/ 997 h 3189"/>
                <a:gd name="T94" fmla="*/ 1660 w 2291"/>
                <a:gd name="T95" fmla="*/ 905 h 3189"/>
                <a:gd name="T96" fmla="*/ 1634 w 2291"/>
                <a:gd name="T97" fmla="*/ 820 h 3189"/>
                <a:gd name="T98" fmla="*/ 1595 w 2291"/>
                <a:gd name="T99" fmla="*/ 746 h 3189"/>
                <a:gd name="T100" fmla="*/ 1542 w 2291"/>
                <a:gd name="T101" fmla="*/ 680 h 3189"/>
                <a:gd name="T102" fmla="*/ 1477 w 2291"/>
                <a:gd name="T103" fmla="*/ 628 h 3189"/>
                <a:gd name="T104" fmla="*/ 1398 w 2291"/>
                <a:gd name="T105" fmla="*/ 593 h 3189"/>
                <a:gd name="T106" fmla="*/ 1306 w 2291"/>
                <a:gd name="T107" fmla="*/ 571 h 3189"/>
                <a:gd name="T108" fmla="*/ 1207 w 2291"/>
                <a:gd name="T109" fmla="*/ 553 h 3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291" h="3189">
                  <a:moveTo>
                    <a:pt x="1240" y="1989"/>
                  </a:moveTo>
                  <a:lnTo>
                    <a:pt x="625" y="1989"/>
                  </a:lnTo>
                  <a:lnTo>
                    <a:pt x="625" y="3188"/>
                  </a:lnTo>
                  <a:lnTo>
                    <a:pt x="0" y="3188"/>
                  </a:lnTo>
                  <a:lnTo>
                    <a:pt x="0" y="0"/>
                  </a:lnTo>
                  <a:lnTo>
                    <a:pt x="1240" y="0"/>
                  </a:lnTo>
                  <a:lnTo>
                    <a:pt x="1240" y="0"/>
                  </a:lnTo>
                  <a:lnTo>
                    <a:pt x="1298" y="0"/>
                  </a:lnTo>
                  <a:lnTo>
                    <a:pt x="1357" y="7"/>
                  </a:lnTo>
                  <a:lnTo>
                    <a:pt x="1416" y="9"/>
                  </a:lnTo>
                  <a:lnTo>
                    <a:pt x="1472" y="20"/>
                  </a:lnTo>
                  <a:lnTo>
                    <a:pt x="1529" y="31"/>
                  </a:lnTo>
                  <a:lnTo>
                    <a:pt x="1582" y="42"/>
                  </a:lnTo>
                  <a:lnTo>
                    <a:pt x="1634" y="59"/>
                  </a:lnTo>
                  <a:lnTo>
                    <a:pt x="1682" y="77"/>
                  </a:lnTo>
                  <a:lnTo>
                    <a:pt x="1730" y="94"/>
                  </a:lnTo>
                  <a:lnTo>
                    <a:pt x="1774" y="116"/>
                  </a:lnTo>
                  <a:lnTo>
                    <a:pt x="1818" y="138"/>
                  </a:lnTo>
                  <a:lnTo>
                    <a:pt x="1862" y="169"/>
                  </a:lnTo>
                  <a:lnTo>
                    <a:pt x="1903" y="195"/>
                  </a:lnTo>
                  <a:lnTo>
                    <a:pt x="1940" y="226"/>
                  </a:lnTo>
                  <a:lnTo>
                    <a:pt x="1977" y="258"/>
                  </a:lnTo>
                  <a:lnTo>
                    <a:pt x="2015" y="291"/>
                  </a:lnTo>
                  <a:lnTo>
                    <a:pt x="2047" y="324"/>
                  </a:lnTo>
                  <a:lnTo>
                    <a:pt x="2078" y="361"/>
                  </a:lnTo>
                  <a:lnTo>
                    <a:pt x="2109" y="398"/>
                  </a:lnTo>
                  <a:lnTo>
                    <a:pt x="2135" y="440"/>
                  </a:lnTo>
                  <a:lnTo>
                    <a:pt x="2161" y="477"/>
                  </a:lnTo>
                  <a:lnTo>
                    <a:pt x="2183" y="521"/>
                  </a:lnTo>
                  <a:lnTo>
                    <a:pt x="2205" y="562"/>
                  </a:lnTo>
                  <a:lnTo>
                    <a:pt x="2222" y="606"/>
                  </a:lnTo>
                  <a:lnTo>
                    <a:pt x="2237" y="650"/>
                  </a:lnTo>
                  <a:lnTo>
                    <a:pt x="2253" y="698"/>
                  </a:lnTo>
                  <a:lnTo>
                    <a:pt x="2264" y="741"/>
                  </a:lnTo>
                  <a:lnTo>
                    <a:pt x="2275" y="789"/>
                  </a:lnTo>
                  <a:lnTo>
                    <a:pt x="2281" y="838"/>
                  </a:lnTo>
                  <a:lnTo>
                    <a:pt x="2288" y="890"/>
                  </a:lnTo>
                  <a:lnTo>
                    <a:pt x="2290" y="938"/>
                  </a:lnTo>
                  <a:lnTo>
                    <a:pt x="2290" y="991"/>
                  </a:lnTo>
                  <a:lnTo>
                    <a:pt x="2290" y="991"/>
                  </a:lnTo>
                  <a:lnTo>
                    <a:pt x="2290" y="1043"/>
                  </a:lnTo>
                  <a:lnTo>
                    <a:pt x="2288" y="1091"/>
                  </a:lnTo>
                  <a:lnTo>
                    <a:pt x="2281" y="1139"/>
                  </a:lnTo>
                  <a:lnTo>
                    <a:pt x="2275" y="1192"/>
                  </a:lnTo>
                  <a:lnTo>
                    <a:pt x="2264" y="1240"/>
                  </a:lnTo>
                  <a:lnTo>
                    <a:pt x="2253" y="1283"/>
                  </a:lnTo>
                  <a:lnTo>
                    <a:pt x="2237" y="1331"/>
                  </a:lnTo>
                  <a:lnTo>
                    <a:pt x="2222" y="1375"/>
                  </a:lnTo>
                  <a:lnTo>
                    <a:pt x="2205" y="1419"/>
                  </a:lnTo>
                  <a:lnTo>
                    <a:pt x="2183" y="1460"/>
                  </a:lnTo>
                  <a:lnTo>
                    <a:pt x="2161" y="1504"/>
                  </a:lnTo>
                  <a:lnTo>
                    <a:pt x="2135" y="1541"/>
                  </a:lnTo>
                  <a:lnTo>
                    <a:pt x="2109" y="1583"/>
                  </a:lnTo>
                  <a:lnTo>
                    <a:pt x="2078" y="1620"/>
                  </a:lnTo>
                  <a:lnTo>
                    <a:pt x="2047" y="1657"/>
                  </a:lnTo>
                  <a:lnTo>
                    <a:pt x="2015" y="1690"/>
                  </a:lnTo>
                  <a:lnTo>
                    <a:pt x="1977" y="1723"/>
                  </a:lnTo>
                  <a:lnTo>
                    <a:pt x="1940" y="1755"/>
                  </a:lnTo>
                  <a:lnTo>
                    <a:pt x="1903" y="1786"/>
                  </a:lnTo>
                  <a:lnTo>
                    <a:pt x="1862" y="1812"/>
                  </a:lnTo>
                  <a:lnTo>
                    <a:pt x="1818" y="1839"/>
                  </a:lnTo>
                  <a:lnTo>
                    <a:pt x="1774" y="1865"/>
                  </a:lnTo>
                  <a:lnTo>
                    <a:pt x="1730" y="1887"/>
                  </a:lnTo>
                  <a:lnTo>
                    <a:pt x="1682" y="1904"/>
                  </a:lnTo>
                  <a:lnTo>
                    <a:pt x="1634" y="1922"/>
                  </a:lnTo>
                  <a:lnTo>
                    <a:pt x="1582" y="1939"/>
                  </a:lnTo>
                  <a:lnTo>
                    <a:pt x="1529" y="1950"/>
                  </a:lnTo>
                  <a:lnTo>
                    <a:pt x="1472" y="1961"/>
                  </a:lnTo>
                  <a:lnTo>
                    <a:pt x="1416" y="1972"/>
                  </a:lnTo>
                  <a:lnTo>
                    <a:pt x="1357" y="1974"/>
                  </a:lnTo>
                  <a:lnTo>
                    <a:pt x="1298" y="1976"/>
                  </a:lnTo>
                  <a:lnTo>
                    <a:pt x="1240" y="1989"/>
                  </a:lnTo>
                  <a:close/>
                  <a:moveTo>
                    <a:pt x="1207" y="553"/>
                  </a:moveTo>
                  <a:lnTo>
                    <a:pt x="628" y="553"/>
                  </a:lnTo>
                  <a:lnTo>
                    <a:pt x="628" y="1428"/>
                  </a:lnTo>
                  <a:lnTo>
                    <a:pt x="1207" y="1428"/>
                  </a:lnTo>
                  <a:lnTo>
                    <a:pt x="1207" y="1428"/>
                  </a:lnTo>
                  <a:lnTo>
                    <a:pt x="1259" y="1428"/>
                  </a:lnTo>
                  <a:lnTo>
                    <a:pt x="1306" y="1421"/>
                  </a:lnTo>
                  <a:lnTo>
                    <a:pt x="1354" y="1415"/>
                  </a:lnTo>
                  <a:lnTo>
                    <a:pt x="1398" y="1399"/>
                  </a:lnTo>
                  <a:lnTo>
                    <a:pt x="1440" y="1382"/>
                  </a:lnTo>
                  <a:lnTo>
                    <a:pt x="1477" y="1364"/>
                  </a:lnTo>
                  <a:lnTo>
                    <a:pt x="1510" y="1338"/>
                  </a:lnTo>
                  <a:lnTo>
                    <a:pt x="1542" y="1312"/>
                  </a:lnTo>
                  <a:lnTo>
                    <a:pt x="1573" y="1281"/>
                  </a:lnTo>
                  <a:lnTo>
                    <a:pt x="1595" y="1248"/>
                  </a:lnTo>
                  <a:lnTo>
                    <a:pt x="1617" y="1211"/>
                  </a:lnTo>
                  <a:lnTo>
                    <a:pt x="1634" y="1174"/>
                  </a:lnTo>
                  <a:lnTo>
                    <a:pt x="1650" y="1133"/>
                  </a:lnTo>
                  <a:lnTo>
                    <a:pt x="1660" y="1089"/>
                  </a:lnTo>
                  <a:lnTo>
                    <a:pt x="1663" y="1045"/>
                  </a:lnTo>
                  <a:lnTo>
                    <a:pt x="1665" y="997"/>
                  </a:lnTo>
                  <a:lnTo>
                    <a:pt x="1665" y="997"/>
                  </a:lnTo>
                  <a:lnTo>
                    <a:pt x="1663" y="949"/>
                  </a:lnTo>
                  <a:lnTo>
                    <a:pt x="1660" y="905"/>
                  </a:lnTo>
                  <a:lnTo>
                    <a:pt x="1650" y="862"/>
                  </a:lnTo>
                  <a:lnTo>
                    <a:pt x="1634" y="820"/>
                  </a:lnTo>
                  <a:lnTo>
                    <a:pt x="1617" y="779"/>
                  </a:lnTo>
                  <a:lnTo>
                    <a:pt x="1595" y="746"/>
                  </a:lnTo>
                  <a:lnTo>
                    <a:pt x="1573" y="713"/>
                  </a:lnTo>
                  <a:lnTo>
                    <a:pt x="1542" y="680"/>
                  </a:lnTo>
                  <a:lnTo>
                    <a:pt x="1510" y="654"/>
                  </a:lnTo>
                  <a:lnTo>
                    <a:pt x="1477" y="628"/>
                  </a:lnTo>
                  <a:lnTo>
                    <a:pt x="1440" y="610"/>
                  </a:lnTo>
                  <a:lnTo>
                    <a:pt x="1398" y="593"/>
                  </a:lnTo>
                  <a:lnTo>
                    <a:pt x="1354" y="577"/>
                  </a:lnTo>
                  <a:lnTo>
                    <a:pt x="1306" y="571"/>
                  </a:lnTo>
                  <a:lnTo>
                    <a:pt x="1259" y="564"/>
                  </a:lnTo>
                  <a:lnTo>
                    <a:pt x="1207" y="553"/>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3600">
                <a:solidFill>
                  <a:schemeClr val="tx1">
                    <a:alpha val="18000"/>
                  </a:schemeClr>
                </a:solidFill>
              </a:endParaRPr>
            </a:p>
          </p:txBody>
        </p:sp>
        <p:sp>
          <p:nvSpPr>
            <p:cNvPr id="30" name="Freeform 29">
              <a:extLst>
                <a:ext uri="{FF2B5EF4-FFF2-40B4-BE49-F238E27FC236}">
                  <a16:creationId xmlns:a16="http://schemas.microsoft.com/office/drawing/2014/main" id="{B29B6FC4-BC13-A148-9AE3-B196636BC7C3}"/>
                </a:ext>
              </a:extLst>
            </p:cNvPr>
            <p:cNvSpPr>
              <a:spLocks noChangeArrowheads="1"/>
            </p:cNvSpPr>
            <p:nvPr/>
          </p:nvSpPr>
          <p:spPr bwMode="auto">
            <a:xfrm>
              <a:off x="3505200" y="4389438"/>
              <a:ext cx="828675" cy="215900"/>
            </a:xfrm>
            <a:custGeom>
              <a:avLst/>
              <a:gdLst>
                <a:gd name="T0" fmla="*/ 0 w 2302"/>
                <a:gd name="T1" fmla="*/ 599 h 600"/>
                <a:gd name="T2" fmla="*/ 2301 w 2302"/>
                <a:gd name="T3" fmla="*/ 599 h 600"/>
                <a:gd name="T4" fmla="*/ 2301 w 2302"/>
                <a:gd name="T5" fmla="*/ 0 h 600"/>
                <a:gd name="T6" fmla="*/ 0 w 2302"/>
                <a:gd name="T7" fmla="*/ 0 h 600"/>
                <a:gd name="T8" fmla="*/ 0 w 2302"/>
                <a:gd name="T9" fmla="*/ 599 h 600"/>
              </a:gdLst>
              <a:ahLst/>
              <a:cxnLst>
                <a:cxn ang="0">
                  <a:pos x="T0" y="T1"/>
                </a:cxn>
                <a:cxn ang="0">
                  <a:pos x="T2" y="T3"/>
                </a:cxn>
                <a:cxn ang="0">
                  <a:pos x="T4" y="T5"/>
                </a:cxn>
                <a:cxn ang="0">
                  <a:pos x="T6" y="T7"/>
                </a:cxn>
                <a:cxn ang="0">
                  <a:pos x="T8" y="T9"/>
                </a:cxn>
              </a:cxnLst>
              <a:rect l="0" t="0" r="r" b="b"/>
              <a:pathLst>
                <a:path w="2302" h="600">
                  <a:moveTo>
                    <a:pt x="0" y="599"/>
                  </a:moveTo>
                  <a:lnTo>
                    <a:pt x="2301" y="599"/>
                  </a:lnTo>
                  <a:lnTo>
                    <a:pt x="2301" y="0"/>
                  </a:lnTo>
                  <a:lnTo>
                    <a:pt x="0" y="0"/>
                  </a:lnTo>
                  <a:lnTo>
                    <a:pt x="0" y="599"/>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3600">
                <a:solidFill>
                  <a:schemeClr val="tx1">
                    <a:alpha val="18000"/>
                  </a:schemeClr>
                </a:solidFill>
              </a:endParaRPr>
            </a:p>
          </p:txBody>
        </p:sp>
      </p:grpSp>
    </p:spTree>
    <p:extLst>
      <p:ext uri="{BB962C8B-B14F-4D97-AF65-F5344CB8AC3E}">
        <p14:creationId xmlns:p14="http://schemas.microsoft.com/office/powerpoint/2010/main" val="84827232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Differentiators_half image">
    <p:spTree>
      <p:nvGrpSpPr>
        <p:cNvPr id="1" name=""/>
        <p:cNvGrpSpPr/>
        <p:nvPr/>
      </p:nvGrpSpPr>
      <p:grpSpPr>
        <a:xfrm>
          <a:off x="0" y="0"/>
          <a:ext cx="0" cy="0"/>
          <a:chOff x="0" y="0"/>
          <a:chExt cx="0" cy="0"/>
        </a:xfrm>
      </p:grpSpPr>
      <p:sp>
        <p:nvSpPr>
          <p:cNvPr id="2" name="Title 1"/>
          <p:cNvSpPr>
            <a:spLocks noGrp="1"/>
          </p:cNvSpPr>
          <p:nvPr>
            <p:ph type="title"/>
          </p:nvPr>
        </p:nvSpPr>
        <p:spPr>
          <a:xfrm>
            <a:off x="372036" y="1727203"/>
            <a:ext cx="5537698" cy="778933"/>
          </a:xfrm>
        </p:spPr>
        <p:txBody>
          <a:bodyPr>
            <a:noAutofit/>
          </a:bodyPr>
          <a:lstStyle>
            <a:lvl1pPr>
              <a:defRPr sz="2400"/>
            </a:lvl1pPr>
          </a:lstStyle>
          <a:p>
            <a:r>
              <a:rPr lang="en-US"/>
              <a:t>Click to edit Master title style</a:t>
            </a:r>
          </a:p>
        </p:txBody>
      </p:sp>
      <p:sp>
        <p:nvSpPr>
          <p:cNvPr id="4" name="Picture Placeholder 3"/>
          <p:cNvSpPr>
            <a:spLocks noGrp="1"/>
          </p:cNvSpPr>
          <p:nvPr>
            <p:ph type="pic" sz="quarter" idx="13" hasCustomPrompt="1"/>
          </p:nvPr>
        </p:nvSpPr>
        <p:spPr>
          <a:xfrm>
            <a:off x="6092952" y="0"/>
            <a:ext cx="6099048" cy="6858000"/>
          </a:xfrm>
        </p:spPr>
        <p:txBody>
          <a:bodyPr>
            <a:normAutofit/>
          </a:bodyPr>
          <a:lstStyle>
            <a:lvl1pPr marL="0" indent="0" algn="ctr">
              <a:buNone/>
              <a:defRPr sz="1600"/>
            </a:lvl1pPr>
          </a:lstStyle>
          <a:p>
            <a:r>
              <a:rPr lang="en-US"/>
              <a:t>Image Placeholder</a:t>
            </a:r>
          </a:p>
        </p:txBody>
      </p:sp>
      <p:sp>
        <p:nvSpPr>
          <p:cNvPr id="6" name="Text Placeholder 5"/>
          <p:cNvSpPr>
            <a:spLocks noGrp="1"/>
          </p:cNvSpPr>
          <p:nvPr>
            <p:ph type="body" sz="quarter" idx="14" hasCustomPrompt="1"/>
          </p:nvPr>
        </p:nvSpPr>
        <p:spPr>
          <a:xfrm>
            <a:off x="372035" y="2743200"/>
            <a:ext cx="5538227" cy="3613150"/>
          </a:xfrm>
        </p:spPr>
        <p:txBody>
          <a:bodyPr/>
          <a:lstStyle>
            <a:lvl1pPr>
              <a:lnSpc>
                <a:spcPts val="2400"/>
              </a:lnSpc>
              <a:defRPr/>
            </a:lvl1pPr>
          </a:lstStyle>
          <a:p>
            <a:pPr lvl="0"/>
            <a:r>
              <a:rPr lang="en-US"/>
              <a:t>Click to edit text</a:t>
            </a:r>
          </a:p>
        </p:txBody>
      </p:sp>
      <p:sp>
        <p:nvSpPr>
          <p:cNvPr id="8" name="Slide Number Placeholder 5"/>
          <p:cNvSpPr txBox="1">
            <a:spLocks/>
          </p:cNvSpPr>
          <p:nvPr/>
        </p:nvSpPr>
        <p:spPr>
          <a:xfrm>
            <a:off x="372033" y="6356353"/>
            <a:ext cx="4901715"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accent5"/>
                </a:solidFill>
                <a:latin typeface="Microsoft Sans Serif" charset="0"/>
                <a:ea typeface="Microsoft Sans Serif" charset="0"/>
                <a:cs typeface="Microsoft Sans Serif"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800" dirty="0">
                <a:solidFill>
                  <a:srgbClr val="6D6D70"/>
                </a:solidFill>
                <a:latin typeface="Arial" charset="0"/>
                <a:ea typeface="Arial" charset="0"/>
                <a:cs typeface="Arial" charset="0"/>
              </a:rPr>
              <a:t>© 2018 </a:t>
            </a:r>
            <a:r>
              <a:rPr lang="en-US" sz="800" dirty="0" err="1">
                <a:solidFill>
                  <a:srgbClr val="6D6D70"/>
                </a:solidFill>
                <a:latin typeface="Arial" charset="0"/>
                <a:ea typeface="Arial" charset="0"/>
                <a:cs typeface="Arial" charset="0"/>
              </a:rPr>
              <a:t>Rightpoint</a:t>
            </a:r>
            <a:r>
              <a:rPr lang="en-US" sz="800" dirty="0">
                <a:solidFill>
                  <a:srgbClr val="6D6D70"/>
                </a:solidFill>
                <a:latin typeface="Arial" charset="0"/>
                <a:ea typeface="Arial" charset="0"/>
                <a:cs typeface="Arial" charset="0"/>
              </a:rPr>
              <a:t>. All rights reserved. Confidential.</a:t>
            </a:r>
          </a:p>
        </p:txBody>
      </p:sp>
    </p:spTree>
    <p:extLst>
      <p:ext uri="{BB962C8B-B14F-4D97-AF65-F5344CB8AC3E}">
        <p14:creationId xmlns:p14="http://schemas.microsoft.com/office/powerpoint/2010/main" val="515854219"/>
      </p:ext>
    </p:extLst>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Fullscreen Image w/ Text">
    <p:spTree>
      <p:nvGrpSpPr>
        <p:cNvPr id="1" name=""/>
        <p:cNvGrpSpPr/>
        <p:nvPr/>
      </p:nvGrpSpPr>
      <p:grpSpPr>
        <a:xfrm>
          <a:off x="0" y="0"/>
          <a:ext cx="0" cy="0"/>
          <a:chOff x="0" y="0"/>
          <a:chExt cx="0" cy="0"/>
        </a:xfrm>
      </p:grpSpPr>
      <p:sp>
        <p:nvSpPr>
          <p:cNvPr id="3" name="Picture Placeholder 2"/>
          <p:cNvSpPr>
            <a:spLocks noGrp="1"/>
          </p:cNvSpPr>
          <p:nvPr>
            <p:ph type="pic" sz="quarter" idx="10" hasCustomPrompt="1"/>
          </p:nvPr>
        </p:nvSpPr>
        <p:spPr>
          <a:xfrm>
            <a:off x="0" y="1"/>
            <a:ext cx="12192000" cy="6858000"/>
          </a:xfrm>
        </p:spPr>
        <p:txBody>
          <a:bodyPr/>
          <a:lstStyle>
            <a:lvl1pPr marL="0" indent="0">
              <a:buNone/>
              <a:defRPr/>
            </a:lvl1pPr>
          </a:lstStyle>
          <a:p>
            <a:r>
              <a:rPr lang="en-US"/>
              <a:t>Click to add image</a:t>
            </a:r>
          </a:p>
        </p:txBody>
      </p:sp>
      <p:sp>
        <p:nvSpPr>
          <p:cNvPr id="5" name="Text Placeholder 4"/>
          <p:cNvSpPr>
            <a:spLocks noGrp="1"/>
          </p:cNvSpPr>
          <p:nvPr>
            <p:ph type="body" sz="quarter" idx="11" hasCustomPrompt="1"/>
          </p:nvPr>
        </p:nvSpPr>
        <p:spPr>
          <a:xfrm>
            <a:off x="658906" y="4760354"/>
            <a:ext cx="7732713" cy="1639887"/>
          </a:xfrm>
        </p:spPr>
        <p:txBody>
          <a:bodyPr>
            <a:normAutofit/>
          </a:bodyPr>
          <a:lstStyle>
            <a:lvl1pPr marL="0" indent="0">
              <a:spcBef>
                <a:spcPts val="0"/>
              </a:spcBef>
              <a:buNone/>
              <a:defRPr sz="3200" baseline="0">
                <a:latin typeface="Georgia" charset="0"/>
                <a:ea typeface="Georgia" charset="0"/>
                <a:cs typeface="Georgia" charset="0"/>
              </a:defRPr>
            </a:lvl1pPr>
          </a:lstStyle>
          <a:p>
            <a:pPr lvl="0"/>
            <a:r>
              <a:rPr lang="en-US"/>
              <a:t>Replace this with your text and change font color to white if needed for legibility on darker image.</a:t>
            </a:r>
          </a:p>
        </p:txBody>
      </p:sp>
    </p:spTree>
    <p:extLst>
      <p:ext uri="{BB962C8B-B14F-4D97-AF65-F5344CB8AC3E}">
        <p14:creationId xmlns:p14="http://schemas.microsoft.com/office/powerpoint/2010/main" val="354947604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Divider Black">
    <p:bg>
      <p:bgPr>
        <a:solidFill>
          <a:srgbClr val="1C1C1C"/>
        </a:solidFill>
        <a:effectLst/>
      </p:bgPr>
    </p:bg>
    <p:spTree>
      <p:nvGrpSpPr>
        <p:cNvPr id="1" name=""/>
        <p:cNvGrpSpPr/>
        <p:nvPr/>
      </p:nvGrpSpPr>
      <p:grpSpPr>
        <a:xfrm>
          <a:off x="0" y="0"/>
          <a:ext cx="0" cy="0"/>
          <a:chOff x="0" y="0"/>
          <a:chExt cx="0" cy="0"/>
        </a:xfrm>
      </p:grpSpPr>
      <p:grpSp>
        <p:nvGrpSpPr>
          <p:cNvPr id="4" name="Group 3"/>
          <p:cNvGrpSpPr/>
          <p:nvPr/>
        </p:nvGrpSpPr>
        <p:grpSpPr>
          <a:xfrm>
            <a:off x="-1585" y="0"/>
            <a:ext cx="8698843" cy="6858000"/>
            <a:chOff x="-1588" y="941388"/>
            <a:chExt cx="7186613" cy="5665787"/>
          </a:xfrm>
          <a:solidFill>
            <a:schemeClr val="tx1"/>
          </a:solidFill>
        </p:grpSpPr>
        <p:sp>
          <p:nvSpPr>
            <p:cNvPr id="36" name="Freeform 35"/>
            <p:cNvSpPr>
              <a:spLocks noChangeArrowheads="1"/>
            </p:cNvSpPr>
            <p:nvPr/>
          </p:nvSpPr>
          <p:spPr bwMode="auto">
            <a:xfrm>
              <a:off x="-1588" y="5940425"/>
              <a:ext cx="2492376" cy="666750"/>
            </a:xfrm>
            <a:custGeom>
              <a:avLst/>
              <a:gdLst>
                <a:gd name="T0" fmla="*/ 3462 w 6925"/>
                <a:gd name="T1" fmla="*/ 1849 h 1850"/>
                <a:gd name="T2" fmla="*/ 0 w 6925"/>
                <a:gd name="T3" fmla="*/ 1849 h 1850"/>
                <a:gd name="T4" fmla="*/ 0 w 6925"/>
                <a:gd name="T5" fmla="*/ 0 h 1850"/>
                <a:gd name="T6" fmla="*/ 6924 w 6925"/>
                <a:gd name="T7" fmla="*/ 0 h 1850"/>
                <a:gd name="T8" fmla="*/ 6924 w 6925"/>
                <a:gd name="T9" fmla="*/ 1849 h 1850"/>
                <a:gd name="T10" fmla="*/ 3462 w 6925"/>
                <a:gd name="T11" fmla="*/ 1849 h 1850"/>
              </a:gdLst>
              <a:ahLst/>
              <a:cxnLst>
                <a:cxn ang="0">
                  <a:pos x="T0" y="T1"/>
                </a:cxn>
                <a:cxn ang="0">
                  <a:pos x="T2" y="T3"/>
                </a:cxn>
                <a:cxn ang="0">
                  <a:pos x="T4" y="T5"/>
                </a:cxn>
                <a:cxn ang="0">
                  <a:pos x="T6" y="T7"/>
                </a:cxn>
                <a:cxn ang="0">
                  <a:pos x="T8" y="T9"/>
                </a:cxn>
                <a:cxn ang="0">
                  <a:pos x="T10" y="T11"/>
                </a:cxn>
              </a:cxnLst>
              <a:rect l="0" t="0" r="r" b="b"/>
              <a:pathLst>
                <a:path w="6925" h="1850">
                  <a:moveTo>
                    <a:pt x="3462" y="1849"/>
                  </a:moveTo>
                  <a:lnTo>
                    <a:pt x="0" y="1849"/>
                  </a:lnTo>
                  <a:lnTo>
                    <a:pt x="0" y="0"/>
                  </a:lnTo>
                  <a:lnTo>
                    <a:pt x="6924" y="0"/>
                  </a:lnTo>
                  <a:lnTo>
                    <a:pt x="6924" y="1849"/>
                  </a:lnTo>
                  <a:lnTo>
                    <a:pt x="3462" y="1849"/>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3600">
                <a:solidFill>
                  <a:srgbClr val="000000"/>
                </a:solidFill>
              </a:endParaRPr>
            </a:p>
          </p:txBody>
        </p:sp>
        <p:sp>
          <p:nvSpPr>
            <p:cNvPr id="37" name="Freeform 36"/>
            <p:cNvSpPr>
              <a:spLocks noChangeArrowheads="1"/>
            </p:cNvSpPr>
            <p:nvPr/>
          </p:nvSpPr>
          <p:spPr bwMode="auto">
            <a:xfrm>
              <a:off x="3981450" y="941388"/>
              <a:ext cx="3203575" cy="3908425"/>
            </a:xfrm>
            <a:custGeom>
              <a:avLst/>
              <a:gdLst>
                <a:gd name="T0" fmla="*/ 8858 w 8898"/>
                <a:gd name="T1" fmla="*/ 1740 h 10858"/>
                <a:gd name="T2" fmla="*/ 8788 w 8898"/>
                <a:gd name="T3" fmla="*/ 1364 h 10858"/>
                <a:gd name="T4" fmla="*/ 8687 w 8898"/>
                <a:gd name="T5" fmla="*/ 1001 h 10858"/>
                <a:gd name="T6" fmla="*/ 8547 w 8898"/>
                <a:gd name="T7" fmla="*/ 656 h 10858"/>
                <a:gd name="T8" fmla="*/ 8377 w 8898"/>
                <a:gd name="T9" fmla="*/ 326 h 10858"/>
                <a:gd name="T10" fmla="*/ 8171 w 8898"/>
                <a:gd name="T11" fmla="*/ 22 h 10858"/>
                <a:gd name="T12" fmla="*/ 0 w 8898"/>
                <a:gd name="T13" fmla="*/ 0 h 10858"/>
                <a:gd name="T14" fmla="*/ 2422 w 8898"/>
                <a:gd name="T15" fmla="*/ 10857 h 10858"/>
                <a:gd name="T16" fmla="*/ 4803 w 8898"/>
                <a:gd name="T17" fmla="*/ 6187 h 10858"/>
                <a:gd name="T18" fmla="*/ 5271 w 8898"/>
                <a:gd name="T19" fmla="*/ 6170 h 10858"/>
                <a:gd name="T20" fmla="*/ 5717 w 8898"/>
                <a:gd name="T21" fmla="*/ 6113 h 10858"/>
                <a:gd name="T22" fmla="*/ 6132 w 8898"/>
                <a:gd name="T23" fmla="*/ 6017 h 10858"/>
                <a:gd name="T24" fmla="*/ 6525 w 8898"/>
                <a:gd name="T25" fmla="*/ 5881 h 10858"/>
                <a:gd name="T26" fmla="*/ 6888 w 8898"/>
                <a:gd name="T27" fmla="*/ 5720 h 10858"/>
                <a:gd name="T28" fmla="*/ 7229 w 8898"/>
                <a:gd name="T29" fmla="*/ 5523 h 10858"/>
                <a:gd name="T30" fmla="*/ 7535 w 8898"/>
                <a:gd name="T31" fmla="*/ 5300 h 10858"/>
                <a:gd name="T32" fmla="*/ 7811 w 8898"/>
                <a:gd name="T33" fmla="*/ 5046 h 10858"/>
                <a:gd name="T34" fmla="*/ 8060 w 8898"/>
                <a:gd name="T35" fmla="*/ 4771 h 10858"/>
                <a:gd name="T36" fmla="*/ 8278 w 8898"/>
                <a:gd name="T37" fmla="*/ 4478 h 10858"/>
                <a:gd name="T38" fmla="*/ 8466 w 8898"/>
                <a:gd name="T39" fmla="*/ 4159 h 10858"/>
                <a:gd name="T40" fmla="*/ 8619 w 8898"/>
                <a:gd name="T41" fmla="*/ 3818 h 10858"/>
                <a:gd name="T42" fmla="*/ 8740 w 8898"/>
                <a:gd name="T43" fmla="*/ 3464 h 10858"/>
                <a:gd name="T44" fmla="*/ 8827 w 8898"/>
                <a:gd name="T45" fmla="*/ 3097 h 10858"/>
                <a:gd name="T46" fmla="*/ 8879 w 8898"/>
                <a:gd name="T47" fmla="*/ 2712 h 10858"/>
                <a:gd name="T48" fmla="*/ 8897 w 8898"/>
                <a:gd name="T49" fmla="*/ 2323 h 10858"/>
                <a:gd name="T50" fmla="*/ 8879 w 8898"/>
                <a:gd name="T51" fmla="*/ 1932 h 10858"/>
                <a:gd name="T52" fmla="*/ 6475 w 8898"/>
                <a:gd name="T53" fmla="*/ 2417 h 10858"/>
                <a:gd name="T54" fmla="*/ 6458 w 8898"/>
                <a:gd name="T55" fmla="*/ 2596 h 10858"/>
                <a:gd name="T56" fmla="*/ 6427 w 8898"/>
                <a:gd name="T57" fmla="*/ 2771 h 10858"/>
                <a:gd name="T58" fmla="*/ 6379 w 8898"/>
                <a:gd name="T59" fmla="*/ 2937 h 10858"/>
                <a:gd name="T60" fmla="*/ 6322 w 8898"/>
                <a:gd name="T61" fmla="*/ 3090 h 10858"/>
                <a:gd name="T62" fmla="*/ 6248 w 8898"/>
                <a:gd name="T63" fmla="*/ 3239 h 10858"/>
                <a:gd name="T64" fmla="*/ 6156 w 8898"/>
                <a:gd name="T65" fmla="*/ 3374 h 10858"/>
                <a:gd name="T66" fmla="*/ 6055 w 8898"/>
                <a:gd name="T67" fmla="*/ 3497 h 10858"/>
                <a:gd name="T68" fmla="*/ 5937 w 8898"/>
                <a:gd name="T69" fmla="*/ 3608 h 10858"/>
                <a:gd name="T70" fmla="*/ 5806 w 8898"/>
                <a:gd name="T71" fmla="*/ 3704 h 10858"/>
                <a:gd name="T72" fmla="*/ 5662 w 8898"/>
                <a:gd name="T73" fmla="*/ 3792 h 10858"/>
                <a:gd name="T74" fmla="*/ 5509 w 8898"/>
                <a:gd name="T75" fmla="*/ 3862 h 10858"/>
                <a:gd name="T76" fmla="*/ 5343 w 8898"/>
                <a:gd name="T77" fmla="*/ 3919 h 10858"/>
                <a:gd name="T78" fmla="*/ 5168 w 8898"/>
                <a:gd name="T79" fmla="*/ 3967 h 10858"/>
                <a:gd name="T80" fmla="*/ 4980 w 8898"/>
                <a:gd name="T81" fmla="*/ 3993 h 10858"/>
                <a:gd name="T82" fmla="*/ 4783 w 8898"/>
                <a:gd name="T83" fmla="*/ 4010 h 10858"/>
                <a:gd name="T84" fmla="*/ 2422 w 8898"/>
                <a:gd name="T85" fmla="*/ 4010 h 10858"/>
                <a:gd name="T86" fmla="*/ 4683 w 8898"/>
                <a:gd name="T87" fmla="*/ 616 h 10858"/>
                <a:gd name="T88" fmla="*/ 4884 w 8898"/>
                <a:gd name="T89" fmla="*/ 625 h 10858"/>
                <a:gd name="T90" fmla="*/ 5074 w 8898"/>
                <a:gd name="T91" fmla="*/ 647 h 10858"/>
                <a:gd name="T92" fmla="*/ 5258 w 8898"/>
                <a:gd name="T93" fmla="*/ 686 h 10858"/>
                <a:gd name="T94" fmla="*/ 5428 w 8898"/>
                <a:gd name="T95" fmla="*/ 739 h 10858"/>
                <a:gd name="T96" fmla="*/ 5586 w 8898"/>
                <a:gd name="T97" fmla="*/ 804 h 10858"/>
                <a:gd name="T98" fmla="*/ 5734 w 8898"/>
                <a:gd name="T99" fmla="*/ 887 h 10858"/>
                <a:gd name="T100" fmla="*/ 5874 w 8898"/>
                <a:gd name="T101" fmla="*/ 979 h 10858"/>
                <a:gd name="T102" fmla="*/ 5996 w 8898"/>
                <a:gd name="T103" fmla="*/ 1086 h 10858"/>
                <a:gd name="T104" fmla="*/ 6108 w 8898"/>
                <a:gd name="T105" fmla="*/ 1204 h 10858"/>
                <a:gd name="T106" fmla="*/ 6204 w 8898"/>
                <a:gd name="T107" fmla="*/ 1335 h 10858"/>
                <a:gd name="T108" fmla="*/ 6287 w 8898"/>
                <a:gd name="T109" fmla="*/ 1480 h 10858"/>
                <a:gd name="T110" fmla="*/ 6353 w 8898"/>
                <a:gd name="T111" fmla="*/ 1633 h 10858"/>
                <a:gd name="T112" fmla="*/ 6405 w 8898"/>
                <a:gd name="T113" fmla="*/ 1790 h 10858"/>
                <a:gd name="T114" fmla="*/ 6445 w 8898"/>
                <a:gd name="T115" fmla="*/ 1960 h 10858"/>
                <a:gd name="T116" fmla="*/ 6466 w 8898"/>
                <a:gd name="T117" fmla="*/ 2140 h 10858"/>
                <a:gd name="T118" fmla="*/ 6475 w 8898"/>
                <a:gd name="T119" fmla="*/ 2323 h 108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898" h="10858">
                  <a:moveTo>
                    <a:pt x="8879" y="1932"/>
                  </a:moveTo>
                  <a:lnTo>
                    <a:pt x="8858" y="1740"/>
                  </a:lnTo>
                  <a:lnTo>
                    <a:pt x="8827" y="1552"/>
                  </a:lnTo>
                  <a:lnTo>
                    <a:pt x="8788" y="1364"/>
                  </a:lnTo>
                  <a:lnTo>
                    <a:pt x="8740" y="1180"/>
                  </a:lnTo>
                  <a:lnTo>
                    <a:pt x="8687" y="1001"/>
                  </a:lnTo>
                  <a:lnTo>
                    <a:pt x="8619" y="826"/>
                  </a:lnTo>
                  <a:lnTo>
                    <a:pt x="8547" y="656"/>
                  </a:lnTo>
                  <a:lnTo>
                    <a:pt x="8466" y="485"/>
                  </a:lnTo>
                  <a:lnTo>
                    <a:pt x="8377" y="326"/>
                  </a:lnTo>
                  <a:lnTo>
                    <a:pt x="8278" y="175"/>
                  </a:lnTo>
                  <a:lnTo>
                    <a:pt x="8171" y="22"/>
                  </a:lnTo>
                  <a:lnTo>
                    <a:pt x="8154" y="0"/>
                  </a:lnTo>
                  <a:lnTo>
                    <a:pt x="0" y="0"/>
                  </a:lnTo>
                  <a:lnTo>
                    <a:pt x="0" y="10857"/>
                  </a:lnTo>
                  <a:lnTo>
                    <a:pt x="2422" y="10857"/>
                  </a:lnTo>
                  <a:lnTo>
                    <a:pt x="2422" y="6187"/>
                  </a:lnTo>
                  <a:lnTo>
                    <a:pt x="4803" y="6187"/>
                  </a:lnTo>
                  <a:lnTo>
                    <a:pt x="5043" y="6183"/>
                  </a:lnTo>
                  <a:lnTo>
                    <a:pt x="5271" y="6170"/>
                  </a:lnTo>
                  <a:lnTo>
                    <a:pt x="5498" y="6144"/>
                  </a:lnTo>
                  <a:lnTo>
                    <a:pt x="5717" y="6113"/>
                  </a:lnTo>
                  <a:lnTo>
                    <a:pt x="5926" y="6069"/>
                  </a:lnTo>
                  <a:lnTo>
                    <a:pt x="6132" y="6017"/>
                  </a:lnTo>
                  <a:lnTo>
                    <a:pt x="6333" y="5953"/>
                  </a:lnTo>
                  <a:lnTo>
                    <a:pt x="6525" y="5881"/>
                  </a:lnTo>
                  <a:lnTo>
                    <a:pt x="6709" y="5805"/>
                  </a:lnTo>
                  <a:lnTo>
                    <a:pt x="6888" y="5720"/>
                  </a:lnTo>
                  <a:lnTo>
                    <a:pt x="7063" y="5626"/>
                  </a:lnTo>
                  <a:lnTo>
                    <a:pt x="7229" y="5523"/>
                  </a:lnTo>
                  <a:lnTo>
                    <a:pt x="7384" y="5411"/>
                  </a:lnTo>
                  <a:lnTo>
                    <a:pt x="7535" y="5300"/>
                  </a:lnTo>
                  <a:lnTo>
                    <a:pt x="7677" y="5175"/>
                  </a:lnTo>
                  <a:lnTo>
                    <a:pt x="7811" y="5046"/>
                  </a:lnTo>
                  <a:lnTo>
                    <a:pt x="7940" y="4913"/>
                  </a:lnTo>
                  <a:lnTo>
                    <a:pt x="8060" y="4771"/>
                  </a:lnTo>
                  <a:lnTo>
                    <a:pt x="8171" y="4629"/>
                  </a:lnTo>
                  <a:lnTo>
                    <a:pt x="8278" y="4478"/>
                  </a:lnTo>
                  <a:lnTo>
                    <a:pt x="8377" y="4319"/>
                  </a:lnTo>
                  <a:lnTo>
                    <a:pt x="8466" y="4159"/>
                  </a:lnTo>
                  <a:lnTo>
                    <a:pt x="8547" y="3993"/>
                  </a:lnTo>
                  <a:lnTo>
                    <a:pt x="8619" y="3818"/>
                  </a:lnTo>
                  <a:lnTo>
                    <a:pt x="8687" y="3643"/>
                  </a:lnTo>
                  <a:lnTo>
                    <a:pt x="8740" y="3464"/>
                  </a:lnTo>
                  <a:lnTo>
                    <a:pt x="8788" y="3280"/>
                  </a:lnTo>
                  <a:lnTo>
                    <a:pt x="8827" y="3097"/>
                  </a:lnTo>
                  <a:lnTo>
                    <a:pt x="8858" y="2905"/>
                  </a:lnTo>
                  <a:lnTo>
                    <a:pt x="8879" y="2712"/>
                  </a:lnTo>
                  <a:lnTo>
                    <a:pt x="8893" y="2520"/>
                  </a:lnTo>
                  <a:lnTo>
                    <a:pt x="8897" y="2323"/>
                  </a:lnTo>
                  <a:lnTo>
                    <a:pt x="8893" y="2126"/>
                  </a:lnTo>
                  <a:lnTo>
                    <a:pt x="8879" y="1932"/>
                  </a:lnTo>
                  <a:close/>
                  <a:moveTo>
                    <a:pt x="6475" y="2323"/>
                  </a:moveTo>
                  <a:lnTo>
                    <a:pt x="6475" y="2417"/>
                  </a:lnTo>
                  <a:lnTo>
                    <a:pt x="6466" y="2507"/>
                  </a:lnTo>
                  <a:lnTo>
                    <a:pt x="6458" y="2596"/>
                  </a:lnTo>
                  <a:lnTo>
                    <a:pt x="6445" y="2686"/>
                  </a:lnTo>
                  <a:lnTo>
                    <a:pt x="6427" y="2771"/>
                  </a:lnTo>
                  <a:lnTo>
                    <a:pt x="6405" y="2856"/>
                  </a:lnTo>
                  <a:lnTo>
                    <a:pt x="6379" y="2937"/>
                  </a:lnTo>
                  <a:lnTo>
                    <a:pt x="6353" y="3014"/>
                  </a:lnTo>
                  <a:lnTo>
                    <a:pt x="6322" y="3090"/>
                  </a:lnTo>
                  <a:lnTo>
                    <a:pt x="6287" y="3167"/>
                  </a:lnTo>
                  <a:lnTo>
                    <a:pt x="6248" y="3239"/>
                  </a:lnTo>
                  <a:lnTo>
                    <a:pt x="6204" y="3307"/>
                  </a:lnTo>
                  <a:lnTo>
                    <a:pt x="6156" y="3374"/>
                  </a:lnTo>
                  <a:lnTo>
                    <a:pt x="6108" y="3438"/>
                  </a:lnTo>
                  <a:lnTo>
                    <a:pt x="6055" y="3497"/>
                  </a:lnTo>
                  <a:lnTo>
                    <a:pt x="5996" y="3556"/>
                  </a:lnTo>
                  <a:lnTo>
                    <a:pt x="5937" y="3608"/>
                  </a:lnTo>
                  <a:lnTo>
                    <a:pt x="5874" y="3661"/>
                  </a:lnTo>
                  <a:lnTo>
                    <a:pt x="5806" y="3704"/>
                  </a:lnTo>
                  <a:lnTo>
                    <a:pt x="5734" y="3748"/>
                  </a:lnTo>
                  <a:lnTo>
                    <a:pt x="5662" y="3792"/>
                  </a:lnTo>
                  <a:lnTo>
                    <a:pt x="5586" y="3827"/>
                  </a:lnTo>
                  <a:lnTo>
                    <a:pt x="5509" y="3862"/>
                  </a:lnTo>
                  <a:lnTo>
                    <a:pt x="5428" y="3892"/>
                  </a:lnTo>
                  <a:lnTo>
                    <a:pt x="5343" y="3919"/>
                  </a:lnTo>
                  <a:lnTo>
                    <a:pt x="5258" y="3945"/>
                  </a:lnTo>
                  <a:lnTo>
                    <a:pt x="5168" y="3967"/>
                  </a:lnTo>
                  <a:lnTo>
                    <a:pt x="5074" y="3980"/>
                  </a:lnTo>
                  <a:lnTo>
                    <a:pt x="4980" y="3993"/>
                  </a:lnTo>
                  <a:lnTo>
                    <a:pt x="4882" y="4006"/>
                  </a:lnTo>
                  <a:lnTo>
                    <a:pt x="4783" y="4010"/>
                  </a:lnTo>
                  <a:lnTo>
                    <a:pt x="4681" y="4010"/>
                  </a:lnTo>
                  <a:lnTo>
                    <a:pt x="2422" y="4010"/>
                  </a:lnTo>
                  <a:lnTo>
                    <a:pt x="2422" y="616"/>
                  </a:lnTo>
                  <a:lnTo>
                    <a:pt x="4683" y="616"/>
                  </a:lnTo>
                  <a:lnTo>
                    <a:pt x="4786" y="621"/>
                  </a:lnTo>
                  <a:lnTo>
                    <a:pt x="4884" y="625"/>
                  </a:lnTo>
                  <a:lnTo>
                    <a:pt x="4980" y="634"/>
                  </a:lnTo>
                  <a:lnTo>
                    <a:pt x="5074" y="647"/>
                  </a:lnTo>
                  <a:lnTo>
                    <a:pt x="5168" y="664"/>
                  </a:lnTo>
                  <a:lnTo>
                    <a:pt x="5258" y="686"/>
                  </a:lnTo>
                  <a:lnTo>
                    <a:pt x="5343" y="712"/>
                  </a:lnTo>
                  <a:lnTo>
                    <a:pt x="5428" y="739"/>
                  </a:lnTo>
                  <a:lnTo>
                    <a:pt x="5509" y="769"/>
                  </a:lnTo>
                  <a:lnTo>
                    <a:pt x="5586" y="804"/>
                  </a:lnTo>
                  <a:lnTo>
                    <a:pt x="5662" y="844"/>
                  </a:lnTo>
                  <a:lnTo>
                    <a:pt x="5734" y="887"/>
                  </a:lnTo>
                  <a:lnTo>
                    <a:pt x="5806" y="931"/>
                  </a:lnTo>
                  <a:lnTo>
                    <a:pt x="5874" y="979"/>
                  </a:lnTo>
                  <a:lnTo>
                    <a:pt x="5937" y="1027"/>
                  </a:lnTo>
                  <a:lnTo>
                    <a:pt x="5996" y="1086"/>
                  </a:lnTo>
                  <a:lnTo>
                    <a:pt x="6055" y="1145"/>
                  </a:lnTo>
                  <a:lnTo>
                    <a:pt x="6108" y="1204"/>
                  </a:lnTo>
                  <a:lnTo>
                    <a:pt x="6156" y="1268"/>
                  </a:lnTo>
                  <a:lnTo>
                    <a:pt x="6204" y="1335"/>
                  </a:lnTo>
                  <a:lnTo>
                    <a:pt x="6248" y="1407"/>
                  </a:lnTo>
                  <a:lnTo>
                    <a:pt x="6287" y="1480"/>
                  </a:lnTo>
                  <a:lnTo>
                    <a:pt x="6322" y="1552"/>
                  </a:lnTo>
                  <a:lnTo>
                    <a:pt x="6353" y="1633"/>
                  </a:lnTo>
                  <a:lnTo>
                    <a:pt x="6379" y="1709"/>
                  </a:lnTo>
                  <a:lnTo>
                    <a:pt x="6405" y="1790"/>
                  </a:lnTo>
                  <a:lnTo>
                    <a:pt x="6427" y="1875"/>
                  </a:lnTo>
                  <a:lnTo>
                    <a:pt x="6445" y="1960"/>
                  </a:lnTo>
                  <a:lnTo>
                    <a:pt x="6458" y="2050"/>
                  </a:lnTo>
                  <a:lnTo>
                    <a:pt x="6466" y="2140"/>
                  </a:lnTo>
                  <a:lnTo>
                    <a:pt x="6475" y="2234"/>
                  </a:lnTo>
                  <a:lnTo>
                    <a:pt x="6475" y="2323"/>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3600">
                <a:solidFill>
                  <a:srgbClr val="000000"/>
                </a:solidFill>
              </a:endParaRPr>
            </a:p>
          </p:txBody>
        </p:sp>
        <p:sp>
          <p:nvSpPr>
            <p:cNvPr id="38" name="Freeform 37"/>
            <p:cNvSpPr>
              <a:spLocks noChangeArrowheads="1"/>
            </p:cNvSpPr>
            <p:nvPr/>
          </p:nvSpPr>
          <p:spPr bwMode="auto">
            <a:xfrm>
              <a:off x="-1588" y="941388"/>
              <a:ext cx="3186113" cy="3908425"/>
            </a:xfrm>
            <a:custGeom>
              <a:avLst/>
              <a:gdLst>
                <a:gd name="T0" fmla="*/ 6190 w 8851"/>
                <a:gd name="T1" fmla="*/ 5470 h 10858"/>
                <a:gd name="T2" fmla="*/ 6413 w 8851"/>
                <a:gd name="T3" fmla="*/ 5374 h 10858"/>
                <a:gd name="T4" fmla="*/ 6627 w 8851"/>
                <a:gd name="T5" fmla="*/ 5263 h 10858"/>
                <a:gd name="T6" fmla="*/ 6837 w 8851"/>
                <a:gd name="T7" fmla="*/ 5132 h 10858"/>
                <a:gd name="T8" fmla="*/ 7038 w 8851"/>
                <a:gd name="T9" fmla="*/ 4992 h 10858"/>
                <a:gd name="T10" fmla="*/ 7230 w 8851"/>
                <a:gd name="T11" fmla="*/ 4830 h 10858"/>
                <a:gd name="T12" fmla="*/ 7414 w 8851"/>
                <a:gd name="T13" fmla="*/ 4660 h 10858"/>
                <a:gd name="T14" fmla="*/ 7584 w 8851"/>
                <a:gd name="T15" fmla="*/ 4467 h 10858"/>
                <a:gd name="T16" fmla="*/ 7742 w 8851"/>
                <a:gd name="T17" fmla="*/ 4266 h 10858"/>
                <a:gd name="T18" fmla="*/ 7882 w 8851"/>
                <a:gd name="T19" fmla="*/ 4048 h 10858"/>
                <a:gd name="T20" fmla="*/ 8008 w 8851"/>
                <a:gd name="T21" fmla="*/ 3812 h 10858"/>
                <a:gd name="T22" fmla="*/ 8120 w 8851"/>
                <a:gd name="T23" fmla="*/ 3562 h 10858"/>
                <a:gd name="T24" fmla="*/ 8203 w 8851"/>
                <a:gd name="T25" fmla="*/ 3300 h 10858"/>
                <a:gd name="T26" fmla="*/ 8273 w 8851"/>
                <a:gd name="T27" fmla="*/ 3020 h 10858"/>
                <a:gd name="T28" fmla="*/ 8317 w 8851"/>
                <a:gd name="T29" fmla="*/ 2728 h 10858"/>
                <a:gd name="T30" fmla="*/ 8343 w 8851"/>
                <a:gd name="T31" fmla="*/ 2417 h 10858"/>
                <a:gd name="T32" fmla="*/ 8338 w 8851"/>
                <a:gd name="T33" fmla="*/ 2065 h 10858"/>
                <a:gd name="T34" fmla="*/ 8308 w 8851"/>
                <a:gd name="T35" fmla="*/ 1685 h 10858"/>
                <a:gd name="T36" fmla="*/ 8238 w 8851"/>
                <a:gd name="T37" fmla="*/ 1313 h 10858"/>
                <a:gd name="T38" fmla="*/ 8135 w 8851"/>
                <a:gd name="T39" fmla="*/ 959 h 10858"/>
                <a:gd name="T40" fmla="*/ 8000 w 8851"/>
                <a:gd name="T41" fmla="*/ 618 h 10858"/>
                <a:gd name="T42" fmla="*/ 7834 w 8851"/>
                <a:gd name="T43" fmla="*/ 293 h 10858"/>
                <a:gd name="T44" fmla="*/ 7637 w 8851"/>
                <a:gd name="T45" fmla="*/ 0 h 10858"/>
                <a:gd name="T46" fmla="*/ 0 w 8851"/>
                <a:gd name="T47" fmla="*/ 10857 h 10858"/>
                <a:gd name="T48" fmla="*/ 1882 w 8851"/>
                <a:gd name="T49" fmla="*/ 5910 h 10858"/>
                <a:gd name="T50" fmla="*/ 6043 w 8851"/>
                <a:gd name="T51" fmla="*/ 10855 h 10858"/>
                <a:gd name="T52" fmla="*/ 6078 w 8851"/>
                <a:gd name="T53" fmla="*/ 5510 h 10858"/>
                <a:gd name="T54" fmla="*/ 5914 w 8851"/>
                <a:gd name="T55" fmla="*/ 2432 h 10858"/>
                <a:gd name="T56" fmla="*/ 5893 w 8851"/>
                <a:gd name="T57" fmla="*/ 2603 h 10858"/>
                <a:gd name="T58" fmla="*/ 5853 w 8851"/>
                <a:gd name="T59" fmla="*/ 2765 h 10858"/>
                <a:gd name="T60" fmla="*/ 5801 w 8851"/>
                <a:gd name="T61" fmla="*/ 2918 h 10858"/>
                <a:gd name="T62" fmla="*/ 5731 w 8851"/>
                <a:gd name="T63" fmla="*/ 3062 h 10858"/>
                <a:gd name="T64" fmla="*/ 5652 w 8851"/>
                <a:gd name="T65" fmla="*/ 3202 h 10858"/>
                <a:gd name="T66" fmla="*/ 5556 w 8851"/>
                <a:gd name="T67" fmla="*/ 3329 h 10858"/>
                <a:gd name="T68" fmla="*/ 5451 w 8851"/>
                <a:gd name="T69" fmla="*/ 3440 h 10858"/>
                <a:gd name="T70" fmla="*/ 5329 w 8851"/>
                <a:gd name="T71" fmla="*/ 3541 h 10858"/>
                <a:gd name="T72" fmla="*/ 5193 w 8851"/>
                <a:gd name="T73" fmla="*/ 3632 h 10858"/>
                <a:gd name="T74" fmla="*/ 5045 w 8851"/>
                <a:gd name="T75" fmla="*/ 3707 h 10858"/>
                <a:gd name="T76" fmla="*/ 4892 w 8851"/>
                <a:gd name="T77" fmla="*/ 3772 h 10858"/>
                <a:gd name="T78" fmla="*/ 4721 w 8851"/>
                <a:gd name="T79" fmla="*/ 3825 h 10858"/>
                <a:gd name="T80" fmla="*/ 4546 w 8851"/>
                <a:gd name="T81" fmla="*/ 3860 h 10858"/>
                <a:gd name="T82" fmla="*/ 4358 w 8851"/>
                <a:gd name="T83" fmla="*/ 3882 h 10858"/>
                <a:gd name="T84" fmla="*/ 4166 w 8851"/>
                <a:gd name="T85" fmla="*/ 3890 h 10858"/>
                <a:gd name="T86" fmla="*/ 1882 w 8851"/>
                <a:gd name="T87" fmla="*/ 616 h 10858"/>
                <a:gd name="T88" fmla="*/ 4264 w 8851"/>
                <a:gd name="T89" fmla="*/ 621 h 10858"/>
                <a:gd name="T90" fmla="*/ 4452 w 8851"/>
                <a:gd name="T91" fmla="*/ 634 h 10858"/>
                <a:gd name="T92" fmla="*/ 4636 w 8851"/>
                <a:gd name="T93" fmla="*/ 664 h 10858"/>
                <a:gd name="T94" fmla="*/ 4806 w 8851"/>
                <a:gd name="T95" fmla="*/ 708 h 10858"/>
                <a:gd name="T96" fmla="*/ 4968 w 8851"/>
                <a:gd name="T97" fmla="*/ 765 h 10858"/>
                <a:gd name="T98" fmla="*/ 5121 w 8851"/>
                <a:gd name="T99" fmla="*/ 839 h 10858"/>
                <a:gd name="T100" fmla="*/ 5261 w 8851"/>
                <a:gd name="T101" fmla="*/ 922 h 10858"/>
                <a:gd name="T102" fmla="*/ 5392 w 8851"/>
                <a:gd name="T103" fmla="*/ 1014 h 10858"/>
                <a:gd name="T104" fmla="*/ 5504 w 8851"/>
                <a:gd name="T105" fmla="*/ 1125 h 10858"/>
                <a:gd name="T106" fmla="*/ 5604 w 8851"/>
                <a:gd name="T107" fmla="*/ 1244 h 10858"/>
                <a:gd name="T108" fmla="*/ 5692 w 8851"/>
                <a:gd name="T109" fmla="*/ 1379 h 10858"/>
                <a:gd name="T110" fmla="*/ 5766 w 8851"/>
                <a:gd name="T111" fmla="*/ 1519 h 10858"/>
                <a:gd name="T112" fmla="*/ 5827 w 8851"/>
                <a:gd name="T113" fmla="*/ 1668 h 10858"/>
                <a:gd name="T114" fmla="*/ 5875 w 8851"/>
                <a:gd name="T115" fmla="*/ 1825 h 10858"/>
                <a:gd name="T116" fmla="*/ 5906 w 8851"/>
                <a:gd name="T117" fmla="*/ 1995 h 10858"/>
                <a:gd name="T118" fmla="*/ 5919 w 8851"/>
                <a:gd name="T119" fmla="*/ 2166 h 10858"/>
                <a:gd name="T120" fmla="*/ 5919 w 8851"/>
                <a:gd name="T121" fmla="*/ 2343 h 108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8851" h="10858">
                  <a:moveTo>
                    <a:pt x="6078" y="5510"/>
                  </a:moveTo>
                  <a:lnTo>
                    <a:pt x="6190" y="5470"/>
                  </a:lnTo>
                  <a:lnTo>
                    <a:pt x="6301" y="5422"/>
                  </a:lnTo>
                  <a:lnTo>
                    <a:pt x="6413" y="5374"/>
                  </a:lnTo>
                  <a:lnTo>
                    <a:pt x="6520" y="5322"/>
                  </a:lnTo>
                  <a:lnTo>
                    <a:pt x="6627" y="5263"/>
                  </a:lnTo>
                  <a:lnTo>
                    <a:pt x="6734" y="5199"/>
                  </a:lnTo>
                  <a:lnTo>
                    <a:pt x="6837" y="5132"/>
                  </a:lnTo>
                  <a:lnTo>
                    <a:pt x="6940" y="5064"/>
                  </a:lnTo>
                  <a:lnTo>
                    <a:pt x="7038" y="4992"/>
                  </a:lnTo>
                  <a:lnTo>
                    <a:pt x="7136" y="4911"/>
                  </a:lnTo>
                  <a:lnTo>
                    <a:pt x="7230" y="4830"/>
                  </a:lnTo>
                  <a:lnTo>
                    <a:pt x="7324" y="4745"/>
                  </a:lnTo>
                  <a:lnTo>
                    <a:pt x="7414" y="4660"/>
                  </a:lnTo>
                  <a:lnTo>
                    <a:pt x="7499" y="4566"/>
                  </a:lnTo>
                  <a:lnTo>
                    <a:pt x="7584" y="4467"/>
                  </a:lnTo>
                  <a:lnTo>
                    <a:pt x="7665" y="4369"/>
                  </a:lnTo>
                  <a:lnTo>
                    <a:pt x="7742" y="4266"/>
                  </a:lnTo>
                  <a:lnTo>
                    <a:pt x="7814" y="4159"/>
                  </a:lnTo>
                  <a:lnTo>
                    <a:pt x="7882" y="4048"/>
                  </a:lnTo>
                  <a:lnTo>
                    <a:pt x="7949" y="3932"/>
                  </a:lnTo>
                  <a:lnTo>
                    <a:pt x="8008" y="3812"/>
                  </a:lnTo>
                  <a:lnTo>
                    <a:pt x="8067" y="3691"/>
                  </a:lnTo>
                  <a:lnTo>
                    <a:pt x="8120" y="3562"/>
                  </a:lnTo>
                  <a:lnTo>
                    <a:pt x="8164" y="3433"/>
                  </a:lnTo>
                  <a:lnTo>
                    <a:pt x="8203" y="3300"/>
                  </a:lnTo>
                  <a:lnTo>
                    <a:pt x="8242" y="3162"/>
                  </a:lnTo>
                  <a:lnTo>
                    <a:pt x="8273" y="3020"/>
                  </a:lnTo>
                  <a:lnTo>
                    <a:pt x="8299" y="2878"/>
                  </a:lnTo>
                  <a:lnTo>
                    <a:pt x="8317" y="2728"/>
                  </a:lnTo>
                  <a:lnTo>
                    <a:pt x="8334" y="2577"/>
                  </a:lnTo>
                  <a:lnTo>
                    <a:pt x="8343" y="2417"/>
                  </a:lnTo>
                  <a:lnTo>
                    <a:pt x="8343" y="2258"/>
                  </a:lnTo>
                  <a:lnTo>
                    <a:pt x="8338" y="2065"/>
                  </a:lnTo>
                  <a:lnTo>
                    <a:pt x="8330" y="1873"/>
                  </a:lnTo>
                  <a:lnTo>
                    <a:pt x="8308" y="1685"/>
                  </a:lnTo>
                  <a:lnTo>
                    <a:pt x="8277" y="1497"/>
                  </a:lnTo>
                  <a:lnTo>
                    <a:pt x="8238" y="1313"/>
                  </a:lnTo>
                  <a:lnTo>
                    <a:pt x="8194" y="1134"/>
                  </a:lnTo>
                  <a:lnTo>
                    <a:pt x="8135" y="959"/>
                  </a:lnTo>
                  <a:lnTo>
                    <a:pt x="8072" y="785"/>
                  </a:lnTo>
                  <a:lnTo>
                    <a:pt x="8000" y="618"/>
                  </a:lnTo>
                  <a:lnTo>
                    <a:pt x="7919" y="452"/>
                  </a:lnTo>
                  <a:lnTo>
                    <a:pt x="7834" y="293"/>
                  </a:lnTo>
                  <a:lnTo>
                    <a:pt x="7735" y="142"/>
                  </a:lnTo>
                  <a:lnTo>
                    <a:pt x="7637" y="0"/>
                  </a:lnTo>
                  <a:lnTo>
                    <a:pt x="0" y="0"/>
                  </a:lnTo>
                  <a:lnTo>
                    <a:pt x="0" y="10857"/>
                  </a:lnTo>
                  <a:lnTo>
                    <a:pt x="1882" y="10857"/>
                  </a:lnTo>
                  <a:lnTo>
                    <a:pt x="1882" y="5910"/>
                  </a:lnTo>
                  <a:lnTo>
                    <a:pt x="3626" y="5910"/>
                  </a:lnTo>
                  <a:lnTo>
                    <a:pt x="6043" y="10855"/>
                  </a:lnTo>
                  <a:lnTo>
                    <a:pt x="8850" y="10855"/>
                  </a:lnTo>
                  <a:lnTo>
                    <a:pt x="6078" y="5510"/>
                  </a:lnTo>
                  <a:close/>
                  <a:moveTo>
                    <a:pt x="5919" y="2343"/>
                  </a:moveTo>
                  <a:lnTo>
                    <a:pt x="5914" y="2432"/>
                  </a:lnTo>
                  <a:lnTo>
                    <a:pt x="5906" y="2518"/>
                  </a:lnTo>
                  <a:lnTo>
                    <a:pt x="5893" y="2603"/>
                  </a:lnTo>
                  <a:lnTo>
                    <a:pt x="5875" y="2684"/>
                  </a:lnTo>
                  <a:lnTo>
                    <a:pt x="5853" y="2765"/>
                  </a:lnTo>
                  <a:lnTo>
                    <a:pt x="5827" y="2841"/>
                  </a:lnTo>
                  <a:lnTo>
                    <a:pt x="5801" y="2918"/>
                  </a:lnTo>
                  <a:lnTo>
                    <a:pt x="5766" y="2994"/>
                  </a:lnTo>
                  <a:lnTo>
                    <a:pt x="5731" y="3062"/>
                  </a:lnTo>
                  <a:lnTo>
                    <a:pt x="5692" y="3134"/>
                  </a:lnTo>
                  <a:lnTo>
                    <a:pt x="5652" y="3202"/>
                  </a:lnTo>
                  <a:lnTo>
                    <a:pt x="5604" y="3265"/>
                  </a:lnTo>
                  <a:lnTo>
                    <a:pt x="5556" y="3329"/>
                  </a:lnTo>
                  <a:lnTo>
                    <a:pt x="5504" y="3388"/>
                  </a:lnTo>
                  <a:lnTo>
                    <a:pt x="5451" y="3440"/>
                  </a:lnTo>
                  <a:lnTo>
                    <a:pt x="5392" y="3492"/>
                  </a:lnTo>
                  <a:lnTo>
                    <a:pt x="5329" y="3541"/>
                  </a:lnTo>
                  <a:lnTo>
                    <a:pt x="5261" y="3589"/>
                  </a:lnTo>
                  <a:lnTo>
                    <a:pt x="5193" y="3632"/>
                  </a:lnTo>
                  <a:lnTo>
                    <a:pt x="5121" y="3672"/>
                  </a:lnTo>
                  <a:lnTo>
                    <a:pt x="5045" y="3707"/>
                  </a:lnTo>
                  <a:lnTo>
                    <a:pt x="4968" y="3742"/>
                  </a:lnTo>
                  <a:lnTo>
                    <a:pt x="4892" y="3772"/>
                  </a:lnTo>
                  <a:lnTo>
                    <a:pt x="4806" y="3798"/>
                  </a:lnTo>
                  <a:lnTo>
                    <a:pt x="4721" y="3825"/>
                  </a:lnTo>
                  <a:lnTo>
                    <a:pt x="4636" y="3842"/>
                  </a:lnTo>
                  <a:lnTo>
                    <a:pt x="4546" y="3860"/>
                  </a:lnTo>
                  <a:lnTo>
                    <a:pt x="4452" y="3873"/>
                  </a:lnTo>
                  <a:lnTo>
                    <a:pt x="4358" y="3882"/>
                  </a:lnTo>
                  <a:lnTo>
                    <a:pt x="4264" y="3890"/>
                  </a:lnTo>
                  <a:lnTo>
                    <a:pt x="4166" y="3890"/>
                  </a:lnTo>
                  <a:lnTo>
                    <a:pt x="1882" y="3890"/>
                  </a:lnTo>
                  <a:lnTo>
                    <a:pt x="1882" y="616"/>
                  </a:lnTo>
                  <a:lnTo>
                    <a:pt x="4166" y="616"/>
                  </a:lnTo>
                  <a:lnTo>
                    <a:pt x="4264" y="621"/>
                  </a:lnTo>
                  <a:lnTo>
                    <a:pt x="4358" y="625"/>
                  </a:lnTo>
                  <a:lnTo>
                    <a:pt x="4452" y="634"/>
                  </a:lnTo>
                  <a:lnTo>
                    <a:pt x="4546" y="647"/>
                  </a:lnTo>
                  <a:lnTo>
                    <a:pt x="4636" y="664"/>
                  </a:lnTo>
                  <a:lnTo>
                    <a:pt x="4721" y="686"/>
                  </a:lnTo>
                  <a:lnTo>
                    <a:pt x="4806" y="708"/>
                  </a:lnTo>
                  <a:lnTo>
                    <a:pt x="4892" y="734"/>
                  </a:lnTo>
                  <a:lnTo>
                    <a:pt x="4968" y="765"/>
                  </a:lnTo>
                  <a:lnTo>
                    <a:pt x="5045" y="800"/>
                  </a:lnTo>
                  <a:lnTo>
                    <a:pt x="5121" y="839"/>
                  </a:lnTo>
                  <a:lnTo>
                    <a:pt x="5193" y="879"/>
                  </a:lnTo>
                  <a:lnTo>
                    <a:pt x="5261" y="922"/>
                  </a:lnTo>
                  <a:lnTo>
                    <a:pt x="5329" y="966"/>
                  </a:lnTo>
                  <a:lnTo>
                    <a:pt x="5392" y="1014"/>
                  </a:lnTo>
                  <a:lnTo>
                    <a:pt x="5451" y="1066"/>
                  </a:lnTo>
                  <a:lnTo>
                    <a:pt x="5504" y="1125"/>
                  </a:lnTo>
                  <a:lnTo>
                    <a:pt x="5556" y="1185"/>
                  </a:lnTo>
                  <a:lnTo>
                    <a:pt x="5604" y="1244"/>
                  </a:lnTo>
                  <a:lnTo>
                    <a:pt x="5652" y="1311"/>
                  </a:lnTo>
                  <a:lnTo>
                    <a:pt x="5692" y="1379"/>
                  </a:lnTo>
                  <a:lnTo>
                    <a:pt x="5731" y="1447"/>
                  </a:lnTo>
                  <a:lnTo>
                    <a:pt x="5766" y="1519"/>
                  </a:lnTo>
                  <a:lnTo>
                    <a:pt x="5801" y="1591"/>
                  </a:lnTo>
                  <a:lnTo>
                    <a:pt x="5827" y="1668"/>
                  </a:lnTo>
                  <a:lnTo>
                    <a:pt x="5853" y="1748"/>
                  </a:lnTo>
                  <a:lnTo>
                    <a:pt x="5875" y="1825"/>
                  </a:lnTo>
                  <a:lnTo>
                    <a:pt x="5893" y="1910"/>
                  </a:lnTo>
                  <a:lnTo>
                    <a:pt x="5906" y="1995"/>
                  </a:lnTo>
                  <a:lnTo>
                    <a:pt x="5914" y="2081"/>
                  </a:lnTo>
                  <a:lnTo>
                    <a:pt x="5919" y="2166"/>
                  </a:lnTo>
                  <a:lnTo>
                    <a:pt x="5923" y="2255"/>
                  </a:lnTo>
                  <a:lnTo>
                    <a:pt x="5919" y="2343"/>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3600">
                <a:solidFill>
                  <a:srgbClr val="000000"/>
                </a:solidFill>
              </a:endParaRPr>
            </a:p>
          </p:txBody>
        </p:sp>
      </p:grpSp>
      <p:sp>
        <p:nvSpPr>
          <p:cNvPr id="2" name="Title 1"/>
          <p:cNvSpPr>
            <a:spLocks noGrp="1"/>
          </p:cNvSpPr>
          <p:nvPr>
            <p:ph type="title"/>
          </p:nvPr>
        </p:nvSpPr>
        <p:spPr>
          <a:xfrm>
            <a:off x="372035" y="4885643"/>
            <a:ext cx="7375431" cy="1010512"/>
          </a:xfrm>
        </p:spPr>
        <p:txBody>
          <a:bodyPr lIns="0" anchor="ctr">
            <a:normAutofit/>
          </a:bodyPr>
          <a:lstStyle>
            <a:lvl1pPr>
              <a:defRPr sz="4800">
                <a:solidFill>
                  <a:schemeClr val="bg1"/>
                </a:solidFill>
              </a:defRPr>
            </a:lvl1pPr>
          </a:lstStyle>
          <a:p>
            <a:r>
              <a:rPr lang="en-US"/>
              <a:t>Click to edit Master title style</a:t>
            </a:r>
          </a:p>
        </p:txBody>
      </p:sp>
      <p:sp>
        <p:nvSpPr>
          <p:cNvPr id="35" name="Slide Number Placeholder 5"/>
          <p:cNvSpPr txBox="1">
            <a:spLocks/>
          </p:cNvSpPr>
          <p:nvPr/>
        </p:nvSpPr>
        <p:spPr>
          <a:xfrm>
            <a:off x="372035" y="6356353"/>
            <a:ext cx="41787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accent5"/>
                </a:solidFill>
                <a:latin typeface="Microsoft Sans Serif" charset="0"/>
                <a:ea typeface="Microsoft Sans Serif" charset="0"/>
                <a:cs typeface="Microsoft Sans Serif"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000" dirty="0">
                <a:solidFill>
                  <a:srgbClr val="DBDBDD">
                    <a:lumMod val="50000"/>
                  </a:srgbClr>
                </a:solidFill>
                <a:latin typeface="Arial" charset="0"/>
                <a:ea typeface="Arial" charset="0"/>
                <a:cs typeface="Arial" charset="0"/>
              </a:rPr>
              <a:t>© 2018 </a:t>
            </a:r>
            <a:r>
              <a:rPr lang="en-US" sz="1000" dirty="0" err="1">
                <a:solidFill>
                  <a:srgbClr val="DBDBDD">
                    <a:lumMod val="50000"/>
                  </a:srgbClr>
                </a:solidFill>
                <a:latin typeface="Arial" charset="0"/>
                <a:ea typeface="Arial" charset="0"/>
                <a:cs typeface="Arial" charset="0"/>
              </a:rPr>
              <a:t>Rightpoint</a:t>
            </a:r>
            <a:r>
              <a:rPr lang="en-US" sz="1000" dirty="0">
                <a:solidFill>
                  <a:srgbClr val="DBDBDD">
                    <a:lumMod val="50000"/>
                  </a:srgbClr>
                </a:solidFill>
                <a:latin typeface="Arial" charset="0"/>
                <a:ea typeface="Arial" charset="0"/>
                <a:cs typeface="Arial" charset="0"/>
              </a:rPr>
              <a:t>. All rights reserved. </a:t>
            </a:r>
            <a:br>
              <a:rPr lang="en-US" sz="1000" dirty="0">
                <a:solidFill>
                  <a:srgbClr val="DBDBDD">
                    <a:lumMod val="50000"/>
                  </a:srgbClr>
                </a:solidFill>
                <a:latin typeface="Arial" charset="0"/>
                <a:ea typeface="Arial" charset="0"/>
                <a:cs typeface="Arial" charset="0"/>
              </a:rPr>
            </a:br>
            <a:r>
              <a:rPr lang="en-US" sz="1000" dirty="0">
                <a:solidFill>
                  <a:srgbClr val="DBDBDD">
                    <a:lumMod val="50000"/>
                  </a:srgbClr>
                </a:solidFill>
                <a:latin typeface="Arial" charset="0"/>
                <a:ea typeface="Arial" charset="0"/>
                <a:cs typeface="Arial" charset="0"/>
              </a:rPr>
              <a:t>Confidential.</a:t>
            </a:r>
          </a:p>
        </p:txBody>
      </p:sp>
      <p:sp>
        <p:nvSpPr>
          <p:cNvPr id="5" name="Rectangle 4"/>
          <p:cNvSpPr/>
          <p:nvPr/>
        </p:nvSpPr>
        <p:spPr>
          <a:xfrm>
            <a:off x="8081682" y="0"/>
            <a:ext cx="4110318"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solidFill>
                <a:srgbClr val="FFFFFF"/>
              </a:solidFill>
              <a:latin typeface="Microsoft Sans Serif" charset="0"/>
              <a:ea typeface="Microsoft Sans Serif" charset="0"/>
              <a:cs typeface="Microsoft Sans Serif" charset="0"/>
            </a:endParaRPr>
          </a:p>
        </p:txBody>
      </p:sp>
      <p:sp>
        <p:nvSpPr>
          <p:cNvPr id="8" name="Text Placeholder 7"/>
          <p:cNvSpPr>
            <a:spLocks noGrp="1"/>
          </p:cNvSpPr>
          <p:nvPr>
            <p:ph type="body" sz="quarter" idx="10"/>
          </p:nvPr>
        </p:nvSpPr>
        <p:spPr>
          <a:xfrm>
            <a:off x="8254066" y="3065930"/>
            <a:ext cx="3765550" cy="3617258"/>
          </a:xfrm>
        </p:spPr>
        <p:txBody>
          <a:bodyPr anchor="t"/>
          <a:lstStyle>
            <a:lvl1pPr marL="0" indent="0">
              <a:buNone/>
              <a:defRPr>
                <a:solidFill>
                  <a:schemeClr val="tx2"/>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Edit Master text styles</a:t>
            </a:r>
          </a:p>
        </p:txBody>
      </p:sp>
      <p:grpSp>
        <p:nvGrpSpPr>
          <p:cNvPr id="14" name="Group 13"/>
          <p:cNvGrpSpPr/>
          <p:nvPr/>
        </p:nvGrpSpPr>
        <p:grpSpPr>
          <a:xfrm>
            <a:off x="11449399" y="505402"/>
            <a:ext cx="370569" cy="323938"/>
            <a:chOff x="3505200" y="2951163"/>
            <a:chExt cx="1892300" cy="1654175"/>
          </a:xfrm>
          <a:solidFill>
            <a:srgbClr val="5A5A5A">
              <a:alpha val="20000"/>
            </a:srgbClr>
          </a:solidFill>
        </p:grpSpPr>
        <p:sp>
          <p:nvSpPr>
            <p:cNvPr id="15" name="Freeform 14"/>
            <p:cNvSpPr>
              <a:spLocks noChangeArrowheads="1"/>
            </p:cNvSpPr>
            <p:nvPr/>
          </p:nvSpPr>
          <p:spPr bwMode="auto">
            <a:xfrm>
              <a:off x="3505200" y="2951163"/>
              <a:ext cx="868363" cy="1147762"/>
            </a:xfrm>
            <a:custGeom>
              <a:avLst/>
              <a:gdLst>
                <a:gd name="T0" fmla="*/ 625 w 2414"/>
                <a:gd name="T1" fmla="*/ 1915 h 3189"/>
                <a:gd name="T2" fmla="*/ 0 w 2414"/>
                <a:gd name="T3" fmla="*/ 3186 h 3189"/>
                <a:gd name="T4" fmla="*/ 1250 w 2414"/>
                <a:gd name="T5" fmla="*/ 0 h 3189"/>
                <a:gd name="T6" fmla="*/ 1368 w 2414"/>
                <a:gd name="T7" fmla="*/ 2 h 3189"/>
                <a:gd name="T8" fmla="*/ 1484 w 2414"/>
                <a:gd name="T9" fmla="*/ 20 h 3189"/>
                <a:gd name="T10" fmla="*/ 1589 w 2414"/>
                <a:gd name="T11" fmla="*/ 42 h 3189"/>
                <a:gd name="T12" fmla="*/ 1689 w 2414"/>
                <a:gd name="T13" fmla="*/ 75 h 3189"/>
                <a:gd name="T14" fmla="*/ 1781 w 2414"/>
                <a:gd name="T15" fmla="*/ 114 h 3189"/>
                <a:gd name="T16" fmla="*/ 1866 w 2414"/>
                <a:gd name="T17" fmla="*/ 166 h 3189"/>
                <a:gd name="T18" fmla="*/ 1945 w 2414"/>
                <a:gd name="T19" fmla="*/ 223 h 3189"/>
                <a:gd name="T20" fmla="*/ 2015 w 2414"/>
                <a:gd name="T21" fmla="*/ 287 h 3189"/>
                <a:gd name="T22" fmla="*/ 2078 w 2414"/>
                <a:gd name="T23" fmla="*/ 357 h 3189"/>
                <a:gd name="T24" fmla="*/ 2135 w 2414"/>
                <a:gd name="T25" fmla="*/ 431 h 3189"/>
                <a:gd name="T26" fmla="*/ 2183 w 2414"/>
                <a:gd name="T27" fmla="*/ 514 h 3189"/>
                <a:gd name="T28" fmla="*/ 2218 w 2414"/>
                <a:gd name="T29" fmla="*/ 599 h 3189"/>
                <a:gd name="T30" fmla="*/ 2249 w 2414"/>
                <a:gd name="T31" fmla="*/ 687 h 3189"/>
                <a:gd name="T32" fmla="*/ 2271 w 2414"/>
                <a:gd name="T33" fmla="*/ 778 h 3189"/>
                <a:gd name="T34" fmla="*/ 2284 w 2414"/>
                <a:gd name="T35" fmla="*/ 874 h 3189"/>
                <a:gd name="T36" fmla="*/ 2286 w 2414"/>
                <a:gd name="T37" fmla="*/ 975 h 3189"/>
                <a:gd name="T38" fmla="*/ 2277 w 2414"/>
                <a:gd name="T39" fmla="*/ 1132 h 3189"/>
                <a:gd name="T40" fmla="*/ 2240 w 2414"/>
                <a:gd name="T41" fmla="*/ 1279 h 3189"/>
                <a:gd name="T42" fmla="*/ 2183 w 2414"/>
                <a:gd name="T43" fmla="*/ 1406 h 3189"/>
                <a:gd name="T44" fmla="*/ 2113 w 2414"/>
                <a:gd name="T45" fmla="*/ 1517 h 3189"/>
                <a:gd name="T46" fmla="*/ 2026 w 2414"/>
                <a:gd name="T47" fmla="*/ 1618 h 3189"/>
                <a:gd name="T48" fmla="*/ 1925 w 2414"/>
                <a:gd name="T49" fmla="*/ 1696 h 3189"/>
                <a:gd name="T50" fmla="*/ 1816 w 2414"/>
                <a:gd name="T51" fmla="*/ 1764 h 3189"/>
                <a:gd name="T52" fmla="*/ 1702 w 2414"/>
                <a:gd name="T53" fmla="*/ 1816 h 3189"/>
                <a:gd name="T54" fmla="*/ 1694 w 2414"/>
                <a:gd name="T55" fmla="*/ 3188 h 3189"/>
                <a:gd name="T56" fmla="*/ 1073 w 2414"/>
                <a:gd name="T57" fmla="*/ 1915 h 3189"/>
                <a:gd name="T58" fmla="*/ 625 w 2414"/>
                <a:gd name="T59" fmla="*/ 553 h 3189"/>
                <a:gd name="T60" fmla="*/ 1208 w 2414"/>
                <a:gd name="T61" fmla="*/ 1397 h 3189"/>
                <a:gd name="T62" fmla="*/ 1309 w 2414"/>
                <a:gd name="T63" fmla="*/ 1392 h 3189"/>
                <a:gd name="T64" fmla="*/ 1396 w 2414"/>
                <a:gd name="T65" fmla="*/ 1371 h 3189"/>
                <a:gd name="T66" fmla="*/ 1475 w 2414"/>
                <a:gd name="T67" fmla="*/ 1331 h 3189"/>
                <a:gd name="T68" fmla="*/ 1538 w 2414"/>
                <a:gd name="T69" fmla="*/ 1283 h 3189"/>
                <a:gd name="T70" fmla="*/ 1591 w 2414"/>
                <a:gd name="T71" fmla="*/ 1220 h 3189"/>
                <a:gd name="T72" fmla="*/ 1630 w 2414"/>
                <a:gd name="T73" fmla="*/ 1150 h 3189"/>
                <a:gd name="T74" fmla="*/ 1652 w 2414"/>
                <a:gd name="T75" fmla="*/ 1067 h 3189"/>
                <a:gd name="T76" fmla="*/ 1661 w 2414"/>
                <a:gd name="T77" fmla="*/ 979 h 3189"/>
                <a:gd name="T78" fmla="*/ 1652 w 2414"/>
                <a:gd name="T79" fmla="*/ 892 h 3189"/>
                <a:gd name="T80" fmla="*/ 1630 w 2414"/>
                <a:gd name="T81" fmla="*/ 809 h 3189"/>
                <a:gd name="T82" fmla="*/ 1591 w 2414"/>
                <a:gd name="T83" fmla="*/ 739 h 3189"/>
                <a:gd name="T84" fmla="*/ 1538 w 2414"/>
                <a:gd name="T85" fmla="*/ 676 h 3189"/>
                <a:gd name="T86" fmla="*/ 1475 w 2414"/>
                <a:gd name="T87" fmla="*/ 630 h 3189"/>
                <a:gd name="T88" fmla="*/ 1396 w 2414"/>
                <a:gd name="T89" fmla="*/ 593 h 3189"/>
                <a:gd name="T90" fmla="*/ 1309 w 2414"/>
                <a:gd name="T91" fmla="*/ 566 h 3189"/>
                <a:gd name="T92" fmla="*/ 1208 w 2414"/>
                <a:gd name="T93" fmla="*/ 553 h 3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414" h="3189">
                  <a:moveTo>
                    <a:pt x="1073" y="1915"/>
                  </a:moveTo>
                  <a:lnTo>
                    <a:pt x="625" y="1915"/>
                  </a:lnTo>
                  <a:lnTo>
                    <a:pt x="625" y="3186"/>
                  </a:lnTo>
                  <a:lnTo>
                    <a:pt x="0" y="3186"/>
                  </a:lnTo>
                  <a:lnTo>
                    <a:pt x="0" y="0"/>
                  </a:lnTo>
                  <a:lnTo>
                    <a:pt x="1250" y="0"/>
                  </a:lnTo>
                  <a:lnTo>
                    <a:pt x="1311" y="0"/>
                  </a:lnTo>
                  <a:lnTo>
                    <a:pt x="1368" y="2"/>
                  </a:lnTo>
                  <a:lnTo>
                    <a:pt x="1427" y="9"/>
                  </a:lnTo>
                  <a:lnTo>
                    <a:pt x="1484" y="20"/>
                  </a:lnTo>
                  <a:lnTo>
                    <a:pt x="1536" y="31"/>
                  </a:lnTo>
                  <a:lnTo>
                    <a:pt x="1589" y="42"/>
                  </a:lnTo>
                  <a:lnTo>
                    <a:pt x="1641" y="57"/>
                  </a:lnTo>
                  <a:lnTo>
                    <a:pt x="1689" y="75"/>
                  </a:lnTo>
                  <a:lnTo>
                    <a:pt x="1737" y="92"/>
                  </a:lnTo>
                  <a:lnTo>
                    <a:pt x="1781" y="114"/>
                  </a:lnTo>
                  <a:lnTo>
                    <a:pt x="1825" y="140"/>
                  </a:lnTo>
                  <a:lnTo>
                    <a:pt x="1866" y="166"/>
                  </a:lnTo>
                  <a:lnTo>
                    <a:pt x="1908" y="193"/>
                  </a:lnTo>
                  <a:lnTo>
                    <a:pt x="1945" y="223"/>
                  </a:lnTo>
                  <a:lnTo>
                    <a:pt x="1982" y="254"/>
                  </a:lnTo>
                  <a:lnTo>
                    <a:pt x="2015" y="287"/>
                  </a:lnTo>
                  <a:lnTo>
                    <a:pt x="2048" y="319"/>
                  </a:lnTo>
                  <a:lnTo>
                    <a:pt x="2078" y="357"/>
                  </a:lnTo>
                  <a:lnTo>
                    <a:pt x="2109" y="394"/>
                  </a:lnTo>
                  <a:lnTo>
                    <a:pt x="2135" y="431"/>
                  </a:lnTo>
                  <a:lnTo>
                    <a:pt x="2157" y="472"/>
                  </a:lnTo>
                  <a:lnTo>
                    <a:pt x="2183" y="514"/>
                  </a:lnTo>
                  <a:lnTo>
                    <a:pt x="2201" y="555"/>
                  </a:lnTo>
                  <a:lnTo>
                    <a:pt x="2218" y="599"/>
                  </a:lnTo>
                  <a:lnTo>
                    <a:pt x="2233" y="643"/>
                  </a:lnTo>
                  <a:lnTo>
                    <a:pt x="2249" y="687"/>
                  </a:lnTo>
                  <a:lnTo>
                    <a:pt x="2264" y="735"/>
                  </a:lnTo>
                  <a:lnTo>
                    <a:pt x="2271" y="778"/>
                  </a:lnTo>
                  <a:lnTo>
                    <a:pt x="2277" y="826"/>
                  </a:lnTo>
                  <a:lnTo>
                    <a:pt x="2284" y="874"/>
                  </a:lnTo>
                  <a:lnTo>
                    <a:pt x="2286" y="927"/>
                  </a:lnTo>
                  <a:lnTo>
                    <a:pt x="2286" y="975"/>
                  </a:lnTo>
                  <a:lnTo>
                    <a:pt x="2284" y="1056"/>
                  </a:lnTo>
                  <a:lnTo>
                    <a:pt x="2277" y="1132"/>
                  </a:lnTo>
                  <a:lnTo>
                    <a:pt x="2262" y="1207"/>
                  </a:lnTo>
                  <a:lnTo>
                    <a:pt x="2240" y="1279"/>
                  </a:lnTo>
                  <a:lnTo>
                    <a:pt x="2214" y="1344"/>
                  </a:lnTo>
                  <a:lnTo>
                    <a:pt x="2183" y="1406"/>
                  </a:lnTo>
                  <a:lnTo>
                    <a:pt x="2150" y="1465"/>
                  </a:lnTo>
                  <a:lnTo>
                    <a:pt x="2113" y="1517"/>
                  </a:lnTo>
                  <a:lnTo>
                    <a:pt x="2070" y="1570"/>
                  </a:lnTo>
                  <a:lnTo>
                    <a:pt x="2026" y="1618"/>
                  </a:lnTo>
                  <a:lnTo>
                    <a:pt x="1978" y="1659"/>
                  </a:lnTo>
                  <a:lnTo>
                    <a:pt x="1925" y="1696"/>
                  </a:lnTo>
                  <a:lnTo>
                    <a:pt x="1873" y="1733"/>
                  </a:lnTo>
                  <a:lnTo>
                    <a:pt x="1816" y="1764"/>
                  </a:lnTo>
                  <a:lnTo>
                    <a:pt x="1759" y="1790"/>
                  </a:lnTo>
                  <a:lnTo>
                    <a:pt x="1702" y="1816"/>
                  </a:lnTo>
                  <a:lnTo>
                    <a:pt x="2413" y="3188"/>
                  </a:lnTo>
                  <a:lnTo>
                    <a:pt x="1694" y="3188"/>
                  </a:lnTo>
                  <a:lnTo>
                    <a:pt x="1694" y="3186"/>
                  </a:lnTo>
                  <a:lnTo>
                    <a:pt x="1073" y="1915"/>
                  </a:lnTo>
                  <a:close/>
                  <a:moveTo>
                    <a:pt x="1208" y="553"/>
                  </a:moveTo>
                  <a:lnTo>
                    <a:pt x="625" y="553"/>
                  </a:lnTo>
                  <a:lnTo>
                    <a:pt x="625" y="1397"/>
                  </a:lnTo>
                  <a:lnTo>
                    <a:pt x="1208" y="1397"/>
                  </a:lnTo>
                  <a:lnTo>
                    <a:pt x="1261" y="1395"/>
                  </a:lnTo>
                  <a:lnTo>
                    <a:pt x="1309" y="1392"/>
                  </a:lnTo>
                  <a:lnTo>
                    <a:pt x="1353" y="1382"/>
                  </a:lnTo>
                  <a:lnTo>
                    <a:pt x="1396" y="1371"/>
                  </a:lnTo>
                  <a:lnTo>
                    <a:pt x="1433" y="1353"/>
                  </a:lnTo>
                  <a:lnTo>
                    <a:pt x="1475" y="1331"/>
                  </a:lnTo>
                  <a:lnTo>
                    <a:pt x="1508" y="1309"/>
                  </a:lnTo>
                  <a:lnTo>
                    <a:pt x="1538" y="1283"/>
                  </a:lnTo>
                  <a:lnTo>
                    <a:pt x="1569" y="1253"/>
                  </a:lnTo>
                  <a:lnTo>
                    <a:pt x="1591" y="1220"/>
                  </a:lnTo>
                  <a:lnTo>
                    <a:pt x="1613" y="1187"/>
                  </a:lnTo>
                  <a:lnTo>
                    <a:pt x="1630" y="1150"/>
                  </a:lnTo>
                  <a:lnTo>
                    <a:pt x="1645" y="1108"/>
                  </a:lnTo>
                  <a:lnTo>
                    <a:pt x="1652" y="1067"/>
                  </a:lnTo>
                  <a:lnTo>
                    <a:pt x="1659" y="1023"/>
                  </a:lnTo>
                  <a:lnTo>
                    <a:pt x="1661" y="979"/>
                  </a:lnTo>
                  <a:lnTo>
                    <a:pt x="1659" y="936"/>
                  </a:lnTo>
                  <a:lnTo>
                    <a:pt x="1652" y="892"/>
                  </a:lnTo>
                  <a:lnTo>
                    <a:pt x="1645" y="850"/>
                  </a:lnTo>
                  <a:lnTo>
                    <a:pt x="1630" y="809"/>
                  </a:lnTo>
                  <a:lnTo>
                    <a:pt x="1613" y="772"/>
                  </a:lnTo>
                  <a:lnTo>
                    <a:pt x="1591" y="739"/>
                  </a:lnTo>
                  <a:lnTo>
                    <a:pt x="1569" y="706"/>
                  </a:lnTo>
                  <a:lnTo>
                    <a:pt x="1538" y="676"/>
                  </a:lnTo>
                  <a:lnTo>
                    <a:pt x="1508" y="649"/>
                  </a:lnTo>
                  <a:lnTo>
                    <a:pt x="1475" y="630"/>
                  </a:lnTo>
                  <a:lnTo>
                    <a:pt x="1433" y="608"/>
                  </a:lnTo>
                  <a:lnTo>
                    <a:pt x="1396" y="593"/>
                  </a:lnTo>
                  <a:lnTo>
                    <a:pt x="1353" y="577"/>
                  </a:lnTo>
                  <a:lnTo>
                    <a:pt x="1309" y="566"/>
                  </a:lnTo>
                  <a:lnTo>
                    <a:pt x="1261" y="564"/>
                  </a:lnTo>
                  <a:lnTo>
                    <a:pt x="1208" y="553"/>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3600">
                <a:solidFill>
                  <a:schemeClr val="tx1">
                    <a:alpha val="18000"/>
                  </a:schemeClr>
                </a:solidFill>
              </a:endParaRPr>
            </a:p>
          </p:txBody>
        </p:sp>
        <p:sp>
          <p:nvSpPr>
            <p:cNvPr id="16" name="Freeform 15"/>
            <p:cNvSpPr>
              <a:spLocks noChangeArrowheads="1"/>
            </p:cNvSpPr>
            <p:nvPr/>
          </p:nvSpPr>
          <p:spPr bwMode="auto">
            <a:xfrm>
              <a:off x="4572000" y="2951163"/>
              <a:ext cx="825500" cy="1147763"/>
            </a:xfrm>
            <a:custGeom>
              <a:avLst/>
              <a:gdLst>
                <a:gd name="T0" fmla="*/ 625 w 2291"/>
                <a:gd name="T1" fmla="*/ 1989 h 3189"/>
                <a:gd name="T2" fmla="*/ 0 w 2291"/>
                <a:gd name="T3" fmla="*/ 3188 h 3189"/>
                <a:gd name="T4" fmla="*/ 1240 w 2291"/>
                <a:gd name="T5" fmla="*/ 0 h 3189"/>
                <a:gd name="T6" fmla="*/ 1298 w 2291"/>
                <a:gd name="T7" fmla="*/ 0 h 3189"/>
                <a:gd name="T8" fmla="*/ 1416 w 2291"/>
                <a:gd name="T9" fmla="*/ 9 h 3189"/>
                <a:gd name="T10" fmla="*/ 1529 w 2291"/>
                <a:gd name="T11" fmla="*/ 31 h 3189"/>
                <a:gd name="T12" fmla="*/ 1634 w 2291"/>
                <a:gd name="T13" fmla="*/ 59 h 3189"/>
                <a:gd name="T14" fmla="*/ 1730 w 2291"/>
                <a:gd name="T15" fmla="*/ 94 h 3189"/>
                <a:gd name="T16" fmla="*/ 1818 w 2291"/>
                <a:gd name="T17" fmla="*/ 138 h 3189"/>
                <a:gd name="T18" fmla="*/ 1903 w 2291"/>
                <a:gd name="T19" fmla="*/ 195 h 3189"/>
                <a:gd name="T20" fmla="*/ 1977 w 2291"/>
                <a:gd name="T21" fmla="*/ 258 h 3189"/>
                <a:gd name="T22" fmla="*/ 2047 w 2291"/>
                <a:gd name="T23" fmla="*/ 324 h 3189"/>
                <a:gd name="T24" fmla="*/ 2109 w 2291"/>
                <a:gd name="T25" fmla="*/ 398 h 3189"/>
                <a:gd name="T26" fmla="*/ 2161 w 2291"/>
                <a:gd name="T27" fmla="*/ 477 h 3189"/>
                <a:gd name="T28" fmla="*/ 2205 w 2291"/>
                <a:gd name="T29" fmla="*/ 562 h 3189"/>
                <a:gd name="T30" fmla="*/ 2237 w 2291"/>
                <a:gd name="T31" fmla="*/ 650 h 3189"/>
                <a:gd name="T32" fmla="*/ 2264 w 2291"/>
                <a:gd name="T33" fmla="*/ 741 h 3189"/>
                <a:gd name="T34" fmla="*/ 2281 w 2291"/>
                <a:gd name="T35" fmla="*/ 838 h 3189"/>
                <a:gd name="T36" fmla="*/ 2290 w 2291"/>
                <a:gd name="T37" fmla="*/ 938 h 3189"/>
                <a:gd name="T38" fmla="*/ 2290 w 2291"/>
                <a:gd name="T39" fmla="*/ 991 h 3189"/>
                <a:gd name="T40" fmla="*/ 2288 w 2291"/>
                <a:gd name="T41" fmla="*/ 1091 h 3189"/>
                <a:gd name="T42" fmla="*/ 2275 w 2291"/>
                <a:gd name="T43" fmla="*/ 1192 h 3189"/>
                <a:gd name="T44" fmla="*/ 2253 w 2291"/>
                <a:gd name="T45" fmla="*/ 1283 h 3189"/>
                <a:gd name="T46" fmla="*/ 2222 w 2291"/>
                <a:gd name="T47" fmla="*/ 1375 h 3189"/>
                <a:gd name="T48" fmla="*/ 2183 w 2291"/>
                <a:gd name="T49" fmla="*/ 1460 h 3189"/>
                <a:gd name="T50" fmla="*/ 2135 w 2291"/>
                <a:gd name="T51" fmla="*/ 1541 h 3189"/>
                <a:gd name="T52" fmla="*/ 2078 w 2291"/>
                <a:gd name="T53" fmla="*/ 1620 h 3189"/>
                <a:gd name="T54" fmla="*/ 2015 w 2291"/>
                <a:gd name="T55" fmla="*/ 1690 h 3189"/>
                <a:gd name="T56" fmla="*/ 1940 w 2291"/>
                <a:gd name="T57" fmla="*/ 1755 h 3189"/>
                <a:gd name="T58" fmla="*/ 1862 w 2291"/>
                <a:gd name="T59" fmla="*/ 1812 h 3189"/>
                <a:gd name="T60" fmla="*/ 1774 w 2291"/>
                <a:gd name="T61" fmla="*/ 1865 h 3189"/>
                <a:gd name="T62" fmla="*/ 1682 w 2291"/>
                <a:gd name="T63" fmla="*/ 1904 h 3189"/>
                <a:gd name="T64" fmla="*/ 1582 w 2291"/>
                <a:gd name="T65" fmla="*/ 1939 h 3189"/>
                <a:gd name="T66" fmla="*/ 1472 w 2291"/>
                <a:gd name="T67" fmla="*/ 1961 h 3189"/>
                <a:gd name="T68" fmla="*/ 1357 w 2291"/>
                <a:gd name="T69" fmla="*/ 1974 h 3189"/>
                <a:gd name="T70" fmla="*/ 1240 w 2291"/>
                <a:gd name="T71" fmla="*/ 1989 h 3189"/>
                <a:gd name="T72" fmla="*/ 628 w 2291"/>
                <a:gd name="T73" fmla="*/ 553 h 3189"/>
                <a:gd name="T74" fmla="*/ 1207 w 2291"/>
                <a:gd name="T75" fmla="*/ 1428 h 3189"/>
                <a:gd name="T76" fmla="*/ 1259 w 2291"/>
                <a:gd name="T77" fmla="*/ 1428 h 3189"/>
                <a:gd name="T78" fmla="*/ 1354 w 2291"/>
                <a:gd name="T79" fmla="*/ 1415 h 3189"/>
                <a:gd name="T80" fmla="*/ 1440 w 2291"/>
                <a:gd name="T81" fmla="*/ 1382 h 3189"/>
                <a:gd name="T82" fmla="*/ 1510 w 2291"/>
                <a:gd name="T83" fmla="*/ 1338 h 3189"/>
                <a:gd name="T84" fmla="*/ 1573 w 2291"/>
                <a:gd name="T85" fmla="*/ 1281 h 3189"/>
                <a:gd name="T86" fmla="*/ 1617 w 2291"/>
                <a:gd name="T87" fmla="*/ 1211 h 3189"/>
                <a:gd name="T88" fmla="*/ 1650 w 2291"/>
                <a:gd name="T89" fmla="*/ 1133 h 3189"/>
                <a:gd name="T90" fmla="*/ 1663 w 2291"/>
                <a:gd name="T91" fmla="*/ 1045 h 3189"/>
                <a:gd name="T92" fmla="*/ 1665 w 2291"/>
                <a:gd name="T93" fmla="*/ 997 h 3189"/>
                <a:gd name="T94" fmla="*/ 1660 w 2291"/>
                <a:gd name="T95" fmla="*/ 905 h 3189"/>
                <a:gd name="T96" fmla="*/ 1634 w 2291"/>
                <a:gd name="T97" fmla="*/ 820 h 3189"/>
                <a:gd name="T98" fmla="*/ 1595 w 2291"/>
                <a:gd name="T99" fmla="*/ 746 h 3189"/>
                <a:gd name="T100" fmla="*/ 1542 w 2291"/>
                <a:gd name="T101" fmla="*/ 680 h 3189"/>
                <a:gd name="T102" fmla="*/ 1477 w 2291"/>
                <a:gd name="T103" fmla="*/ 628 h 3189"/>
                <a:gd name="T104" fmla="*/ 1398 w 2291"/>
                <a:gd name="T105" fmla="*/ 593 h 3189"/>
                <a:gd name="T106" fmla="*/ 1306 w 2291"/>
                <a:gd name="T107" fmla="*/ 571 h 3189"/>
                <a:gd name="T108" fmla="*/ 1207 w 2291"/>
                <a:gd name="T109" fmla="*/ 553 h 3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291" h="3189">
                  <a:moveTo>
                    <a:pt x="1240" y="1989"/>
                  </a:moveTo>
                  <a:lnTo>
                    <a:pt x="625" y="1989"/>
                  </a:lnTo>
                  <a:lnTo>
                    <a:pt x="625" y="3188"/>
                  </a:lnTo>
                  <a:lnTo>
                    <a:pt x="0" y="3188"/>
                  </a:lnTo>
                  <a:lnTo>
                    <a:pt x="0" y="0"/>
                  </a:lnTo>
                  <a:lnTo>
                    <a:pt x="1240" y="0"/>
                  </a:lnTo>
                  <a:lnTo>
                    <a:pt x="1240" y="0"/>
                  </a:lnTo>
                  <a:lnTo>
                    <a:pt x="1298" y="0"/>
                  </a:lnTo>
                  <a:lnTo>
                    <a:pt x="1357" y="7"/>
                  </a:lnTo>
                  <a:lnTo>
                    <a:pt x="1416" y="9"/>
                  </a:lnTo>
                  <a:lnTo>
                    <a:pt x="1472" y="20"/>
                  </a:lnTo>
                  <a:lnTo>
                    <a:pt x="1529" y="31"/>
                  </a:lnTo>
                  <a:lnTo>
                    <a:pt x="1582" y="42"/>
                  </a:lnTo>
                  <a:lnTo>
                    <a:pt x="1634" y="59"/>
                  </a:lnTo>
                  <a:lnTo>
                    <a:pt x="1682" y="77"/>
                  </a:lnTo>
                  <a:lnTo>
                    <a:pt x="1730" y="94"/>
                  </a:lnTo>
                  <a:lnTo>
                    <a:pt x="1774" y="116"/>
                  </a:lnTo>
                  <a:lnTo>
                    <a:pt x="1818" y="138"/>
                  </a:lnTo>
                  <a:lnTo>
                    <a:pt x="1862" y="169"/>
                  </a:lnTo>
                  <a:lnTo>
                    <a:pt x="1903" y="195"/>
                  </a:lnTo>
                  <a:lnTo>
                    <a:pt x="1940" y="226"/>
                  </a:lnTo>
                  <a:lnTo>
                    <a:pt x="1977" y="258"/>
                  </a:lnTo>
                  <a:lnTo>
                    <a:pt x="2015" y="291"/>
                  </a:lnTo>
                  <a:lnTo>
                    <a:pt x="2047" y="324"/>
                  </a:lnTo>
                  <a:lnTo>
                    <a:pt x="2078" y="361"/>
                  </a:lnTo>
                  <a:lnTo>
                    <a:pt x="2109" y="398"/>
                  </a:lnTo>
                  <a:lnTo>
                    <a:pt x="2135" y="440"/>
                  </a:lnTo>
                  <a:lnTo>
                    <a:pt x="2161" y="477"/>
                  </a:lnTo>
                  <a:lnTo>
                    <a:pt x="2183" y="521"/>
                  </a:lnTo>
                  <a:lnTo>
                    <a:pt x="2205" y="562"/>
                  </a:lnTo>
                  <a:lnTo>
                    <a:pt x="2222" y="606"/>
                  </a:lnTo>
                  <a:lnTo>
                    <a:pt x="2237" y="650"/>
                  </a:lnTo>
                  <a:lnTo>
                    <a:pt x="2253" y="698"/>
                  </a:lnTo>
                  <a:lnTo>
                    <a:pt x="2264" y="741"/>
                  </a:lnTo>
                  <a:lnTo>
                    <a:pt x="2275" y="789"/>
                  </a:lnTo>
                  <a:lnTo>
                    <a:pt x="2281" y="838"/>
                  </a:lnTo>
                  <a:lnTo>
                    <a:pt x="2288" y="890"/>
                  </a:lnTo>
                  <a:lnTo>
                    <a:pt x="2290" y="938"/>
                  </a:lnTo>
                  <a:lnTo>
                    <a:pt x="2290" y="991"/>
                  </a:lnTo>
                  <a:lnTo>
                    <a:pt x="2290" y="991"/>
                  </a:lnTo>
                  <a:lnTo>
                    <a:pt x="2290" y="1043"/>
                  </a:lnTo>
                  <a:lnTo>
                    <a:pt x="2288" y="1091"/>
                  </a:lnTo>
                  <a:lnTo>
                    <a:pt x="2281" y="1139"/>
                  </a:lnTo>
                  <a:lnTo>
                    <a:pt x="2275" y="1192"/>
                  </a:lnTo>
                  <a:lnTo>
                    <a:pt x="2264" y="1240"/>
                  </a:lnTo>
                  <a:lnTo>
                    <a:pt x="2253" y="1283"/>
                  </a:lnTo>
                  <a:lnTo>
                    <a:pt x="2237" y="1331"/>
                  </a:lnTo>
                  <a:lnTo>
                    <a:pt x="2222" y="1375"/>
                  </a:lnTo>
                  <a:lnTo>
                    <a:pt x="2205" y="1419"/>
                  </a:lnTo>
                  <a:lnTo>
                    <a:pt x="2183" y="1460"/>
                  </a:lnTo>
                  <a:lnTo>
                    <a:pt x="2161" y="1504"/>
                  </a:lnTo>
                  <a:lnTo>
                    <a:pt x="2135" y="1541"/>
                  </a:lnTo>
                  <a:lnTo>
                    <a:pt x="2109" y="1583"/>
                  </a:lnTo>
                  <a:lnTo>
                    <a:pt x="2078" y="1620"/>
                  </a:lnTo>
                  <a:lnTo>
                    <a:pt x="2047" y="1657"/>
                  </a:lnTo>
                  <a:lnTo>
                    <a:pt x="2015" y="1690"/>
                  </a:lnTo>
                  <a:lnTo>
                    <a:pt x="1977" y="1723"/>
                  </a:lnTo>
                  <a:lnTo>
                    <a:pt x="1940" y="1755"/>
                  </a:lnTo>
                  <a:lnTo>
                    <a:pt x="1903" y="1786"/>
                  </a:lnTo>
                  <a:lnTo>
                    <a:pt x="1862" y="1812"/>
                  </a:lnTo>
                  <a:lnTo>
                    <a:pt x="1818" y="1839"/>
                  </a:lnTo>
                  <a:lnTo>
                    <a:pt x="1774" y="1865"/>
                  </a:lnTo>
                  <a:lnTo>
                    <a:pt x="1730" y="1887"/>
                  </a:lnTo>
                  <a:lnTo>
                    <a:pt x="1682" y="1904"/>
                  </a:lnTo>
                  <a:lnTo>
                    <a:pt x="1634" y="1922"/>
                  </a:lnTo>
                  <a:lnTo>
                    <a:pt x="1582" y="1939"/>
                  </a:lnTo>
                  <a:lnTo>
                    <a:pt x="1529" y="1950"/>
                  </a:lnTo>
                  <a:lnTo>
                    <a:pt x="1472" y="1961"/>
                  </a:lnTo>
                  <a:lnTo>
                    <a:pt x="1416" y="1972"/>
                  </a:lnTo>
                  <a:lnTo>
                    <a:pt x="1357" y="1974"/>
                  </a:lnTo>
                  <a:lnTo>
                    <a:pt x="1298" y="1976"/>
                  </a:lnTo>
                  <a:lnTo>
                    <a:pt x="1240" y="1989"/>
                  </a:lnTo>
                  <a:close/>
                  <a:moveTo>
                    <a:pt x="1207" y="553"/>
                  </a:moveTo>
                  <a:lnTo>
                    <a:pt x="628" y="553"/>
                  </a:lnTo>
                  <a:lnTo>
                    <a:pt x="628" y="1428"/>
                  </a:lnTo>
                  <a:lnTo>
                    <a:pt x="1207" y="1428"/>
                  </a:lnTo>
                  <a:lnTo>
                    <a:pt x="1207" y="1428"/>
                  </a:lnTo>
                  <a:lnTo>
                    <a:pt x="1259" y="1428"/>
                  </a:lnTo>
                  <a:lnTo>
                    <a:pt x="1306" y="1421"/>
                  </a:lnTo>
                  <a:lnTo>
                    <a:pt x="1354" y="1415"/>
                  </a:lnTo>
                  <a:lnTo>
                    <a:pt x="1398" y="1399"/>
                  </a:lnTo>
                  <a:lnTo>
                    <a:pt x="1440" y="1382"/>
                  </a:lnTo>
                  <a:lnTo>
                    <a:pt x="1477" y="1364"/>
                  </a:lnTo>
                  <a:lnTo>
                    <a:pt x="1510" y="1338"/>
                  </a:lnTo>
                  <a:lnTo>
                    <a:pt x="1542" y="1312"/>
                  </a:lnTo>
                  <a:lnTo>
                    <a:pt x="1573" y="1281"/>
                  </a:lnTo>
                  <a:lnTo>
                    <a:pt x="1595" y="1248"/>
                  </a:lnTo>
                  <a:lnTo>
                    <a:pt x="1617" y="1211"/>
                  </a:lnTo>
                  <a:lnTo>
                    <a:pt x="1634" y="1174"/>
                  </a:lnTo>
                  <a:lnTo>
                    <a:pt x="1650" y="1133"/>
                  </a:lnTo>
                  <a:lnTo>
                    <a:pt x="1660" y="1089"/>
                  </a:lnTo>
                  <a:lnTo>
                    <a:pt x="1663" y="1045"/>
                  </a:lnTo>
                  <a:lnTo>
                    <a:pt x="1665" y="997"/>
                  </a:lnTo>
                  <a:lnTo>
                    <a:pt x="1665" y="997"/>
                  </a:lnTo>
                  <a:lnTo>
                    <a:pt x="1663" y="949"/>
                  </a:lnTo>
                  <a:lnTo>
                    <a:pt x="1660" y="905"/>
                  </a:lnTo>
                  <a:lnTo>
                    <a:pt x="1650" y="862"/>
                  </a:lnTo>
                  <a:lnTo>
                    <a:pt x="1634" y="820"/>
                  </a:lnTo>
                  <a:lnTo>
                    <a:pt x="1617" y="779"/>
                  </a:lnTo>
                  <a:lnTo>
                    <a:pt x="1595" y="746"/>
                  </a:lnTo>
                  <a:lnTo>
                    <a:pt x="1573" y="713"/>
                  </a:lnTo>
                  <a:lnTo>
                    <a:pt x="1542" y="680"/>
                  </a:lnTo>
                  <a:lnTo>
                    <a:pt x="1510" y="654"/>
                  </a:lnTo>
                  <a:lnTo>
                    <a:pt x="1477" y="628"/>
                  </a:lnTo>
                  <a:lnTo>
                    <a:pt x="1440" y="610"/>
                  </a:lnTo>
                  <a:lnTo>
                    <a:pt x="1398" y="593"/>
                  </a:lnTo>
                  <a:lnTo>
                    <a:pt x="1354" y="577"/>
                  </a:lnTo>
                  <a:lnTo>
                    <a:pt x="1306" y="571"/>
                  </a:lnTo>
                  <a:lnTo>
                    <a:pt x="1259" y="564"/>
                  </a:lnTo>
                  <a:lnTo>
                    <a:pt x="1207" y="553"/>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3600">
                <a:solidFill>
                  <a:schemeClr val="tx1">
                    <a:alpha val="18000"/>
                  </a:schemeClr>
                </a:solidFill>
              </a:endParaRPr>
            </a:p>
          </p:txBody>
        </p:sp>
        <p:sp>
          <p:nvSpPr>
            <p:cNvPr id="17" name="Freeform 16"/>
            <p:cNvSpPr>
              <a:spLocks noChangeArrowheads="1"/>
            </p:cNvSpPr>
            <p:nvPr/>
          </p:nvSpPr>
          <p:spPr bwMode="auto">
            <a:xfrm>
              <a:off x="3505200" y="4389438"/>
              <a:ext cx="828675" cy="215900"/>
            </a:xfrm>
            <a:custGeom>
              <a:avLst/>
              <a:gdLst>
                <a:gd name="T0" fmla="*/ 0 w 2302"/>
                <a:gd name="T1" fmla="*/ 599 h 600"/>
                <a:gd name="T2" fmla="*/ 2301 w 2302"/>
                <a:gd name="T3" fmla="*/ 599 h 600"/>
                <a:gd name="T4" fmla="*/ 2301 w 2302"/>
                <a:gd name="T5" fmla="*/ 0 h 600"/>
                <a:gd name="T6" fmla="*/ 0 w 2302"/>
                <a:gd name="T7" fmla="*/ 0 h 600"/>
                <a:gd name="T8" fmla="*/ 0 w 2302"/>
                <a:gd name="T9" fmla="*/ 599 h 600"/>
              </a:gdLst>
              <a:ahLst/>
              <a:cxnLst>
                <a:cxn ang="0">
                  <a:pos x="T0" y="T1"/>
                </a:cxn>
                <a:cxn ang="0">
                  <a:pos x="T2" y="T3"/>
                </a:cxn>
                <a:cxn ang="0">
                  <a:pos x="T4" y="T5"/>
                </a:cxn>
                <a:cxn ang="0">
                  <a:pos x="T6" y="T7"/>
                </a:cxn>
                <a:cxn ang="0">
                  <a:pos x="T8" y="T9"/>
                </a:cxn>
              </a:cxnLst>
              <a:rect l="0" t="0" r="r" b="b"/>
              <a:pathLst>
                <a:path w="2302" h="600">
                  <a:moveTo>
                    <a:pt x="0" y="599"/>
                  </a:moveTo>
                  <a:lnTo>
                    <a:pt x="2301" y="599"/>
                  </a:lnTo>
                  <a:lnTo>
                    <a:pt x="2301" y="0"/>
                  </a:lnTo>
                  <a:lnTo>
                    <a:pt x="0" y="0"/>
                  </a:lnTo>
                  <a:lnTo>
                    <a:pt x="0" y="599"/>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3600">
                <a:solidFill>
                  <a:schemeClr val="tx1">
                    <a:alpha val="18000"/>
                  </a:schemeClr>
                </a:solidFill>
              </a:endParaRPr>
            </a:p>
          </p:txBody>
        </p:sp>
      </p:grpSp>
      <p:grpSp>
        <p:nvGrpSpPr>
          <p:cNvPr id="18" name="Group 17">
            <a:extLst>
              <a:ext uri="{FF2B5EF4-FFF2-40B4-BE49-F238E27FC236}">
                <a16:creationId xmlns:a16="http://schemas.microsoft.com/office/drawing/2014/main" id="{E88F33F1-453C-EB4E-AE2F-68792578E30E}"/>
              </a:ext>
            </a:extLst>
          </p:cNvPr>
          <p:cNvGrpSpPr/>
          <p:nvPr userDrawn="1"/>
        </p:nvGrpSpPr>
        <p:grpSpPr>
          <a:xfrm>
            <a:off x="-1588" y="0"/>
            <a:ext cx="8698843" cy="6858000"/>
            <a:chOff x="-1588" y="941388"/>
            <a:chExt cx="7186613" cy="5665787"/>
          </a:xfrm>
          <a:solidFill>
            <a:schemeClr val="tx1"/>
          </a:solidFill>
        </p:grpSpPr>
        <p:sp>
          <p:nvSpPr>
            <p:cNvPr id="19" name="Freeform 18">
              <a:extLst>
                <a:ext uri="{FF2B5EF4-FFF2-40B4-BE49-F238E27FC236}">
                  <a16:creationId xmlns:a16="http://schemas.microsoft.com/office/drawing/2014/main" id="{B00262FD-4240-7E44-B31A-73B361DB1ABE}"/>
                </a:ext>
              </a:extLst>
            </p:cNvPr>
            <p:cNvSpPr>
              <a:spLocks noChangeArrowheads="1"/>
            </p:cNvSpPr>
            <p:nvPr userDrawn="1"/>
          </p:nvSpPr>
          <p:spPr bwMode="auto">
            <a:xfrm>
              <a:off x="-1588" y="5940425"/>
              <a:ext cx="2492376" cy="666750"/>
            </a:xfrm>
            <a:custGeom>
              <a:avLst/>
              <a:gdLst>
                <a:gd name="T0" fmla="*/ 3462 w 6925"/>
                <a:gd name="T1" fmla="*/ 1849 h 1850"/>
                <a:gd name="T2" fmla="*/ 0 w 6925"/>
                <a:gd name="T3" fmla="*/ 1849 h 1850"/>
                <a:gd name="T4" fmla="*/ 0 w 6925"/>
                <a:gd name="T5" fmla="*/ 0 h 1850"/>
                <a:gd name="T6" fmla="*/ 6924 w 6925"/>
                <a:gd name="T7" fmla="*/ 0 h 1850"/>
                <a:gd name="T8" fmla="*/ 6924 w 6925"/>
                <a:gd name="T9" fmla="*/ 1849 h 1850"/>
                <a:gd name="T10" fmla="*/ 3462 w 6925"/>
                <a:gd name="T11" fmla="*/ 1849 h 1850"/>
              </a:gdLst>
              <a:ahLst/>
              <a:cxnLst>
                <a:cxn ang="0">
                  <a:pos x="T0" y="T1"/>
                </a:cxn>
                <a:cxn ang="0">
                  <a:pos x="T2" y="T3"/>
                </a:cxn>
                <a:cxn ang="0">
                  <a:pos x="T4" y="T5"/>
                </a:cxn>
                <a:cxn ang="0">
                  <a:pos x="T6" y="T7"/>
                </a:cxn>
                <a:cxn ang="0">
                  <a:pos x="T8" y="T9"/>
                </a:cxn>
                <a:cxn ang="0">
                  <a:pos x="T10" y="T11"/>
                </a:cxn>
              </a:cxnLst>
              <a:rect l="0" t="0" r="r" b="b"/>
              <a:pathLst>
                <a:path w="6925" h="1850">
                  <a:moveTo>
                    <a:pt x="3462" y="1849"/>
                  </a:moveTo>
                  <a:lnTo>
                    <a:pt x="0" y="1849"/>
                  </a:lnTo>
                  <a:lnTo>
                    <a:pt x="0" y="0"/>
                  </a:lnTo>
                  <a:lnTo>
                    <a:pt x="6924" y="0"/>
                  </a:lnTo>
                  <a:lnTo>
                    <a:pt x="6924" y="1849"/>
                  </a:lnTo>
                  <a:lnTo>
                    <a:pt x="3462" y="1849"/>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0" name="Freeform 19">
              <a:extLst>
                <a:ext uri="{FF2B5EF4-FFF2-40B4-BE49-F238E27FC236}">
                  <a16:creationId xmlns:a16="http://schemas.microsoft.com/office/drawing/2014/main" id="{EFEF32C0-47D8-2A47-ABF8-6BC941FDAEE3}"/>
                </a:ext>
              </a:extLst>
            </p:cNvPr>
            <p:cNvSpPr>
              <a:spLocks noChangeArrowheads="1"/>
            </p:cNvSpPr>
            <p:nvPr userDrawn="1"/>
          </p:nvSpPr>
          <p:spPr bwMode="auto">
            <a:xfrm>
              <a:off x="3981450" y="941388"/>
              <a:ext cx="3203575" cy="3908425"/>
            </a:xfrm>
            <a:custGeom>
              <a:avLst/>
              <a:gdLst>
                <a:gd name="T0" fmla="*/ 8858 w 8898"/>
                <a:gd name="T1" fmla="*/ 1740 h 10858"/>
                <a:gd name="T2" fmla="*/ 8788 w 8898"/>
                <a:gd name="T3" fmla="*/ 1364 h 10858"/>
                <a:gd name="T4" fmla="*/ 8687 w 8898"/>
                <a:gd name="T5" fmla="*/ 1001 h 10858"/>
                <a:gd name="T6" fmla="*/ 8547 w 8898"/>
                <a:gd name="T7" fmla="*/ 656 h 10858"/>
                <a:gd name="T8" fmla="*/ 8377 w 8898"/>
                <a:gd name="T9" fmla="*/ 326 h 10858"/>
                <a:gd name="T10" fmla="*/ 8171 w 8898"/>
                <a:gd name="T11" fmla="*/ 22 h 10858"/>
                <a:gd name="T12" fmla="*/ 0 w 8898"/>
                <a:gd name="T13" fmla="*/ 0 h 10858"/>
                <a:gd name="T14" fmla="*/ 2422 w 8898"/>
                <a:gd name="T15" fmla="*/ 10857 h 10858"/>
                <a:gd name="T16" fmla="*/ 4803 w 8898"/>
                <a:gd name="T17" fmla="*/ 6187 h 10858"/>
                <a:gd name="T18" fmla="*/ 5271 w 8898"/>
                <a:gd name="T19" fmla="*/ 6170 h 10858"/>
                <a:gd name="T20" fmla="*/ 5717 w 8898"/>
                <a:gd name="T21" fmla="*/ 6113 h 10858"/>
                <a:gd name="T22" fmla="*/ 6132 w 8898"/>
                <a:gd name="T23" fmla="*/ 6017 h 10858"/>
                <a:gd name="T24" fmla="*/ 6525 w 8898"/>
                <a:gd name="T25" fmla="*/ 5881 h 10858"/>
                <a:gd name="T26" fmla="*/ 6888 w 8898"/>
                <a:gd name="T27" fmla="*/ 5720 h 10858"/>
                <a:gd name="T28" fmla="*/ 7229 w 8898"/>
                <a:gd name="T29" fmla="*/ 5523 h 10858"/>
                <a:gd name="T30" fmla="*/ 7535 w 8898"/>
                <a:gd name="T31" fmla="*/ 5300 h 10858"/>
                <a:gd name="T32" fmla="*/ 7811 w 8898"/>
                <a:gd name="T33" fmla="*/ 5046 h 10858"/>
                <a:gd name="T34" fmla="*/ 8060 w 8898"/>
                <a:gd name="T35" fmla="*/ 4771 h 10858"/>
                <a:gd name="T36" fmla="*/ 8278 w 8898"/>
                <a:gd name="T37" fmla="*/ 4478 h 10858"/>
                <a:gd name="T38" fmla="*/ 8466 w 8898"/>
                <a:gd name="T39" fmla="*/ 4159 h 10858"/>
                <a:gd name="T40" fmla="*/ 8619 w 8898"/>
                <a:gd name="T41" fmla="*/ 3818 h 10858"/>
                <a:gd name="T42" fmla="*/ 8740 w 8898"/>
                <a:gd name="T43" fmla="*/ 3464 h 10858"/>
                <a:gd name="T44" fmla="*/ 8827 w 8898"/>
                <a:gd name="T45" fmla="*/ 3097 h 10858"/>
                <a:gd name="T46" fmla="*/ 8879 w 8898"/>
                <a:gd name="T47" fmla="*/ 2712 h 10858"/>
                <a:gd name="T48" fmla="*/ 8897 w 8898"/>
                <a:gd name="T49" fmla="*/ 2323 h 10858"/>
                <a:gd name="T50" fmla="*/ 8879 w 8898"/>
                <a:gd name="T51" fmla="*/ 1932 h 10858"/>
                <a:gd name="T52" fmla="*/ 6475 w 8898"/>
                <a:gd name="T53" fmla="*/ 2417 h 10858"/>
                <a:gd name="T54" fmla="*/ 6458 w 8898"/>
                <a:gd name="T55" fmla="*/ 2596 h 10858"/>
                <a:gd name="T56" fmla="*/ 6427 w 8898"/>
                <a:gd name="T57" fmla="*/ 2771 h 10858"/>
                <a:gd name="T58" fmla="*/ 6379 w 8898"/>
                <a:gd name="T59" fmla="*/ 2937 h 10858"/>
                <a:gd name="T60" fmla="*/ 6322 w 8898"/>
                <a:gd name="T61" fmla="*/ 3090 h 10858"/>
                <a:gd name="T62" fmla="*/ 6248 w 8898"/>
                <a:gd name="T63" fmla="*/ 3239 h 10858"/>
                <a:gd name="T64" fmla="*/ 6156 w 8898"/>
                <a:gd name="T65" fmla="*/ 3374 h 10858"/>
                <a:gd name="T66" fmla="*/ 6055 w 8898"/>
                <a:gd name="T67" fmla="*/ 3497 h 10858"/>
                <a:gd name="T68" fmla="*/ 5937 w 8898"/>
                <a:gd name="T69" fmla="*/ 3608 h 10858"/>
                <a:gd name="T70" fmla="*/ 5806 w 8898"/>
                <a:gd name="T71" fmla="*/ 3704 h 10858"/>
                <a:gd name="T72" fmla="*/ 5662 w 8898"/>
                <a:gd name="T73" fmla="*/ 3792 h 10858"/>
                <a:gd name="T74" fmla="*/ 5509 w 8898"/>
                <a:gd name="T75" fmla="*/ 3862 h 10858"/>
                <a:gd name="T76" fmla="*/ 5343 w 8898"/>
                <a:gd name="T77" fmla="*/ 3919 h 10858"/>
                <a:gd name="T78" fmla="*/ 5168 w 8898"/>
                <a:gd name="T79" fmla="*/ 3967 h 10858"/>
                <a:gd name="T80" fmla="*/ 4980 w 8898"/>
                <a:gd name="T81" fmla="*/ 3993 h 10858"/>
                <a:gd name="T82" fmla="*/ 4783 w 8898"/>
                <a:gd name="T83" fmla="*/ 4010 h 10858"/>
                <a:gd name="T84" fmla="*/ 2422 w 8898"/>
                <a:gd name="T85" fmla="*/ 4010 h 10858"/>
                <a:gd name="T86" fmla="*/ 4683 w 8898"/>
                <a:gd name="T87" fmla="*/ 616 h 10858"/>
                <a:gd name="T88" fmla="*/ 4884 w 8898"/>
                <a:gd name="T89" fmla="*/ 625 h 10858"/>
                <a:gd name="T90" fmla="*/ 5074 w 8898"/>
                <a:gd name="T91" fmla="*/ 647 h 10858"/>
                <a:gd name="T92" fmla="*/ 5258 w 8898"/>
                <a:gd name="T93" fmla="*/ 686 h 10858"/>
                <a:gd name="T94" fmla="*/ 5428 w 8898"/>
                <a:gd name="T95" fmla="*/ 739 h 10858"/>
                <a:gd name="T96" fmla="*/ 5586 w 8898"/>
                <a:gd name="T97" fmla="*/ 804 h 10858"/>
                <a:gd name="T98" fmla="*/ 5734 w 8898"/>
                <a:gd name="T99" fmla="*/ 887 h 10858"/>
                <a:gd name="T100" fmla="*/ 5874 w 8898"/>
                <a:gd name="T101" fmla="*/ 979 h 10858"/>
                <a:gd name="T102" fmla="*/ 5996 w 8898"/>
                <a:gd name="T103" fmla="*/ 1086 h 10858"/>
                <a:gd name="T104" fmla="*/ 6108 w 8898"/>
                <a:gd name="T105" fmla="*/ 1204 h 10858"/>
                <a:gd name="T106" fmla="*/ 6204 w 8898"/>
                <a:gd name="T107" fmla="*/ 1335 h 10858"/>
                <a:gd name="T108" fmla="*/ 6287 w 8898"/>
                <a:gd name="T109" fmla="*/ 1480 h 10858"/>
                <a:gd name="T110" fmla="*/ 6353 w 8898"/>
                <a:gd name="T111" fmla="*/ 1633 h 10858"/>
                <a:gd name="T112" fmla="*/ 6405 w 8898"/>
                <a:gd name="T113" fmla="*/ 1790 h 10858"/>
                <a:gd name="T114" fmla="*/ 6445 w 8898"/>
                <a:gd name="T115" fmla="*/ 1960 h 10858"/>
                <a:gd name="T116" fmla="*/ 6466 w 8898"/>
                <a:gd name="T117" fmla="*/ 2140 h 10858"/>
                <a:gd name="T118" fmla="*/ 6475 w 8898"/>
                <a:gd name="T119" fmla="*/ 2323 h 108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898" h="10858">
                  <a:moveTo>
                    <a:pt x="8879" y="1932"/>
                  </a:moveTo>
                  <a:lnTo>
                    <a:pt x="8858" y="1740"/>
                  </a:lnTo>
                  <a:lnTo>
                    <a:pt x="8827" y="1552"/>
                  </a:lnTo>
                  <a:lnTo>
                    <a:pt x="8788" y="1364"/>
                  </a:lnTo>
                  <a:lnTo>
                    <a:pt x="8740" y="1180"/>
                  </a:lnTo>
                  <a:lnTo>
                    <a:pt x="8687" y="1001"/>
                  </a:lnTo>
                  <a:lnTo>
                    <a:pt x="8619" y="826"/>
                  </a:lnTo>
                  <a:lnTo>
                    <a:pt x="8547" y="656"/>
                  </a:lnTo>
                  <a:lnTo>
                    <a:pt x="8466" y="485"/>
                  </a:lnTo>
                  <a:lnTo>
                    <a:pt x="8377" y="326"/>
                  </a:lnTo>
                  <a:lnTo>
                    <a:pt x="8278" y="175"/>
                  </a:lnTo>
                  <a:lnTo>
                    <a:pt x="8171" y="22"/>
                  </a:lnTo>
                  <a:lnTo>
                    <a:pt x="8154" y="0"/>
                  </a:lnTo>
                  <a:lnTo>
                    <a:pt x="0" y="0"/>
                  </a:lnTo>
                  <a:lnTo>
                    <a:pt x="0" y="10857"/>
                  </a:lnTo>
                  <a:lnTo>
                    <a:pt x="2422" y="10857"/>
                  </a:lnTo>
                  <a:lnTo>
                    <a:pt x="2422" y="6187"/>
                  </a:lnTo>
                  <a:lnTo>
                    <a:pt x="4803" y="6187"/>
                  </a:lnTo>
                  <a:lnTo>
                    <a:pt x="5043" y="6183"/>
                  </a:lnTo>
                  <a:lnTo>
                    <a:pt x="5271" y="6170"/>
                  </a:lnTo>
                  <a:lnTo>
                    <a:pt x="5498" y="6144"/>
                  </a:lnTo>
                  <a:lnTo>
                    <a:pt x="5717" y="6113"/>
                  </a:lnTo>
                  <a:lnTo>
                    <a:pt x="5926" y="6069"/>
                  </a:lnTo>
                  <a:lnTo>
                    <a:pt x="6132" y="6017"/>
                  </a:lnTo>
                  <a:lnTo>
                    <a:pt x="6333" y="5953"/>
                  </a:lnTo>
                  <a:lnTo>
                    <a:pt x="6525" y="5881"/>
                  </a:lnTo>
                  <a:lnTo>
                    <a:pt x="6709" y="5805"/>
                  </a:lnTo>
                  <a:lnTo>
                    <a:pt x="6888" y="5720"/>
                  </a:lnTo>
                  <a:lnTo>
                    <a:pt x="7063" y="5626"/>
                  </a:lnTo>
                  <a:lnTo>
                    <a:pt x="7229" y="5523"/>
                  </a:lnTo>
                  <a:lnTo>
                    <a:pt x="7384" y="5411"/>
                  </a:lnTo>
                  <a:lnTo>
                    <a:pt x="7535" y="5300"/>
                  </a:lnTo>
                  <a:lnTo>
                    <a:pt x="7677" y="5175"/>
                  </a:lnTo>
                  <a:lnTo>
                    <a:pt x="7811" y="5046"/>
                  </a:lnTo>
                  <a:lnTo>
                    <a:pt x="7940" y="4913"/>
                  </a:lnTo>
                  <a:lnTo>
                    <a:pt x="8060" y="4771"/>
                  </a:lnTo>
                  <a:lnTo>
                    <a:pt x="8171" y="4629"/>
                  </a:lnTo>
                  <a:lnTo>
                    <a:pt x="8278" y="4478"/>
                  </a:lnTo>
                  <a:lnTo>
                    <a:pt x="8377" y="4319"/>
                  </a:lnTo>
                  <a:lnTo>
                    <a:pt x="8466" y="4159"/>
                  </a:lnTo>
                  <a:lnTo>
                    <a:pt x="8547" y="3993"/>
                  </a:lnTo>
                  <a:lnTo>
                    <a:pt x="8619" y="3818"/>
                  </a:lnTo>
                  <a:lnTo>
                    <a:pt x="8687" y="3643"/>
                  </a:lnTo>
                  <a:lnTo>
                    <a:pt x="8740" y="3464"/>
                  </a:lnTo>
                  <a:lnTo>
                    <a:pt x="8788" y="3280"/>
                  </a:lnTo>
                  <a:lnTo>
                    <a:pt x="8827" y="3097"/>
                  </a:lnTo>
                  <a:lnTo>
                    <a:pt x="8858" y="2905"/>
                  </a:lnTo>
                  <a:lnTo>
                    <a:pt x="8879" y="2712"/>
                  </a:lnTo>
                  <a:lnTo>
                    <a:pt x="8893" y="2520"/>
                  </a:lnTo>
                  <a:lnTo>
                    <a:pt x="8897" y="2323"/>
                  </a:lnTo>
                  <a:lnTo>
                    <a:pt x="8893" y="2126"/>
                  </a:lnTo>
                  <a:lnTo>
                    <a:pt x="8879" y="1932"/>
                  </a:lnTo>
                  <a:close/>
                  <a:moveTo>
                    <a:pt x="6475" y="2323"/>
                  </a:moveTo>
                  <a:lnTo>
                    <a:pt x="6475" y="2417"/>
                  </a:lnTo>
                  <a:lnTo>
                    <a:pt x="6466" y="2507"/>
                  </a:lnTo>
                  <a:lnTo>
                    <a:pt x="6458" y="2596"/>
                  </a:lnTo>
                  <a:lnTo>
                    <a:pt x="6445" y="2686"/>
                  </a:lnTo>
                  <a:lnTo>
                    <a:pt x="6427" y="2771"/>
                  </a:lnTo>
                  <a:lnTo>
                    <a:pt x="6405" y="2856"/>
                  </a:lnTo>
                  <a:lnTo>
                    <a:pt x="6379" y="2937"/>
                  </a:lnTo>
                  <a:lnTo>
                    <a:pt x="6353" y="3014"/>
                  </a:lnTo>
                  <a:lnTo>
                    <a:pt x="6322" y="3090"/>
                  </a:lnTo>
                  <a:lnTo>
                    <a:pt x="6287" y="3167"/>
                  </a:lnTo>
                  <a:lnTo>
                    <a:pt x="6248" y="3239"/>
                  </a:lnTo>
                  <a:lnTo>
                    <a:pt x="6204" y="3307"/>
                  </a:lnTo>
                  <a:lnTo>
                    <a:pt x="6156" y="3374"/>
                  </a:lnTo>
                  <a:lnTo>
                    <a:pt x="6108" y="3438"/>
                  </a:lnTo>
                  <a:lnTo>
                    <a:pt x="6055" y="3497"/>
                  </a:lnTo>
                  <a:lnTo>
                    <a:pt x="5996" y="3556"/>
                  </a:lnTo>
                  <a:lnTo>
                    <a:pt x="5937" y="3608"/>
                  </a:lnTo>
                  <a:lnTo>
                    <a:pt x="5874" y="3661"/>
                  </a:lnTo>
                  <a:lnTo>
                    <a:pt x="5806" y="3704"/>
                  </a:lnTo>
                  <a:lnTo>
                    <a:pt x="5734" y="3748"/>
                  </a:lnTo>
                  <a:lnTo>
                    <a:pt x="5662" y="3792"/>
                  </a:lnTo>
                  <a:lnTo>
                    <a:pt x="5586" y="3827"/>
                  </a:lnTo>
                  <a:lnTo>
                    <a:pt x="5509" y="3862"/>
                  </a:lnTo>
                  <a:lnTo>
                    <a:pt x="5428" y="3892"/>
                  </a:lnTo>
                  <a:lnTo>
                    <a:pt x="5343" y="3919"/>
                  </a:lnTo>
                  <a:lnTo>
                    <a:pt x="5258" y="3945"/>
                  </a:lnTo>
                  <a:lnTo>
                    <a:pt x="5168" y="3967"/>
                  </a:lnTo>
                  <a:lnTo>
                    <a:pt x="5074" y="3980"/>
                  </a:lnTo>
                  <a:lnTo>
                    <a:pt x="4980" y="3993"/>
                  </a:lnTo>
                  <a:lnTo>
                    <a:pt x="4882" y="4006"/>
                  </a:lnTo>
                  <a:lnTo>
                    <a:pt x="4783" y="4010"/>
                  </a:lnTo>
                  <a:lnTo>
                    <a:pt x="4681" y="4010"/>
                  </a:lnTo>
                  <a:lnTo>
                    <a:pt x="2422" y="4010"/>
                  </a:lnTo>
                  <a:lnTo>
                    <a:pt x="2422" y="616"/>
                  </a:lnTo>
                  <a:lnTo>
                    <a:pt x="4683" y="616"/>
                  </a:lnTo>
                  <a:lnTo>
                    <a:pt x="4786" y="621"/>
                  </a:lnTo>
                  <a:lnTo>
                    <a:pt x="4884" y="625"/>
                  </a:lnTo>
                  <a:lnTo>
                    <a:pt x="4980" y="634"/>
                  </a:lnTo>
                  <a:lnTo>
                    <a:pt x="5074" y="647"/>
                  </a:lnTo>
                  <a:lnTo>
                    <a:pt x="5168" y="664"/>
                  </a:lnTo>
                  <a:lnTo>
                    <a:pt x="5258" y="686"/>
                  </a:lnTo>
                  <a:lnTo>
                    <a:pt x="5343" y="712"/>
                  </a:lnTo>
                  <a:lnTo>
                    <a:pt x="5428" y="739"/>
                  </a:lnTo>
                  <a:lnTo>
                    <a:pt x="5509" y="769"/>
                  </a:lnTo>
                  <a:lnTo>
                    <a:pt x="5586" y="804"/>
                  </a:lnTo>
                  <a:lnTo>
                    <a:pt x="5662" y="844"/>
                  </a:lnTo>
                  <a:lnTo>
                    <a:pt x="5734" y="887"/>
                  </a:lnTo>
                  <a:lnTo>
                    <a:pt x="5806" y="931"/>
                  </a:lnTo>
                  <a:lnTo>
                    <a:pt x="5874" y="979"/>
                  </a:lnTo>
                  <a:lnTo>
                    <a:pt x="5937" y="1027"/>
                  </a:lnTo>
                  <a:lnTo>
                    <a:pt x="5996" y="1086"/>
                  </a:lnTo>
                  <a:lnTo>
                    <a:pt x="6055" y="1145"/>
                  </a:lnTo>
                  <a:lnTo>
                    <a:pt x="6108" y="1204"/>
                  </a:lnTo>
                  <a:lnTo>
                    <a:pt x="6156" y="1268"/>
                  </a:lnTo>
                  <a:lnTo>
                    <a:pt x="6204" y="1335"/>
                  </a:lnTo>
                  <a:lnTo>
                    <a:pt x="6248" y="1407"/>
                  </a:lnTo>
                  <a:lnTo>
                    <a:pt x="6287" y="1480"/>
                  </a:lnTo>
                  <a:lnTo>
                    <a:pt x="6322" y="1552"/>
                  </a:lnTo>
                  <a:lnTo>
                    <a:pt x="6353" y="1633"/>
                  </a:lnTo>
                  <a:lnTo>
                    <a:pt x="6379" y="1709"/>
                  </a:lnTo>
                  <a:lnTo>
                    <a:pt x="6405" y="1790"/>
                  </a:lnTo>
                  <a:lnTo>
                    <a:pt x="6427" y="1875"/>
                  </a:lnTo>
                  <a:lnTo>
                    <a:pt x="6445" y="1960"/>
                  </a:lnTo>
                  <a:lnTo>
                    <a:pt x="6458" y="2050"/>
                  </a:lnTo>
                  <a:lnTo>
                    <a:pt x="6466" y="2140"/>
                  </a:lnTo>
                  <a:lnTo>
                    <a:pt x="6475" y="2234"/>
                  </a:lnTo>
                  <a:lnTo>
                    <a:pt x="6475" y="2323"/>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1" name="Freeform 20">
              <a:extLst>
                <a:ext uri="{FF2B5EF4-FFF2-40B4-BE49-F238E27FC236}">
                  <a16:creationId xmlns:a16="http://schemas.microsoft.com/office/drawing/2014/main" id="{058878F3-7ECA-964B-923D-B46AE6F1410C}"/>
                </a:ext>
              </a:extLst>
            </p:cNvPr>
            <p:cNvSpPr>
              <a:spLocks noChangeArrowheads="1"/>
            </p:cNvSpPr>
            <p:nvPr userDrawn="1"/>
          </p:nvSpPr>
          <p:spPr bwMode="auto">
            <a:xfrm>
              <a:off x="-1588" y="941388"/>
              <a:ext cx="3186113" cy="3908425"/>
            </a:xfrm>
            <a:custGeom>
              <a:avLst/>
              <a:gdLst>
                <a:gd name="T0" fmla="*/ 6190 w 8851"/>
                <a:gd name="T1" fmla="*/ 5470 h 10858"/>
                <a:gd name="T2" fmla="*/ 6413 w 8851"/>
                <a:gd name="T3" fmla="*/ 5374 h 10858"/>
                <a:gd name="T4" fmla="*/ 6627 w 8851"/>
                <a:gd name="T5" fmla="*/ 5263 h 10858"/>
                <a:gd name="T6" fmla="*/ 6837 w 8851"/>
                <a:gd name="T7" fmla="*/ 5132 h 10858"/>
                <a:gd name="T8" fmla="*/ 7038 w 8851"/>
                <a:gd name="T9" fmla="*/ 4992 h 10858"/>
                <a:gd name="T10" fmla="*/ 7230 w 8851"/>
                <a:gd name="T11" fmla="*/ 4830 h 10858"/>
                <a:gd name="T12" fmla="*/ 7414 w 8851"/>
                <a:gd name="T13" fmla="*/ 4660 h 10858"/>
                <a:gd name="T14" fmla="*/ 7584 w 8851"/>
                <a:gd name="T15" fmla="*/ 4467 h 10858"/>
                <a:gd name="T16" fmla="*/ 7742 w 8851"/>
                <a:gd name="T17" fmla="*/ 4266 h 10858"/>
                <a:gd name="T18" fmla="*/ 7882 w 8851"/>
                <a:gd name="T19" fmla="*/ 4048 h 10858"/>
                <a:gd name="T20" fmla="*/ 8008 w 8851"/>
                <a:gd name="T21" fmla="*/ 3812 h 10858"/>
                <a:gd name="T22" fmla="*/ 8120 w 8851"/>
                <a:gd name="T23" fmla="*/ 3562 h 10858"/>
                <a:gd name="T24" fmla="*/ 8203 w 8851"/>
                <a:gd name="T25" fmla="*/ 3300 h 10858"/>
                <a:gd name="T26" fmla="*/ 8273 w 8851"/>
                <a:gd name="T27" fmla="*/ 3020 h 10858"/>
                <a:gd name="T28" fmla="*/ 8317 w 8851"/>
                <a:gd name="T29" fmla="*/ 2728 h 10858"/>
                <a:gd name="T30" fmla="*/ 8343 w 8851"/>
                <a:gd name="T31" fmla="*/ 2417 h 10858"/>
                <a:gd name="T32" fmla="*/ 8338 w 8851"/>
                <a:gd name="T33" fmla="*/ 2065 h 10858"/>
                <a:gd name="T34" fmla="*/ 8308 w 8851"/>
                <a:gd name="T35" fmla="*/ 1685 h 10858"/>
                <a:gd name="T36" fmla="*/ 8238 w 8851"/>
                <a:gd name="T37" fmla="*/ 1313 h 10858"/>
                <a:gd name="T38" fmla="*/ 8135 w 8851"/>
                <a:gd name="T39" fmla="*/ 959 h 10858"/>
                <a:gd name="T40" fmla="*/ 8000 w 8851"/>
                <a:gd name="T41" fmla="*/ 618 h 10858"/>
                <a:gd name="T42" fmla="*/ 7834 w 8851"/>
                <a:gd name="T43" fmla="*/ 293 h 10858"/>
                <a:gd name="T44" fmla="*/ 7637 w 8851"/>
                <a:gd name="T45" fmla="*/ 0 h 10858"/>
                <a:gd name="T46" fmla="*/ 0 w 8851"/>
                <a:gd name="T47" fmla="*/ 10857 h 10858"/>
                <a:gd name="T48" fmla="*/ 1882 w 8851"/>
                <a:gd name="T49" fmla="*/ 5910 h 10858"/>
                <a:gd name="T50" fmla="*/ 6043 w 8851"/>
                <a:gd name="T51" fmla="*/ 10855 h 10858"/>
                <a:gd name="T52" fmla="*/ 6078 w 8851"/>
                <a:gd name="T53" fmla="*/ 5510 h 10858"/>
                <a:gd name="T54" fmla="*/ 5914 w 8851"/>
                <a:gd name="T55" fmla="*/ 2432 h 10858"/>
                <a:gd name="T56" fmla="*/ 5893 w 8851"/>
                <a:gd name="T57" fmla="*/ 2603 h 10858"/>
                <a:gd name="T58" fmla="*/ 5853 w 8851"/>
                <a:gd name="T59" fmla="*/ 2765 h 10858"/>
                <a:gd name="T60" fmla="*/ 5801 w 8851"/>
                <a:gd name="T61" fmla="*/ 2918 h 10858"/>
                <a:gd name="T62" fmla="*/ 5731 w 8851"/>
                <a:gd name="T63" fmla="*/ 3062 h 10858"/>
                <a:gd name="T64" fmla="*/ 5652 w 8851"/>
                <a:gd name="T65" fmla="*/ 3202 h 10858"/>
                <a:gd name="T66" fmla="*/ 5556 w 8851"/>
                <a:gd name="T67" fmla="*/ 3329 h 10858"/>
                <a:gd name="T68" fmla="*/ 5451 w 8851"/>
                <a:gd name="T69" fmla="*/ 3440 h 10858"/>
                <a:gd name="T70" fmla="*/ 5329 w 8851"/>
                <a:gd name="T71" fmla="*/ 3541 h 10858"/>
                <a:gd name="T72" fmla="*/ 5193 w 8851"/>
                <a:gd name="T73" fmla="*/ 3632 h 10858"/>
                <a:gd name="T74" fmla="*/ 5045 w 8851"/>
                <a:gd name="T75" fmla="*/ 3707 h 10858"/>
                <a:gd name="T76" fmla="*/ 4892 w 8851"/>
                <a:gd name="T77" fmla="*/ 3772 h 10858"/>
                <a:gd name="T78" fmla="*/ 4721 w 8851"/>
                <a:gd name="T79" fmla="*/ 3825 h 10858"/>
                <a:gd name="T80" fmla="*/ 4546 w 8851"/>
                <a:gd name="T81" fmla="*/ 3860 h 10858"/>
                <a:gd name="T82" fmla="*/ 4358 w 8851"/>
                <a:gd name="T83" fmla="*/ 3882 h 10858"/>
                <a:gd name="T84" fmla="*/ 4166 w 8851"/>
                <a:gd name="T85" fmla="*/ 3890 h 10858"/>
                <a:gd name="T86" fmla="*/ 1882 w 8851"/>
                <a:gd name="T87" fmla="*/ 616 h 10858"/>
                <a:gd name="T88" fmla="*/ 4264 w 8851"/>
                <a:gd name="T89" fmla="*/ 621 h 10858"/>
                <a:gd name="T90" fmla="*/ 4452 w 8851"/>
                <a:gd name="T91" fmla="*/ 634 h 10858"/>
                <a:gd name="T92" fmla="*/ 4636 w 8851"/>
                <a:gd name="T93" fmla="*/ 664 h 10858"/>
                <a:gd name="T94" fmla="*/ 4806 w 8851"/>
                <a:gd name="T95" fmla="*/ 708 h 10858"/>
                <a:gd name="T96" fmla="*/ 4968 w 8851"/>
                <a:gd name="T97" fmla="*/ 765 h 10858"/>
                <a:gd name="T98" fmla="*/ 5121 w 8851"/>
                <a:gd name="T99" fmla="*/ 839 h 10858"/>
                <a:gd name="T100" fmla="*/ 5261 w 8851"/>
                <a:gd name="T101" fmla="*/ 922 h 10858"/>
                <a:gd name="T102" fmla="*/ 5392 w 8851"/>
                <a:gd name="T103" fmla="*/ 1014 h 10858"/>
                <a:gd name="T104" fmla="*/ 5504 w 8851"/>
                <a:gd name="T105" fmla="*/ 1125 h 10858"/>
                <a:gd name="T106" fmla="*/ 5604 w 8851"/>
                <a:gd name="T107" fmla="*/ 1244 h 10858"/>
                <a:gd name="T108" fmla="*/ 5692 w 8851"/>
                <a:gd name="T109" fmla="*/ 1379 h 10858"/>
                <a:gd name="T110" fmla="*/ 5766 w 8851"/>
                <a:gd name="T111" fmla="*/ 1519 h 10858"/>
                <a:gd name="T112" fmla="*/ 5827 w 8851"/>
                <a:gd name="T113" fmla="*/ 1668 h 10858"/>
                <a:gd name="T114" fmla="*/ 5875 w 8851"/>
                <a:gd name="T115" fmla="*/ 1825 h 10858"/>
                <a:gd name="T116" fmla="*/ 5906 w 8851"/>
                <a:gd name="T117" fmla="*/ 1995 h 10858"/>
                <a:gd name="T118" fmla="*/ 5919 w 8851"/>
                <a:gd name="T119" fmla="*/ 2166 h 10858"/>
                <a:gd name="T120" fmla="*/ 5919 w 8851"/>
                <a:gd name="T121" fmla="*/ 2343 h 108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8851" h="10858">
                  <a:moveTo>
                    <a:pt x="6078" y="5510"/>
                  </a:moveTo>
                  <a:lnTo>
                    <a:pt x="6190" y="5470"/>
                  </a:lnTo>
                  <a:lnTo>
                    <a:pt x="6301" y="5422"/>
                  </a:lnTo>
                  <a:lnTo>
                    <a:pt x="6413" y="5374"/>
                  </a:lnTo>
                  <a:lnTo>
                    <a:pt x="6520" y="5322"/>
                  </a:lnTo>
                  <a:lnTo>
                    <a:pt x="6627" y="5263"/>
                  </a:lnTo>
                  <a:lnTo>
                    <a:pt x="6734" y="5199"/>
                  </a:lnTo>
                  <a:lnTo>
                    <a:pt x="6837" y="5132"/>
                  </a:lnTo>
                  <a:lnTo>
                    <a:pt x="6940" y="5064"/>
                  </a:lnTo>
                  <a:lnTo>
                    <a:pt x="7038" y="4992"/>
                  </a:lnTo>
                  <a:lnTo>
                    <a:pt x="7136" y="4911"/>
                  </a:lnTo>
                  <a:lnTo>
                    <a:pt x="7230" y="4830"/>
                  </a:lnTo>
                  <a:lnTo>
                    <a:pt x="7324" y="4745"/>
                  </a:lnTo>
                  <a:lnTo>
                    <a:pt x="7414" y="4660"/>
                  </a:lnTo>
                  <a:lnTo>
                    <a:pt x="7499" y="4566"/>
                  </a:lnTo>
                  <a:lnTo>
                    <a:pt x="7584" y="4467"/>
                  </a:lnTo>
                  <a:lnTo>
                    <a:pt x="7665" y="4369"/>
                  </a:lnTo>
                  <a:lnTo>
                    <a:pt x="7742" y="4266"/>
                  </a:lnTo>
                  <a:lnTo>
                    <a:pt x="7814" y="4159"/>
                  </a:lnTo>
                  <a:lnTo>
                    <a:pt x="7882" y="4048"/>
                  </a:lnTo>
                  <a:lnTo>
                    <a:pt x="7949" y="3932"/>
                  </a:lnTo>
                  <a:lnTo>
                    <a:pt x="8008" y="3812"/>
                  </a:lnTo>
                  <a:lnTo>
                    <a:pt x="8067" y="3691"/>
                  </a:lnTo>
                  <a:lnTo>
                    <a:pt x="8120" y="3562"/>
                  </a:lnTo>
                  <a:lnTo>
                    <a:pt x="8164" y="3433"/>
                  </a:lnTo>
                  <a:lnTo>
                    <a:pt x="8203" y="3300"/>
                  </a:lnTo>
                  <a:lnTo>
                    <a:pt x="8242" y="3162"/>
                  </a:lnTo>
                  <a:lnTo>
                    <a:pt x="8273" y="3020"/>
                  </a:lnTo>
                  <a:lnTo>
                    <a:pt x="8299" y="2878"/>
                  </a:lnTo>
                  <a:lnTo>
                    <a:pt x="8317" y="2728"/>
                  </a:lnTo>
                  <a:lnTo>
                    <a:pt x="8334" y="2577"/>
                  </a:lnTo>
                  <a:lnTo>
                    <a:pt x="8343" y="2417"/>
                  </a:lnTo>
                  <a:lnTo>
                    <a:pt x="8343" y="2258"/>
                  </a:lnTo>
                  <a:lnTo>
                    <a:pt x="8338" y="2065"/>
                  </a:lnTo>
                  <a:lnTo>
                    <a:pt x="8330" y="1873"/>
                  </a:lnTo>
                  <a:lnTo>
                    <a:pt x="8308" y="1685"/>
                  </a:lnTo>
                  <a:lnTo>
                    <a:pt x="8277" y="1497"/>
                  </a:lnTo>
                  <a:lnTo>
                    <a:pt x="8238" y="1313"/>
                  </a:lnTo>
                  <a:lnTo>
                    <a:pt x="8194" y="1134"/>
                  </a:lnTo>
                  <a:lnTo>
                    <a:pt x="8135" y="959"/>
                  </a:lnTo>
                  <a:lnTo>
                    <a:pt x="8072" y="785"/>
                  </a:lnTo>
                  <a:lnTo>
                    <a:pt x="8000" y="618"/>
                  </a:lnTo>
                  <a:lnTo>
                    <a:pt x="7919" y="452"/>
                  </a:lnTo>
                  <a:lnTo>
                    <a:pt x="7834" y="293"/>
                  </a:lnTo>
                  <a:lnTo>
                    <a:pt x="7735" y="142"/>
                  </a:lnTo>
                  <a:lnTo>
                    <a:pt x="7637" y="0"/>
                  </a:lnTo>
                  <a:lnTo>
                    <a:pt x="0" y="0"/>
                  </a:lnTo>
                  <a:lnTo>
                    <a:pt x="0" y="10857"/>
                  </a:lnTo>
                  <a:lnTo>
                    <a:pt x="1882" y="10857"/>
                  </a:lnTo>
                  <a:lnTo>
                    <a:pt x="1882" y="5910"/>
                  </a:lnTo>
                  <a:lnTo>
                    <a:pt x="3626" y="5910"/>
                  </a:lnTo>
                  <a:lnTo>
                    <a:pt x="6043" y="10855"/>
                  </a:lnTo>
                  <a:lnTo>
                    <a:pt x="8850" y="10855"/>
                  </a:lnTo>
                  <a:lnTo>
                    <a:pt x="6078" y="5510"/>
                  </a:lnTo>
                  <a:close/>
                  <a:moveTo>
                    <a:pt x="5919" y="2343"/>
                  </a:moveTo>
                  <a:lnTo>
                    <a:pt x="5914" y="2432"/>
                  </a:lnTo>
                  <a:lnTo>
                    <a:pt x="5906" y="2518"/>
                  </a:lnTo>
                  <a:lnTo>
                    <a:pt x="5893" y="2603"/>
                  </a:lnTo>
                  <a:lnTo>
                    <a:pt x="5875" y="2684"/>
                  </a:lnTo>
                  <a:lnTo>
                    <a:pt x="5853" y="2765"/>
                  </a:lnTo>
                  <a:lnTo>
                    <a:pt x="5827" y="2841"/>
                  </a:lnTo>
                  <a:lnTo>
                    <a:pt x="5801" y="2918"/>
                  </a:lnTo>
                  <a:lnTo>
                    <a:pt x="5766" y="2994"/>
                  </a:lnTo>
                  <a:lnTo>
                    <a:pt x="5731" y="3062"/>
                  </a:lnTo>
                  <a:lnTo>
                    <a:pt x="5692" y="3134"/>
                  </a:lnTo>
                  <a:lnTo>
                    <a:pt x="5652" y="3202"/>
                  </a:lnTo>
                  <a:lnTo>
                    <a:pt x="5604" y="3265"/>
                  </a:lnTo>
                  <a:lnTo>
                    <a:pt x="5556" y="3329"/>
                  </a:lnTo>
                  <a:lnTo>
                    <a:pt x="5504" y="3388"/>
                  </a:lnTo>
                  <a:lnTo>
                    <a:pt x="5451" y="3440"/>
                  </a:lnTo>
                  <a:lnTo>
                    <a:pt x="5392" y="3492"/>
                  </a:lnTo>
                  <a:lnTo>
                    <a:pt x="5329" y="3541"/>
                  </a:lnTo>
                  <a:lnTo>
                    <a:pt x="5261" y="3589"/>
                  </a:lnTo>
                  <a:lnTo>
                    <a:pt x="5193" y="3632"/>
                  </a:lnTo>
                  <a:lnTo>
                    <a:pt x="5121" y="3672"/>
                  </a:lnTo>
                  <a:lnTo>
                    <a:pt x="5045" y="3707"/>
                  </a:lnTo>
                  <a:lnTo>
                    <a:pt x="4968" y="3742"/>
                  </a:lnTo>
                  <a:lnTo>
                    <a:pt x="4892" y="3772"/>
                  </a:lnTo>
                  <a:lnTo>
                    <a:pt x="4806" y="3798"/>
                  </a:lnTo>
                  <a:lnTo>
                    <a:pt x="4721" y="3825"/>
                  </a:lnTo>
                  <a:lnTo>
                    <a:pt x="4636" y="3842"/>
                  </a:lnTo>
                  <a:lnTo>
                    <a:pt x="4546" y="3860"/>
                  </a:lnTo>
                  <a:lnTo>
                    <a:pt x="4452" y="3873"/>
                  </a:lnTo>
                  <a:lnTo>
                    <a:pt x="4358" y="3882"/>
                  </a:lnTo>
                  <a:lnTo>
                    <a:pt x="4264" y="3890"/>
                  </a:lnTo>
                  <a:lnTo>
                    <a:pt x="4166" y="3890"/>
                  </a:lnTo>
                  <a:lnTo>
                    <a:pt x="1882" y="3890"/>
                  </a:lnTo>
                  <a:lnTo>
                    <a:pt x="1882" y="616"/>
                  </a:lnTo>
                  <a:lnTo>
                    <a:pt x="4166" y="616"/>
                  </a:lnTo>
                  <a:lnTo>
                    <a:pt x="4264" y="621"/>
                  </a:lnTo>
                  <a:lnTo>
                    <a:pt x="4358" y="625"/>
                  </a:lnTo>
                  <a:lnTo>
                    <a:pt x="4452" y="634"/>
                  </a:lnTo>
                  <a:lnTo>
                    <a:pt x="4546" y="647"/>
                  </a:lnTo>
                  <a:lnTo>
                    <a:pt x="4636" y="664"/>
                  </a:lnTo>
                  <a:lnTo>
                    <a:pt x="4721" y="686"/>
                  </a:lnTo>
                  <a:lnTo>
                    <a:pt x="4806" y="708"/>
                  </a:lnTo>
                  <a:lnTo>
                    <a:pt x="4892" y="734"/>
                  </a:lnTo>
                  <a:lnTo>
                    <a:pt x="4968" y="765"/>
                  </a:lnTo>
                  <a:lnTo>
                    <a:pt x="5045" y="800"/>
                  </a:lnTo>
                  <a:lnTo>
                    <a:pt x="5121" y="839"/>
                  </a:lnTo>
                  <a:lnTo>
                    <a:pt x="5193" y="879"/>
                  </a:lnTo>
                  <a:lnTo>
                    <a:pt x="5261" y="922"/>
                  </a:lnTo>
                  <a:lnTo>
                    <a:pt x="5329" y="966"/>
                  </a:lnTo>
                  <a:lnTo>
                    <a:pt x="5392" y="1014"/>
                  </a:lnTo>
                  <a:lnTo>
                    <a:pt x="5451" y="1066"/>
                  </a:lnTo>
                  <a:lnTo>
                    <a:pt x="5504" y="1125"/>
                  </a:lnTo>
                  <a:lnTo>
                    <a:pt x="5556" y="1185"/>
                  </a:lnTo>
                  <a:lnTo>
                    <a:pt x="5604" y="1244"/>
                  </a:lnTo>
                  <a:lnTo>
                    <a:pt x="5652" y="1311"/>
                  </a:lnTo>
                  <a:lnTo>
                    <a:pt x="5692" y="1379"/>
                  </a:lnTo>
                  <a:lnTo>
                    <a:pt x="5731" y="1447"/>
                  </a:lnTo>
                  <a:lnTo>
                    <a:pt x="5766" y="1519"/>
                  </a:lnTo>
                  <a:lnTo>
                    <a:pt x="5801" y="1591"/>
                  </a:lnTo>
                  <a:lnTo>
                    <a:pt x="5827" y="1668"/>
                  </a:lnTo>
                  <a:lnTo>
                    <a:pt x="5853" y="1748"/>
                  </a:lnTo>
                  <a:lnTo>
                    <a:pt x="5875" y="1825"/>
                  </a:lnTo>
                  <a:lnTo>
                    <a:pt x="5893" y="1910"/>
                  </a:lnTo>
                  <a:lnTo>
                    <a:pt x="5906" y="1995"/>
                  </a:lnTo>
                  <a:lnTo>
                    <a:pt x="5914" y="2081"/>
                  </a:lnTo>
                  <a:lnTo>
                    <a:pt x="5919" y="2166"/>
                  </a:lnTo>
                  <a:lnTo>
                    <a:pt x="5923" y="2255"/>
                  </a:lnTo>
                  <a:lnTo>
                    <a:pt x="5919" y="2343"/>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sp>
        <p:nvSpPr>
          <p:cNvPr id="22" name="Slide Number Placeholder 5">
            <a:extLst>
              <a:ext uri="{FF2B5EF4-FFF2-40B4-BE49-F238E27FC236}">
                <a16:creationId xmlns:a16="http://schemas.microsoft.com/office/drawing/2014/main" id="{0FA20A92-9600-6045-A673-4A854E71A79D}"/>
              </a:ext>
            </a:extLst>
          </p:cNvPr>
          <p:cNvSpPr txBox="1">
            <a:spLocks/>
          </p:cNvSpPr>
          <p:nvPr userDrawn="1"/>
        </p:nvSpPr>
        <p:spPr>
          <a:xfrm>
            <a:off x="372035" y="6356350"/>
            <a:ext cx="41787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accent5"/>
                </a:solidFill>
                <a:latin typeface="Microsoft Sans Serif" charset="0"/>
                <a:ea typeface="Microsoft Sans Serif" charset="0"/>
                <a:cs typeface="Microsoft Sans Serif"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800" dirty="0">
                <a:solidFill>
                  <a:schemeClr val="accent6">
                    <a:lumMod val="50000"/>
                  </a:schemeClr>
                </a:solidFill>
                <a:latin typeface="Arial" charset="0"/>
                <a:ea typeface="Arial" charset="0"/>
                <a:cs typeface="Arial" charset="0"/>
              </a:rPr>
              <a:t>© 2018 </a:t>
            </a:r>
            <a:r>
              <a:rPr lang="en-US" sz="800" dirty="0" err="1">
                <a:solidFill>
                  <a:schemeClr val="accent6">
                    <a:lumMod val="50000"/>
                  </a:schemeClr>
                </a:solidFill>
                <a:latin typeface="Arial" charset="0"/>
                <a:ea typeface="Arial" charset="0"/>
                <a:cs typeface="Arial" charset="0"/>
              </a:rPr>
              <a:t>Rightpoint</a:t>
            </a:r>
            <a:r>
              <a:rPr lang="en-US" sz="800" dirty="0">
                <a:solidFill>
                  <a:schemeClr val="accent6">
                    <a:lumMod val="50000"/>
                  </a:schemeClr>
                </a:solidFill>
                <a:latin typeface="Arial" charset="0"/>
                <a:ea typeface="Arial" charset="0"/>
                <a:cs typeface="Arial" charset="0"/>
              </a:rPr>
              <a:t>.</a:t>
            </a:r>
            <a:r>
              <a:rPr lang="en-US" sz="800" baseline="0" dirty="0">
                <a:solidFill>
                  <a:schemeClr val="accent6">
                    <a:lumMod val="50000"/>
                  </a:schemeClr>
                </a:solidFill>
                <a:latin typeface="Arial" charset="0"/>
                <a:ea typeface="Arial" charset="0"/>
                <a:cs typeface="Arial" charset="0"/>
              </a:rPr>
              <a:t> A</a:t>
            </a:r>
            <a:r>
              <a:rPr lang="en-US" sz="800" dirty="0">
                <a:solidFill>
                  <a:schemeClr val="accent6">
                    <a:lumMod val="50000"/>
                  </a:schemeClr>
                </a:solidFill>
                <a:latin typeface="Arial" charset="0"/>
                <a:ea typeface="Arial" charset="0"/>
                <a:cs typeface="Arial" charset="0"/>
              </a:rPr>
              <a:t>ll rights reserved. Confidential.</a:t>
            </a:r>
          </a:p>
        </p:txBody>
      </p:sp>
      <p:sp>
        <p:nvSpPr>
          <p:cNvPr id="23" name="Rectangle 22">
            <a:extLst>
              <a:ext uri="{FF2B5EF4-FFF2-40B4-BE49-F238E27FC236}">
                <a16:creationId xmlns:a16="http://schemas.microsoft.com/office/drawing/2014/main" id="{8787B0A7-6300-4540-9F1F-7CC6BA1869DE}"/>
              </a:ext>
            </a:extLst>
          </p:cNvPr>
          <p:cNvSpPr/>
          <p:nvPr userDrawn="1"/>
        </p:nvSpPr>
        <p:spPr>
          <a:xfrm>
            <a:off x="8081682" y="0"/>
            <a:ext cx="4110318"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icrosoft Sans Serif" charset="0"/>
              <a:ea typeface="Microsoft Sans Serif" charset="0"/>
              <a:cs typeface="Microsoft Sans Serif" charset="0"/>
            </a:endParaRPr>
          </a:p>
        </p:txBody>
      </p:sp>
      <p:grpSp>
        <p:nvGrpSpPr>
          <p:cNvPr id="24" name="Group 23">
            <a:extLst>
              <a:ext uri="{FF2B5EF4-FFF2-40B4-BE49-F238E27FC236}">
                <a16:creationId xmlns:a16="http://schemas.microsoft.com/office/drawing/2014/main" id="{F75C8D12-C7AD-124F-8326-47A5E4CB276C}"/>
              </a:ext>
            </a:extLst>
          </p:cNvPr>
          <p:cNvGrpSpPr/>
          <p:nvPr userDrawn="1"/>
        </p:nvGrpSpPr>
        <p:grpSpPr>
          <a:xfrm>
            <a:off x="11358117" y="455668"/>
            <a:ext cx="461848" cy="403730"/>
            <a:chOff x="3505200" y="2951163"/>
            <a:chExt cx="1892300" cy="1654175"/>
          </a:xfrm>
          <a:solidFill>
            <a:schemeClr val="accent5"/>
          </a:solidFill>
        </p:grpSpPr>
        <p:sp>
          <p:nvSpPr>
            <p:cNvPr id="25" name="Freeform 24">
              <a:extLst>
                <a:ext uri="{FF2B5EF4-FFF2-40B4-BE49-F238E27FC236}">
                  <a16:creationId xmlns:a16="http://schemas.microsoft.com/office/drawing/2014/main" id="{FE815CFC-E99A-8347-A73F-BA3E5E43C580}"/>
                </a:ext>
              </a:extLst>
            </p:cNvPr>
            <p:cNvSpPr>
              <a:spLocks noChangeArrowheads="1"/>
            </p:cNvSpPr>
            <p:nvPr userDrawn="1"/>
          </p:nvSpPr>
          <p:spPr bwMode="auto">
            <a:xfrm>
              <a:off x="3505200" y="2951163"/>
              <a:ext cx="868363" cy="1147762"/>
            </a:xfrm>
            <a:custGeom>
              <a:avLst/>
              <a:gdLst>
                <a:gd name="T0" fmla="*/ 625 w 2414"/>
                <a:gd name="T1" fmla="*/ 1915 h 3189"/>
                <a:gd name="T2" fmla="*/ 0 w 2414"/>
                <a:gd name="T3" fmla="*/ 3186 h 3189"/>
                <a:gd name="T4" fmla="*/ 1250 w 2414"/>
                <a:gd name="T5" fmla="*/ 0 h 3189"/>
                <a:gd name="T6" fmla="*/ 1368 w 2414"/>
                <a:gd name="T7" fmla="*/ 2 h 3189"/>
                <a:gd name="T8" fmla="*/ 1484 w 2414"/>
                <a:gd name="T9" fmla="*/ 20 h 3189"/>
                <a:gd name="T10" fmla="*/ 1589 w 2414"/>
                <a:gd name="T11" fmla="*/ 42 h 3189"/>
                <a:gd name="T12" fmla="*/ 1689 w 2414"/>
                <a:gd name="T13" fmla="*/ 75 h 3189"/>
                <a:gd name="T14" fmla="*/ 1781 w 2414"/>
                <a:gd name="T15" fmla="*/ 114 h 3189"/>
                <a:gd name="T16" fmla="*/ 1866 w 2414"/>
                <a:gd name="T17" fmla="*/ 166 h 3189"/>
                <a:gd name="T18" fmla="*/ 1945 w 2414"/>
                <a:gd name="T19" fmla="*/ 223 h 3189"/>
                <a:gd name="T20" fmla="*/ 2015 w 2414"/>
                <a:gd name="T21" fmla="*/ 287 h 3189"/>
                <a:gd name="T22" fmla="*/ 2078 w 2414"/>
                <a:gd name="T23" fmla="*/ 357 h 3189"/>
                <a:gd name="T24" fmla="*/ 2135 w 2414"/>
                <a:gd name="T25" fmla="*/ 431 h 3189"/>
                <a:gd name="T26" fmla="*/ 2183 w 2414"/>
                <a:gd name="T27" fmla="*/ 514 h 3189"/>
                <a:gd name="T28" fmla="*/ 2218 w 2414"/>
                <a:gd name="T29" fmla="*/ 599 h 3189"/>
                <a:gd name="T30" fmla="*/ 2249 w 2414"/>
                <a:gd name="T31" fmla="*/ 687 h 3189"/>
                <a:gd name="T32" fmla="*/ 2271 w 2414"/>
                <a:gd name="T33" fmla="*/ 778 h 3189"/>
                <a:gd name="T34" fmla="*/ 2284 w 2414"/>
                <a:gd name="T35" fmla="*/ 874 h 3189"/>
                <a:gd name="T36" fmla="*/ 2286 w 2414"/>
                <a:gd name="T37" fmla="*/ 975 h 3189"/>
                <a:gd name="T38" fmla="*/ 2277 w 2414"/>
                <a:gd name="T39" fmla="*/ 1132 h 3189"/>
                <a:gd name="T40" fmla="*/ 2240 w 2414"/>
                <a:gd name="T41" fmla="*/ 1279 h 3189"/>
                <a:gd name="T42" fmla="*/ 2183 w 2414"/>
                <a:gd name="T43" fmla="*/ 1406 h 3189"/>
                <a:gd name="T44" fmla="*/ 2113 w 2414"/>
                <a:gd name="T45" fmla="*/ 1517 h 3189"/>
                <a:gd name="T46" fmla="*/ 2026 w 2414"/>
                <a:gd name="T47" fmla="*/ 1618 h 3189"/>
                <a:gd name="T48" fmla="*/ 1925 w 2414"/>
                <a:gd name="T49" fmla="*/ 1696 h 3189"/>
                <a:gd name="T50" fmla="*/ 1816 w 2414"/>
                <a:gd name="T51" fmla="*/ 1764 h 3189"/>
                <a:gd name="T52" fmla="*/ 1702 w 2414"/>
                <a:gd name="T53" fmla="*/ 1816 h 3189"/>
                <a:gd name="T54" fmla="*/ 1694 w 2414"/>
                <a:gd name="T55" fmla="*/ 3188 h 3189"/>
                <a:gd name="T56" fmla="*/ 1073 w 2414"/>
                <a:gd name="T57" fmla="*/ 1915 h 3189"/>
                <a:gd name="T58" fmla="*/ 625 w 2414"/>
                <a:gd name="T59" fmla="*/ 553 h 3189"/>
                <a:gd name="T60" fmla="*/ 1208 w 2414"/>
                <a:gd name="T61" fmla="*/ 1397 h 3189"/>
                <a:gd name="T62" fmla="*/ 1309 w 2414"/>
                <a:gd name="T63" fmla="*/ 1392 h 3189"/>
                <a:gd name="T64" fmla="*/ 1396 w 2414"/>
                <a:gd name="T65" fmla="*/ 1371 h 3189"/>
                <a:gd name="T66" fmla="*/ 1475 w 2414"/>
                <a:gd name="T67" fmla="*/ 1331 h 3189"/>
                <a:gd name="T68" fmla="*/ 1538 w 2414"/>
                <a:gd name="T69" fmla="*/ 1283 h 3189"/>
                <a:gd name="T70" fmla="*/ 1591 w 2414"/>
                <a:gd name="T71" fmla="*/ 1220 h 3189"/>
                <a:gd name="T72" fmla="*/ 1630 w 2414"/>
                <a:gd name="T73" fmla="*/ 1150 h 3189"/>
                <a:gd name="T74" fmla="*/ 1652 w 2414"/>
                <a:gd name="T75" fmla="*/ 1067 h 3189"/>
                <a:gd name="T76" fmla="*/ 1661 w 2414"/>
                <a:gd name="T77" fmla="*/ 979 h 3189"/>
                <a:gd name="T78" fmla="*/ 1652 w 2414"/>
                <a:gd name="T79" fmla="*/ 892 h 3189"/>
                <a:gd name="T80" fmla="*/ 1630 w 2414"/>
                <a:gd name="T81" fmla="*/ 809 h 3189"/>
                <a:gd name="T82" fmla="*/ 1591 w 2414"/>
                <a:gd name="T83" fmla="*/ 739 h 3189"/>
                <a:gd name="T84" fmla="*/ 1538 w 2414"/>
                <a:gd name="T85" fmla="*/ 676 h 3189"/>
                <a:gd name="T86" fmla="*/ 1475 w 2414"/>
                <a:gd name="T87" fmla="*/ 630 h 3189"/>
                <a:gd name="T88" fmla="*/ 1396 w 2414"/>
                <a:gd name="T89" fmla="*/ 593 h 3189"/>
                <a:gd name="T90" fmla="*/ 1309 w 2414"/>
                <a:gd name="T91" fmla="*/ 566 h 3189"/>
                <a:gd name="T92" fmla="*/ 1208 w 2414"/>
                <a:gd name="T93" fmla="*/ 553 h 3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414" h="3189">
                  <a:moveTo>
                    <a:pt x="1073" y="1915"/>
                  </a:moveTo>
                  <a:lnTo>
                    <a:pt x="625" y="1915"/>
                  </a:lnTo>
                  <a:lnTo>
                    <a:pt x="625" y="3186"/>
                  </a:lnTo>
                  <a:lnTo>
                    <a:pt x="0" y="3186"/>
                  </a:lnTo>
                  <a:lnTo>
                    <a:pt x="0" y="0"/>
                  </a:lnTo>
                  <a:lnTo>
                    <a:pt x="1250" y="0"/>
                  </a:lnTo>
                  <a:lnTo>
                    <a:pt x="1311" y="0"/>
                  </a:lnTo>
                  <a:lnTo>
                    <a:pt x="1368" y="2"/>
                  </a:lnTo>
                  <a:lnTo>
                    <a:pt x="1427" y="9"/>
                  </a:lnTo>
                  <a:lnTo>
                    <a:pt x="1484" y="20"/>
                  </a:lnTo>
                  <a:lnTo>
                    <a:pt x="1536" y="31"/>
                  </a:lnTo>
                  <a:lnTo>
                    <a:pt x="1589" y="42"/>
                  </a:lnTo>
                  <a:lnTo>
                    <a:pt x="1641" y="57"/>
                  </a:lnTo>
                  <a:lnTo>
                    <a:pt x="1689" y="75"/>
                  </a:lnTo>
                  <a:lnTo>
                    <a:pt x="1737" y="92"/>
                  </a:lnTo>
                  <a:lnTo>
                    <a:pt x="1781" y="114"/>
                  </a:lnTo>
                  <a:lnTo>
                    <a:pt x="1825" y="140"/>
                  </a:lnTo>
                  <a:lnTo>
                    <a:pt x="1866" y="166"/>
                  </a:lnTo>
                  <a:lnTo>
                    <a:pt x="1908" y="193"/>
                  </a:lnTo>
                  <a:lnTo>
                    <a:pt x="1945" y="223"/>
                  </a:lnTo>
                  <a:lnTo>
                    <a:pt x="1982" y="254"/>
                  </a:lnTo>
                  <a:lnTo>
                    <a:pt x="2015" y="287"/>
                  </a:lnTo>
                  <a:lnTo>
                    <a:pt x="2048" y="319"/>
                  </a:lnTo>
                  <a:lnTo>
                    <a:pt x="2078" y="357"/>
                  </a:lnTo>
                  <a:lnTo>
                    <a:pt x="2109" y="394"/>
                  </a:lnTo>
                  <a:lnTo>
                    <a:pt x="2135" y="431"/>
                  </a:lnTo>
                  <a:lnTo>
                    <a:pt x="2157" y="472"/>
                  </a:lnTo>
                  <a:lnTo>
                    <a:pt x="2183" y="514"/>
                  </a:lnTo>
                  <a:lnTo>
                    <a:pt x="2201" y="555"/>
                  </a:lnTo>
                  <a:lnTo>
                    <a:pt x="2218" y="599"/>
                  </a:lnTo>
                  <a:lnTo>
                    <a:pt x="2233" y="643"/>
                  </a:lnTo>
                  <a:lnTo>
                    <a:pt x="2249" y="687"/>
                  </a:lnTo>
                  <a:lnTo>
                    <a:pt x="2264" y="735"/>
                  </a:lnTo>
                  <a:lnTo>
                    <a:pt x="2271" y="778"/>
                  </a:lnTo>
                  <a:lnTo>
                    <a:pt x="2277" y="826"/>
                  </a:lnTo>
                  <a:lnTo>
                    <a:pt x="2284" y="874"/>
                  </a:lnTo>
                  <a:lnTo>
                    <a:pt x="2286" y="927"/>
                  </a:lnTo>
                  <a:lnTo>
                    <a:pt x="2286" y="975"/>
                  </a:lnTo>
                  <a:lnTo>
                    <a:pt x="2284" y="1056"/>
                  </a:lnTo>
                  <a:lnTo>
                    <a:pt x="2277" y="1132"/>
                  </a:lnTo>
                  <a:lnTo>
                    <a:pt x="2262" y="1207"/>
                  </a:lnTo>
                  <a:lnTo>
                    <a:pt x="2240" y="1279"/>
                  </a:lnTo>
                  <a:lnTo>
                    <a:pt x="2214" y="1344"/>
                  </a:lnTo>
                  <a:lnTo>
                    <a:pt x="2183" y="1406"/>
                  </a:lnTo>
                  <a:lnTo>
                    <a:pt x="2150" y="1465"/>
                  </a:lnTo>
                  <a:lnTo>
                    <a:pt x="2113" y="1517"/>
                  </a:lnTo>
                  <a:lnTo>
                    <a:pt x="2070" y="1570"/>
                  </a:lnTo>
                  <a:lnTo>
                    <a:pt x="2026" y="1618"/>
                  </a:lnTo>
                  <a:lnTo>
                    <a:pt x="1978" y="1659"/>
                  </a:lnTo>
                  <a:lnTo>
                    <a:pt x="1925" y="1696"/>
                  </a:lnTo>
                  <a:lnTo>
                    <a:pt x="1873" y="1733"/>
                  </a:lnTo>
                  <a:lnTo>
                    <a:pt x="1816" y="1764"/>
                  </a:lnTo>
                  <a:lnTo>
                    <a:pt x="1759" y="1790"/>
                  </a:lnTo>
                  <a:lnTo>
                    <a:pt x="1702" y="1816"/>
                  </a:lnTo>
                  <a:lnTo>
                    <a:pt x="2413" y="3188"/>
                  </a:lnTo>
                  <a:lnTo>
                    <a:pt x="1694" y="3188"/>
                  </a:lnTo>
                  <a:lnTo>
                    <a:pt x="1694" y="3186"/>
                  </a:lnTo>
                  <a:lnTo>
                    <a:pt x="1073" y="1915"/>
                  </a:lnTo>
                  <a:close/>
                  <a:moveTo>
                    <a:pt x="1208" y="553"/>
                  </a:moveTo>
                  <a:lnTo>
                    <a:pt x="625" y="553"/>
                  </a:lnTo>
                  <a:lnTo>
                    <a:pt x="625" y="1397"/>
                  </a:lnTo>
                  <a:lnTo>
                    <a:pt x="1208" y="1397"/>
                  </a:lnTo>
                  <a:lnTo>
                    <a:pt x="1261" y="1395"/>
                  </a:lnTo>
                  <a:lnTo>
                    <a:pt x="1309" y="1392"/>
                  </a:lnTo>
                  <a:lnTo>
                    <a:pt x="1353" y="1382"/>
                  </a:lnTo>
                  <a:lnTo>
                    <a:pt x="1396" y="1371"/>
                  </a:lnTo>
                  <a:lnTo>
                    <a:pt x="1433" y="1353"/>
                  </a:lnTo>
                  <a:lnTo>
                    <a:pt x="1475" y="1331"/>
                  </a:lnTo>
                  <a:lnTo>
                    <a:pt x="1508" y="1309"/>
                  </a:lnTo>
                  <a:lnTo>
                    <a:pt x="1538" y="1283"/>
                  </a:lnTo>
                  <a:lnTo>
                    <a:pt x="1569" y="1253"/>
                  </a:lnTo>
                  <a:lnTo>
                    <a:pt x="1591" y="1220"/>
                  </a:lnTo>
                  <a:lnTo>
                    <a:pt x="1613" y="1187"/>
                  </a:lnTo>
                  <a:lnTo>
                    <a:pt x="1630" y="1150"/>
                  </a:lnTo>
                  <a:lnTo>
                    <a:pt x="1645" y="1108"/>
                  </a:lnTo>
                  <a:lnTo>
                    <a:pt x="1652" y="1067"/>
                  </a:lnTo>
                  <a:lnTo>
                    <a:pt x="1659" y="1023"/>
                  </a:lnTo>
                  <a:lnTo>
                    <a:pt x="1661" y="979"/>
                  </a:lnTo>
                  <a:lnTo>
                    <a:pt x="1659" y="936"/>
                  </a:lnTo>
                  <a:lnTo>
                    <a:pt x="1652" y="892"/>
                  </a:lnTo>
                  <a:lnTo>
                    <a:pt x="1645" y="850"/>
                  </a:lnTo>
                  <a:lnTo>
                    <a:pt x="1630" y="809"/>
                  </a:lnTo>
                  <a:lnTo>
                    <a:pt x="1613" y="772"/>
                  </a:lnTo>
                  <a:lnTo>
                    <a:pt x="1591" y="739"/>
                  </a:lnTo>
                  <a:lnTo>
                    <a:pt x="1569" y="706"/>
                  </a:lnTo>
                  <a:lnTo>
                    <a:pt x="1538" y="676"/>
                  </a:lnTo>
                  <a:lnTo>
                    <a:pt x="1508" y="649"/>
                  </a:lnTo>
                  <a:lnTo>
                    <a:pt x="1475" y="630"/>
                  </a:lnTo>
                  <a:lnTo>
                    <a:pt x="1433" y="608"/>
                  </a:lnTo>
                  <a:lnTo>
                    <a:pt x="1396" y="593"/>
                  </a:lnTo>
                  <a:lnTo>
                    <a:pt x="1353" y="577"/>
                  </a:lnTo>
                  <a:lnTo>
                    <a:pt x="1309" y="566"/>
                  </a:lnTo>
                  <a:lnTo>
                    <a:pt x="1261" y="564"/>
                  </a:lnTo>
                  <a:lnTo>
                    <a:pt x="1208" y="553"/>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6" name="Freeform 25">
              <a:extLst>
                <a:ext uri="{FF2B5EF4-FFF2-40B4-BE49-F238E27FC236}">
                  <a16:creationId xmlns:a16="http://schemas.microsoft.com/office/drawing/2014/main" id="{E3EA3ED4-0139-FA4E-B553-7F148D032994}"/>
                </a:ext>
              </a:extLst>
            </p:cNvPr>
            <p:cNvSpPr>
              <a:spLocks noChangeArrowheads="1"/>
            </p:cNvSpPr>
            <p:nvPr userDrawn="1"/>
          </p:nvSpPr>
          <p:spPr bwMode="auto">
            <a:xfrm>
              <a:off x="4572000" y="2951163"/>
              <a:ext cx="825500" cy="1147763"/>
            </a:xfrm>
            <a:custGeom>
              <a:avLst/>
              <a:gdLst>
                <a:gd name="T0" fmla="*/ 625 w 2291"/>
                <a:gd name="T1" fmla="*/ 1989 h 3189"/>
                <a:gd name="T2" fmla="*/ 0 w 2291"/>
                <a:gd name="T3" fmla="*/ 3188 h 3189"/>
                <a:gd name="T4" fmla="*/ 1240 w 2291"/>
                <a:gd name="T5" fmla="*/ 0 h 3189"/>
                <a:gd name="T6" fmla="*/ 1298 w 2291"/>
                <a:gd name="T7" fmla="*/ 0 h 3189"/>
                <a:gd name="T8" fmla="*/ 1416 w 2291"/>
                <a:gd name="T9" fmla="*/ 9 h 3189"/>
                <a:gd name="T10" fmla="*/ 1529 w 2291"/>
                <a:gd name="T11" fmla="*/ 31 h 3189"/>
                <a:gd name="T12" fmla="*/ 1634 w 2291"/>
                <a:gd name="T13" fmla="*/ 59 h 3189"/>
                <a:gd name="T14" fmla="*/ 1730 w 2291"/>
                <a:gd name="T15" fmla="*/ 94 h 3189"/>
                <a:gd name="T16" fmla="*/ 1818 w 2291"/>
                <a:gd name="T17" fmla="*/ 138 h 3189"/>
                <a:gd name="T18" fmla="*/ 1903 w 2291"/>
                <a:gd name="T19" fmla="*/ 195 h 3189"/>
                <a:gd name="T20" fmla="*/ 1977 w 2291"/>
                <a:gd name="T21" fmla="*/ 258 h 3189"/>
                <a:gd name="T22" fmla="*/ 2047 w 2291"/>
                <a:gd name="T23" fmla="*/ 324 h 3189"/>
                <a:gd name="T24" fmla="*/ 2109 w 2291"/>
                <a:gd name="T25" fmla="*/ 398 h 3189"/>
                <a:gd name="T26" fmla="*/ 2161 w 2291"/>
                <a:gd name="T27" fmla="*/ 477 h 3189"/>
                <a:gd name="T28" fmla="*/ 2205 w 2291"/>
                <a:gd name="T29" fmla="*/ 562 h 3189"/>
                <a:gd name="T30" fmla="*/ 2237 w 2291"/>
                <a:gd name="T31" fmla="*/ 650 h 3189"/>
                <a:gd name="T32" fmla="*/ 2264 w 2291"/>
                <a:gd name="T33" fmla="*/ 741 h 3189"/>
                <a:gd name="T34" fmla="*/ 2281 w 2291"/>
                <a:gd name="T35" fmla="*/ 838 h 3189"/>
                <a:gd name="T36" fmla="*/ 2290 w 2291"/>
                <a:gd name="T37" fmla="*/ 938 h 3189"/>
                <a:gd name="T38" fmla="*/ 2290 w 2291"/>
                <a:gd name="T39" fmla="*/ 991 h 3189"/>
                <a:gd name="T40" fmla="*/ 2288 w 2291"/>
                <a:gd name="T41" fmla="*/ 1091 h 3189"/>
                <a:gd name="T42" fmla="*/ 2275 w 2291"/>
                <a:gd name="T43" fmla="*/ 1192 h 3189"/>
                <a:gd name="T44" fmla="*/ 2253 w 2291"/>
                <a:gd name="T45" fmla="*/ 1283 h 3189"/>
                <a:gd name="T46" fmla="*/ 2222 w 2291"/>
                <a:gd name="T47" fmla="*/ 1375 h 3189"/>
                <a:gd name="T48" fmla="*/ 2183 w 2291"/>
                <a:gd name="T49" fmla="*/ 1460 h 3189"/>
                <a:gd name="T50" fmla="*/ 2135 w 2291"/>
                <a:gd name="T51" fmla="*/ 1541 h 3189"/>
                <a:gd name="T52" fmla="*/ 2078 w 2291"/>
                <a:gd name="T53" fmla="*/ 1620 h 3189"/>
                <a:gd name="T54" fmla="*/ 2015 w 2291"/>
                <a:gd name="T55" fmla="*/ 1690 h 3189"/>
                <a:gd name="T56" fmla="*/ 1940 w 2291"/>
                <a:gd name="T57" fmla="*/ 1755 h 3189"/>
                <a:gd name="T58" fmla="*/ 1862 w 2291"/>
                <a:gd name="T59" fmla="*/ 1812 h 3189"/>
                <a:gd name="T60" fmla="*/ 1774 w 2291"/>
                <a:gd name="T61" fmla="*/ 1865 h 3189"/>
                <a:gd name="T62" fmla="*/ 1682 w 2291"/>
                <a:gd name="T63" fmla="*/ 1904 h 3189"/>
                <a:gd name="T64" fmla="*/ 1582 w 2291"/>
                <a:gd name="T65" fmla="*/ 1939 h 3189"/>
                <a:gd name="T66" fmla="*/ 1472 w 2291"/>
                <a:gd name="T67" fmla="*/ 1961 h 3189"/>
                <a:gd name="T68" fmla="*/ 1357 w 2291"/>
                <a:gd name="T69" fmla="*/ 1974 h 3189"/>
                <a:gd name="T70" fmla="*/ 1240 w 2291"/>
                <a:gd name="T71" fmla="*/ 1989 h 3189"/>
                <a:gd name="T72" fmla="*/ 628 w 2291"/>
                <a:gd name="T73" fmla="*/ 553 h 3189"/>
                <a:gd name="T74" fmla="*/ 1207 w 2291"/>
                <a:gd name="T75" fmla="*/ 1428 h 3189"/>
                <a:gd name="T76" fmla="*/ 1259 w 2291"/>
                <a:gd name="T77" fmla="*/ 1428 h 3189"/>
                <a:gd name="T78" fmla="*/ 1354 w 2291"/>
                <a:gd name="T79" fmla="*/ 1415 h 3189"/>
                <a:gd name="T80" fmla="*/ 1440 w 2291"/>
                <a:gd name="T81" fmla="*/ 1382 h 3189"/>
                <a:gd name="T82" fmla="*/ 1510 w 2291"/>
                <a:gd name="T83" fmla="*/ 1338 h 3189"/>
                <a:gd name="T84" fmla="*/ 1573 w 2291"/>
                <a:gd name="T85" fmla="*/ 1281 h 3189"/>
                <a:gd name="T86" fmla="*/ 1617 w 2291"/>
                <a:gd name="T87" fmla="*/ 1211 h 3189"/>
                <a:gd name="T88" fmla="*/ 1650 w 2291"/>
                <a:gd name="T89" fmla="*/ 1133 h 3189"/>
                <a:gd name="T90" fmla="*/ 1663 w 2291"/>
                <a:gd name="T91" fmla="*/ 1045 h 3189"/>
                <a:gd name="T92" fmla="*/ 1665 w 2291"/>
                <a:gd name="T93" fmla="*/ 997 h 3189"/>
                <a:gd name="T94" fmla="*/ 1660 w 2291"/>
                <a:gd name="T95" fmla="*/ 905 h 3189"/>
                <a:gd name="T96" fmla="*/ 1634 w 2291"/>
                <a:gd name="T97" fmla="*/ 820 h 3189"/>
                <a:gd name="T98" fmla="*/ 1595 w 2291"/>
                <a:gd name="T99" fmla="*/ 746 h 3189"/>
                <a:gd name="T100" fmla="*/ 1542 w 2291"/>
                <a:gd name="T101" fmla="*/ 680 h 3189"/>
                <a:gd name="T102" fmla="*/ 1477 w 2291"/>
                <a:gd name="T103" fmla="*/ 628 h 3189"/>
                <a:gd name="T104" fmla="*/ 1398 w 2291"/>
                <a:gd name="T105" fmla="*/ 593 h 3189"/>
                <a:gd name="T106" fmla="*/ 1306 w 2291"/>
                <a:gd name="T107" fmla="*/ 571 h 3189"/>
                <a:gd name="T108" fmla="*/ 1207 w 2291"/>
                <a:gd name="T109" fmla="*/ 553 h 3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291" h="3189">
                  <a:moveTo>
                    <a:pt x="1240" y="1989"/>
                  </a:moveTo>
                  <a:lnTo>
                    <a:pt x="625" y="1989"/>
                  </a:lnTo>
                  <a:lnTo>
                    <a:pt x="625" y="3188"/>
                  </a:lnTo>
                  <a:lnTo>
                    <a:pt x="0" y="3188"/>
                  </a:lnTo>
                  <a:lnTo>
                    <a:pt x="0" y="0"/>
                  </a:lnTo>
                  <a:lnTo>
                    <a:pt x="1240" y="0"/>
                  </a:lnTo>
                  <a:lnTo>
                    <a:pt x="1240" y="0"/>
                  </a:lnTo>
                  <a:lnTo>
                    <a:pt x="1298" y="0"/>
                  </a:lnTo>
                  <a:lnTo>
                    <a:pt x="1357" y="7"/>
                  </a:lnTo>
                  <a:lnTo>
                    <a:pt x="1416" y="9"/>
                  </a:lnTo>
                  <a:lnTo>
                    <a:pt x="1472" y="20"/>
                  </a:lnTo>
                  <a:lnTo>
                    <a:pt x="1529" y="31"/>
                  </a:lnTo>
                  <a:lnTo>
                    <a:pt x="1582" y="42"/>
                  </a:lnTo>
                  <a:lnTo>
                    <a:pt x="1634" y="59"/>
                  </a:lnTo>
                  <a:lnTo>
                    <a:pt x="1682" y="77"/>
                  </a:lnTo>
                  <a:lnTo>
                    <a:pt x="1730" y="94"/>
                  </a:lnTo>
                  <a:lnTo>
                    <a:pt x="1774" y="116"/>
                  </a:lnTo>
                  <a:lnTo>
                    <a:pt x="1818" y="138"/>
                  </a:lnTo>
                  <a:lnTo>
                    <a:pt x="1862" y="169"/>
                  </a:lnTo>
                  <a:lnTo>
                    <a:pt x="1903" y="195"/>
                  </a:lnTo>
                  <a:lnTo>
                    <a:pt x="1940" y="226"/>
                  </a:lnTo>
                  <a:lnTo>
                    <a:pt x="1977" y="258"/>
                  </a:lnTo>
                  <a:lnTo>
                    <a:pt x="2015" y="291"/>
                  </a:lnTo>
                  <a:lnTo>
                    <a:pt x="2047" y="324"/>
                  </a:lnTo>
                  <a:lnTo>
                    <a:pt x="2078" y="361"/>
                  </a:lnTo>
                  <a:lnTo>
                    <a:pt x="2109" y="398"/>
                  </a:lnTo>
                  <a:lnTo>
                    <a:pt x="2135" y="440"/>
                  </a:lnTo>
                  <a:lnTo>
                    <a:pt x="2161" y="477"/>
                  </a:lnTo>
                  <a:lnTo>
                    <a:pt x="2183" y="521"/>
                  </a:lnTo>
                  <a:lnTo>
                    <a:pt x="2205" y="562"/>
                  </a:lnTo>
                  <a:lnTo>
                    <a:pt x="2222" y="606"/>
                  </a:lnTo>
                  <a:lnTo>
                    <a:pt x="2237" y="650"/>
                  </a:lnTo>
                  <a:lnTo>
                    <a:pt x="2253" y="698"/>
                  </a:lnTo>
                  <a:lnTo>
                    <a:pt x="2264" y="741"/>
                  </a:lnTo>
                  <a:lnTo>
                    <a:pt x="2275" y="789"/>
                  </a:lnTo>
                  <a:lnTo>
                    <a:pt x="2281" y="838"/>
                  </a:lnTo>
                  <a:lnTo>
                    <a:pt x="2288" y="890"/>
                  </a:lnTo>
                  <a:lnTo>
                    <a:pt x="2290" y="938"/>
                  </a:lnTo>
                  <a:lnTo>
                    <a:pt x="2290" y="991"/>
                  </a:lnTo>
                  <a:lnTo>
                    <a:pt x="2290" y="991"/>
                  </a:lnTo>
                  <a:lnTo>
                    <a:pt x="2290" y="1043"/>
                  </a:lnTo>
                  <a:lnTo>
                    <a:pt x="2288" y="1091"/>
                  </a:lnTo>
                  <a:lnTo>
                    <a:pt x="2281" y="1139"/>
                  </a:lnTo>
                  <a:lnTo>
                    <a:pt x="2275" y="1192"/>
                  </a:lnTo>
                  <a:lnTo>
                    <a:pt x="2264" y="1240"/>
                  </a:lnTo>
                  <a:lnTo>
                    <a:pt x="2253" y="1283"/>
                  </a:lnTo>
                  <a:lnTo>
                    <a:pt x="2237" y="1331"/>
                  </a:lnTo>
                  <a:lnTo>
                    <a:pt x="2222" y="1375"/>
                  </a:lnTo>
                  <a:lnTo>
                    <a:pt x="2205" y="1419"/>
                  </a:lnTo>
                  <a:lnTo>
                    <a:pt x="2183" y="1460"/>
                  </a:lnTo>
                  <a:lnTo>
                    <a:pt x="2161" y="1504"/>
                  </a:lnTo>
                  <a:lnTo>
                    <a:pt x="2135" y="1541"/>
                  </a:lnTo>
                  <a:lnTo>
                    <a:pt x="2109" y="1583"/>
                  </a:lnTo>
                  <a:lnTo>
                    <a:pt x="2078" y="1620"/>
                  </a:lnTo>
                  <a:lnTo>
                    <a:pt x="2047" y="1657"/>
                  </a:lnTo>
                  <a:lnTo>
                    <a:pt x="2015" y="1690"/>
                  </a:lnTo>
                  <a:lnTo>
                    <a:pt x="1977" y="1723"/>
                  </a:lnTo>
                  <a:lnTo>
                    <a:pt x="1940" y="1755"/>
                  </a:lnTo>
                  <a:lnTo>
                    <a:pt x="1903" y="1786"/>
                  </a:lnTo>
                  <a:lnTo>
                    <a:pt x="1862" y="1812"/>
                  </a:lnTo>
                  <a:lnTo>
                    <a:pt x="1818" y="1839"/>
                  </a:lnTo>
                  <a:lnTo>
                    <a:pt x="1774" y="1865"/>
                  </a:lnTo>
                  <a:lnTo>
                    <a:pt x="1730" y="1887"/>
                  </a:lnTo>
                  <a:lnTo>
                    <a:pt x="1682" y="1904"/>
                  </a:lnTo>
                  <a:lnTo>
                    <a:pt x="1634" y="1922"/>
                  </a:lnTo>
                  <a:lnTo>
                    <a:pt x="1582" y="1939"/>
                  </a:lnTo>
                  <a:lnTo>
                    <a:pt x="1529" y="1950"/>
                  </a:lnTo>
                  <a:lnTo>
                    <a:pt x="1472" y="1961"/>
                  </a:lnTo>
                  <a:lnTo>
                    <a:pt x="1416" y="1972"/>
                  </a:lnTo>
                  <a:lnTo>
                    <a:pt x="1357" y="1974"/>
                  </a:lnTo>
                  <a:lnTo>
                    <a:pt x="1298" y="1976"/>
                  </a:lnTo>
                  <a:lnTo>
                    <a:pt x="1240" y="1989"/>
                  </a:lnTo>
                  <a:close/>
                  <a:moveTo>
                    <a:pt x="1207" y="553"/>
                  </a:moveTo>
                  <a:lnTo>
                    <a:pt x="628" y="553"/>
                  </a:lnTo>
                  <a:lnTo>
                    <a:pt x="628" y="1428"/>
                  </a:lnTo>
                  <a:lnTo>
                    <a:pt x="1207" y="1428"/>
                  </a:lnTo>
                  <a:lnTo>
                    <a:pt x="1207" y="1428"/>
                  </a:lnTo>
                  <a:lnTo>
                    <a:pt x="1259" y="1428"/>
                  </a:lnTo>
                  <a:lnTo>
                    <a:pt x="1306" y="1421"/>
                  </a:lnTo>
                  <a:lnTo>
                    <a:pt x="1354" y="1415"/>
                  </a:lnTo>
                  <a:lnTo>
                    <a:pt x="1398" y="1399"/>
                  </a:lnTo>
                  <a:lnTo>
                    <a:pt x="1440" y="1382"/>
                  </a:lnTo>
                  <a:lnTo>
                    <a:pt x="1477" y="1364"/>
                  </a:lnTo>
                  <a:lnTo>
                    <a:pt x="1510" y="1338"/>
                  </a:lnTo>
                  <a:lnTo>
                    <a:pt x="1542" y="1312"/>
                  </a:lnTo>
                  <a:lnTo>
                    <a:pt x="1573" y="1281"/>
                  </a:lnTo>
                  <a:lnTo>
                    <a:pt x="1595" y="1248"/>
                  </a:lnTo>
                  <a:lnTo>
                    <a:pt x="1617" y="1211"/>
                  </a:lnTo>
                  <a:lnTo>
                    <a:pt x="1634" y="1174"/>
                  </a:lnTo>
                  <a:lnTo>
                    <a:pt x="1650" y="1133"/>
                  </a:lnTo>
                  <a:lnTo>
                    <a:pt x="1660" y="1089"/>
                  </a:lnTo>
                  <a:lnTo>
                    <a:pt x="1663" y="1045"/>
                  </a:lnTo>
                  <a:lnTo>
                    <a:pt x="1665" y="997"/>
                  </a:lnTo>
                  <a:lnTo>
                    <a:pt x="1665" y="997"/>
                  </a:lnTo>
                  <a:lnTo>
                    <a:pt x="1663" y="949"/>
                  </a:lnTo>
                  <a:lnTo>
                    <a:pt x="1660" y="905"/>
                  </a:lnTo>
                  <a:lnTo>
                    <a:pt x="1650" y="862"/>
                  </a:lnTo>
                  <a:lnTo>
                    <a:pt x="1634" y="820"/>
                  </a:lnTo>
                  <a:lnTo>
                    <a:pt x="1617" y="779"/>
                  </a:lnTo>
                  <a:lnTo>
                    <a:pt x="1595" y="746"/>
                  </a:lnTo>
                  <a:lnTo>
                    <a:pt x="1573" y="713"/>
                  </a:lnTo>
                  <a:lnTo>
                    <a:pt x="1542" y="680"/>
                  </a:lnTo>
                  <a:lnTo>
                    <a:pt x="1510" y="654"/>
                  </a:lnTo>
                  <a:lnTo>
                    <a:pt x="1477" y="628"/>
                  </a:lnTo>
                  <a:lnTo>
                    <a:pt x="1440" y="610"/>
                  </a:lnTo>
                  <a:lnTo>
                    <a:pt x="1398" y="593"/>
                  </a:lnTo>
                  <a:lnTo>
                    <a:pt x="1354" y="577"/>
                  </a:lnTo>
                  <a:lnTo>
                    <a:pt x="1306" y="571"/>
                  </a:lnTo>
                  <a:lnTo>
                    <a:pt x="1259" y="564"/>
                  </a:lnTo>
                  <a:lnTo>
                    <a:pt x="1207" y="553"/>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7" name="Freeform 26">
              <a:extLst>
                <a:ext uri="{FF2B5EF4-FFF2-40B4-BE49-F238E27FC236}">
                  <a16:creationId xmlns:a16="http://schemas.microsoft.com/office/drawing/2014/main" id="{1D9DC6EC-2AB8-1B45-A123-8DCC70AF9A4A}"/>
                </a:ext>
              </a:extLst>
            </p:cNvPr>
            <p:cNvSpPr>
              <a:spLocks noChangeArrowheads="1"/>
            </p:cNvSpPr>
            <p:nvPr userDrawn="1"/>
          </p:nvSpPr>
          <p:spPr bwMode="auto">
            <a:xfrm>
              <a:off x="3505200" y="4389438"/>
              <a:ext cx="828675" cy="215900"/>
            </a:xfrm>
            <a:custGeom>
              <a:avLst/>
              <a:gdLst>
                <a:gd name="T0" fmla="*/ 0 w 2302"/>
                <a:gd name="T1" fmla="*/ 599 h 600"/>
                <a:gd name="T2" fmla="*/ 2301 w 2302"/>
                <a:gd name="T3" fmla="*/ 599 h 600"/>
                <a:gd name="T4" fmla="*/ 2301 w 2302"/>
                <a:gd name="T5" fmla="*/ 0 h 600"/>
                <a:gd name="T6" fmla="*/ 0 w 2302"/>
                <a:gd name="T7" fmla="*/ 0 h 600"/>
                <a:gd name="T8" fmla="*/ 0 w 2302"/>
                <a:gd name="T9" fmla="*/ 599 h 600"/>
              </a:gdLst>
              <a:ahLst/>
              <a:cxnLst>
                <a:cxn ang="0">
                  <a:pos x="T0" y="T1"/>
                </a:cxn>
                <a:cxn ang="0">
                  <a:pos x="T2" y="T3"/>
                </a:cxn>
                <a:cxn ang="0">
                  <a:pos x="T4" y="T5"/>
                </a:cxn>
                <a:cxn ang="0">
                  <a:pos x="T6" y="T7"/>
                </a:cxn>
                <a:cxn ang="0">
                  <a:pos x="T8" y="T9"/>
                </a:cxn>
              </a:cxnLst>
              <a:rect l="0" t="0" r="r" b="b"/>
              <a:pathLst>
                <a:path w="2302" h="600">
                  <a:moveTo>
                    <a:pt x="0" y="599"/>
                  </a:moveTo>
                  <a:lnTo>
                    <a:pt x="2301" y="599"/>
                  </a:lnTo>
                  <a:lnTo>
                    <a:pt x="2301" y="0"/>
                  </a:lnTo>
                  <a:lnTo>
                    <a:pt x="0" y="0"/>
                  </a:lnTo>
                  <a:lnTo>
                    <a:pt x="0" y="599"/>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grpSp>
        <p:nvGrpSpPr>
          <p:cNvPr id="28" name="Group 27">
            <a:extLst>
              <a:ext uri="{FF2B5EF4-FFF2-40B4-BE49-F238E27FC236}">
                <a16:creationId xmlns:a16="http://schemas.microsoft.com/office/drawing/2014/main" id="{EE73B860-DD1A-454F-B6DE-7DCD23B4E58A}"/>
              </a:ext>
            </a:extLst>
          </p:cNvPr>
          <p:cNvGrpSpPr/>
          <p:nvPr userDrawn="1"/>
        </p:nvGrpSpPr>
        <p:grpSpPr>
          <a:xfrm>
            <a:off x="11601799" y="657802"/>
            <a:ext cx="370569" cy="323938"/>
            <a:chOff x="3505200" y="2951163"/>
            <a:chExt cx="1892300" cy="1654175"/>
          </a:xfrm>
          <a:solidFill>
            <a:srgbClr val="7D7D7D">
              <a:alpha val="20000"/>
            </a:srgbClr>
          </a:solidFill>
        </p:grpSpPr>
        <p:sp>
          <p:nvSpPr>
            <p:cNvPr id="29" name="Freeform 28">
              <a:extLst>
                <a:ext uri="{FF2B5EF4-FFF2-40B4-BE49-F238E27FC236}">
                  <a16:creationId xmlns:a16="http://schemas.microsoft.com/office/drawing/2014/main" id="{477B72B7-0FF7-D843-9685-ED12D9F26D59}"/>
                </a:ext>
              </a:extLst>
            </p:cNvPr>
            <p:cNvSpPr>
              <a:spLocks noChangeArrowheads="1"/>
            </p:cNvSpPr>
            <p:nvPr/>
          </p:nvSpPr>
          <p:spPr bwMode="auto">
            <a:xfrm>
              <a:off x="3505200" y="2951163"/>
              <a:ext cx="868363" cy="1147762"/>
            </a:xfrm>
            <a:custGeom>
              <a:avLst/>
              <a:gdLst>
                <a:gd name="T0" fmla="*/ 625 w 2414"/>
                <a:gd name="T1" fmla="*/ 1915 h 3189"/>
                <a:gd name="T2" fmla="*/ 0 w 2414"/>
                <a:gd name="T3" fmla="*/ 3186 h 3189"/>
                <a:gd name="T4" fmla="*/ 1250 w 2414"/>
                <a:gd name="T5" fmla="*/ 0 h 3189"/>
                <a:gd name="T6" fmla="*/ 1368 w 2414"/>
                <a:gd name="T7" fmla="*/ 2 h 3189"/>
                <a:gd name="T8" fmla="*/ 1484 w 2414"/>
                <a:gd name="T9" fmla="*/ 20 h 3189"/>
                <a:gd name="T10" fmla="*/ 1589 w 2414"/>
                <a:gd name="T11" fmla="*/ 42 h 3189"/>
                <a:gd name="T12" fmla="*/ 1689 w 2414"/>
                <a:gd name="T13" fmla="*/ 75 h 3189"/>
                <a:gd name="T14" fmla="*/ 1781 w 2414"/>
                <a:gd name="T15" fmla="*/ 114 h 3189"/>
                <a:gd name="T16" fmla="*/ 1866 w 2414"/>
                <a:gd name="T17" fmla="*/ 166 h 3189"/>
                <a:gd name="T18" fmla="*/ 1945 w 2414"/>
                <a:gd name="T19" fmla="*/ 223 h 3189"/>
                <a:gd name="T20" fmla="*/ 2015 w 2414"/>
                <a:gd name="T21" fmla="*/ 287 h 3189"/>
                <a:gd name="T22" fmla="*/ 2078 w 2414"/>
                <a:gd name="T23" fmla="*/ 357 h 3189"/>
                <a:gd name="T24" fmla="*/ 2135 w 2414"/>
                <a:gd name="T25" fmla="*/ 431 h 3189"/>
                <a:gd name="T26" fmla="*/ 2183 w 2414"/>
                <a:gd name="T27" fmla="*/ 514 h 3189"/>
                <a:gd name="T28" fmla="*/ 2218 w 2414"/>
                <a:gd name="T29" fmla="*/ 599 h 3189"/>
                <a:gd name="T30" fmla="*/ 2249 w 2414"/>
                <a:gd name="T31" fmla="*/ 687 h 3189"/>
                <a:gd name="T32" fmla="*/ 2271 w 2414"/>
                <a:gd name="T33" fmla="*/ 778 h 3189"/>
                <a:gd name="T34" fmla="*/ 2284 w 2414"/>
                <a:gd name="T35" fmla="*/ 874 h 3189"/>
                <a:gd name="T36" fmla="*/ 2286 w 2414"/>
                <a:gd name="T37" fmla="*/ 975 h 3189"/>
                <a:gd name="T38" fmla="*/ 2277 w 2414"/>
                <a:gd name="T39" fmla="*/ 1132 h 3189"/>
                <a:gd name="T40" fmla="*/ 2240 w 2414"/>
                <a:gd name="T41" fmla="*/ 1279 h 3189"/>
                <a:gd name="T42" fmla="*/ 2183 w 2414"/>
                <a:gd name="T43" fmla="*/ 1406 h 3189"/>
                <a:gd name="T44" fmla="*/ 2113 w 2414"/>
                <a:gd name="T45" fmla="*/ 1517 h 3189"/>
                <a:gd name="T46" fmla="*/ 2026 w 2414"/>
                <a:gd name="T47" fmla="*/ 1618 h 3189"/>
                <a:gd name="T48" fmla="*/ 1925 w 2414"/>
                <a:gd name="T49" fmla="*/ 1696 h 3189"/>
                <a:gd name="T50" fmla="*/ 1816 w 2414"/>
                <a:gd name="T51" fmla="*/ 1764 h 3189"/>
                <a:gd name="T52" fmla="*/ 1702 w 2414"/>
                <a:gd name="T53" fmla="*/ 1816 h 3189"/>
                <a:gd name="T54" fmla="*/ 1694 w 2414"/>
                <a:gd name="T55" fmla="*/ 3188 h 3189"/>
                <a:gd name="T56" fmla="*/ 1073 w 2414"/>
                <a:gd name="T57" fmla="*/ 1915 h 3189"/>
                <a:gd name="T58" fmla="*/ 625 w 2414"/>
                <a:gd name="T59" fmla="*/ 553 h 3189"/>
                <a:gd name="T60" fmla="*/ 1208 w 2414"/>
                <a:gd name="T61" fmla="*/ 1397 h 3189"/>
                <a:gd name="T62" fmla="*/ 1309 w 2414"/>
                <a:gd name="T63" fmla="*/ 1392 h 3189"/>
                <a:gd name="T64" fmla="*/ 1396 w 2414"/>
                <a:gd name="T65" fmla="*/ 1371 h 3189"/>
                <a:gd name="T66" fmla="*/ 1475 w 2414"/>
                <a:gd name="T67" fmla="*/ 1331 h 3189"/>
                <a:gd name="T68" fmla="*/ 1538 w 2414"/>
                <a:gd name="T69" fmla="*/ 1283 h 3189"/>
                <a:gd name="T70" fmla="*/ 1591 w 2414"/>
                <a:gd name="T71" fmla="*/ 1220 h 3189"/>
                <a:gd name="T72" fmla="*/ 1630 w 2414"/>
                <a:gd name="T73" fmla="*/ 1150 h 3189"/>
                <a:gd name="T74" fmla="*/ 1652 w 2414"/>
                <a:gd name="T75" fmla="*/ 1067 h 3189"/>
                <a:gd name="T76" fmla="*/ 1661 w 2414"/>
                <a:gd name="T77" fmla="*/ 979 h 3189"/>
                <a:gd name="T78" fmla="*/ 1652 w 2414"/>
                <a:gd name="T79" fmla="*/ 892 h 3189"/>
                <a:gd name="T80" fmla="*/ 1630 w 2414"/>
                <a:gd name="T81" fmla="*/ 809 h 3189"/>
                <a:gd name="T82" fmla="*/ 1591 w 2414"/>
                <a:gd name="T83" fmla="*/ 739 h 3189"/>
                <a:gd name="T84" fmla="*/ 1538 w 2414"/>
                <a:gd name="T85" fmla="*/ 676 h 3189"/>
                <a:gd name="T86" fmla="*/ 1475 w 2414"/>
                <a:gd name="T87" fmla="*/ 630 h 3189"/>
                <a:gd name="T88" fmla="*/ 1396 w 2414"/>
                <a:gd name="T89" fmla="*/ 593 h 3189"/>
                <a:gd name="T90" fmla="*/ 1309 w 2414"/>
                <a:gd name="T91" fmla="*/ 566 h 3189"/>
                <a:gd name="T92" fmla="*/ 1208 w 2414"/>
                <a:gd name="T93" fmla="*/ 553 h 3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414" h="3189">
                  <a:moveTo>
                    <a:pt x="1073" y="1915"/>
                  </a:moveTo>
                  <a:lnTo>
                    <a:pt x="625" y="1915"/>
                  </a:lnTo>
                  <a:lnTo>
                    <a:pt x="625" y="3186"/>
                  </a:lnTo>
                  <a:lnTo>
                    <a:pt x="0" y="3186"/>
                  </a:lnTo>
                  <a:lnTo>
                    <a:pt x="0" y="0"/>
                  </a:lnTo>
                  <a:lnTo>
                    <a:pt x="1250" y="0"/>
                  </a:lnTo>
                  <a:lnTo>
                    <a:pt x="1311" y="0"/>
                  </a:lnTo>
                  <a:lnTo>
                    <a:pt x="1368" y="2"/>
                  </a:lnTo>
                  <a:lnTo>
                    <a:pt x="1427" y="9"/>
                  </a:lnTo>
                  <a:lnTo>
                    <a:pt x="1484" y="20"/>
                  </a:lnTo>
                  <a:lnTo>
                    <a:pt x="1536" y="31"/>
                  </a:lnTo>
                  <a:lnTo>
                    <a:pt x="1589" y="42"/>
                  </a:lnTo>
                  <a:lnTo>
                    <a:pt x="1641" y="57"/>
                  </a:lnTo>
                  <a:lnTo>
                    <a:pt x="1689" y="75"/>
                  </a:lnTo>
                  <a:lnTo>
                    <a:pt x="1737" y="92"/>
                  </a:lnTo>
                  <a:lnTo>
                    <a:pt x="1781" y="114"/>
                  </a:lnTo>
                  <a:lnTo>
                    <a:pt x="1825" y="140"/>
                  </a:lnTo>
                  <a:lnTo>
                    <a:pt x="1866" y="166"/>
                  </a:lnTo>
                  <a:lnTo>
                    <a:pt x="1908" y="193"/>
                  </a:lnTo>
                  <a:lnTo>
                    <a:pt x="1945" y="223"/>
                  </a:lnTo>
                  <a:lnTo>
                    <a:pt x="1982" y="254"/>
                  </a:lnTo>
                  <a:lnTo>
                    <a:pt x="2015" y="287"/>
                  </a:lnTo>
                  <a:lnTo>
                    <a:pt x="2048" y="319"/>
                  </a:lnTo>
                  <a:lnTo>
                    <a:pt x="2078" y="357"/>
                  </a:lnTo>
                  <a:lnTo>
                    <a:pt x="2109" y="394"/>
                  </a:lnTo>
                  <a:lnTo>
                    <a:pt x="2135" y="431"/>
                  </a:lnTo>
                  <a:lnTo>
                    <a:pt x="2157" y="472"/>
                  </a:lnTo>
                  <a:lnTo>
                    <a:pt x="2183" y="514"/>
                  </a:lnTo>
                  <a:lnTo>
                    <a:pt x="2201" y="555"/>
                  </a:lnTo>
                  <a:lnTo>
                    <a:pt x="2218" y="599"/>
                  </a:lnTo>
                  <a:lnTo>
                    <a:pt x="2233" y="643"/>
                  </a:lnTo>
                  <a:lnTo>
                    <a:pt x="2249" y="687"/>
                  </a:lnTo>
                  <a:lnTo>
                    <a:pt x="2264" y="735"/>
                  </a:lnTo>
                  <a:lnTo>
                    <a:pt x="2271" y="778"/>
                  </a:lnTo>
                  <a:lnTo>
                    <a:pt x="2277" y="826"/>
                  </a:lnTo>
                  <a:lnTo>
                    <a:pt x="2284" y="874"/>
                  </a:lnTo>
                  <a:lnTo>
                    <a:pt x="2286" y="927"/>
                  </a:lnTo>
                  <a:lnTo>
                    <a:pt x="2286" y="975"/>
                  </a:lnTo>
                  <a:lnTo>
                    <a:pt x="2284" y="1056"/>
                  </a:lnTo>
                  <a:lnTo>
                    <a:pt x="2277" y="1132"/>
                  </a:lnTo>
                  <a:lnTo>
                    <a:pt x="2262" y="1207"/>
                  </a:lnTo>
                  <a:lnTo>
                    <a:pt x="2240" y="1279"/>
                  </a:lnTo>
                  <a:lnTo>
                    <a:pt x="2214" y="1344"/>
                  </a:lnTo>
                  <a:lnTo>
                    <a:pt x="2183" y="1406"/>
                  </a:lnTo>
                  <a:lnTo>
                    <a:pt x="2150" y="1465"/>
                  </a:lnTo>
                  <a:lnTo>
                    <a:pt x="2113" y="1517"/>
                  </a:lnTo>
                  <a:lnTo>
                    <a:pt x="2070" y="1570"/>
                  </a:lnTo>
                  <a:lnTo>
                    <a:pt x="2026" y="1618"/>
                  </a:lnTo>
                  <a:lnTo>
                    <a:pt x="1978" y="1659"/>
                  </a:lnTo>
                  <a:lnTo>
                    <a:pt x="1925" y="1696"/>
                  </a:lnTo>
                  <a:lnTo>
                    <a:pt x="1873" y="1733"/>
                  </a:lnTo>
                  <a:lnTo>
                    <a:pt x="1816" y="1764"/>
                  </a:lnTo>
                  <a:lnTo>
                    <a:pt x="1759" y="1790"/>
                  </a:lnTo>
                  <a:lnTo>
                    <a:pt x="1702" y="1816"/>
                  </a:lnTo>
                  <a:lnTo>
                    <a:pt x="2413" y="3188"/>
                  </a:lnTo>
                  <a:lnTo>
                    <a:pt x="1694" y="3188"/>
                  </a:lnTo>
                  <a:lnTo>
                    <a:pt x="1694" y="3186"/>
                  </a:lnTo>
                  <a:lnTo>
                    <a:pt x="1073" y="1915"/>
                  </a:lnTo>
                  <a:close/>
                  <a:moveTo>
                    <a:pt x="1208" y="553"/>
                  </a:moveTo>
                  <a:lnTo>
                    <a:pt x="625" y="553"/>
                  </a:lnTo>
                  <a:lnTo>
                    <a:pt x="625" y="1397"/>
                  </a:lnTo>
                  <a:lnTo>
                    <a:pt x="1208" y="1397"/>
                  </a:lnTo>
                  <a:lnTo>
                    <a:pt x="1261" y="1395"/>
                  </a:lnTo>
                  <a:lnTo>
                    <a:pt x="1309" y="1392"/>
                  </a:lnTo>
                  <a:lnTo>
                    <a:pt x="1353" y="1382"/>
                  </a:lnTo>
                  <a:lnTo>
                    <a:pt x="1396" y="1371"/>
                  </a:lnTo>
                  <a:lnTo>
                    <a:pt x="1433" y="1353"/>
                  </a:lnTo>
                  <a:lnTo>
                    <a:pt x="1475" y="1331"/>
                  </a:lnTo>
                  <a:lnTo>
                    <a:pt x="1508" y="1309"/>
                  </a:lnTo>
                  <a:lnTo>
                    <a:pt x="1538" y="1283"/>
                  </a:lnTo>
                  <a:lnTo>
                    <a:pt x="1569" y="1253"/>
                  </a:lnTo>
                  <a:lnTo>
                    <a:pt x="1591" y="1220"/>
                  </a:lnTo>
                  <a:lnTo>
                    <a:pt x="1613" y="1187"/>
                  </a:lnTo>
                  <a:lnTo>
                    <a:pt x="1630" y="1150"/>
                  </a:lnTo>
                  <a:lnTo>
                    <a:pt x="1645" y="1108"/>
                  </a:lnTo>
                  <a:lnTo>
                    <a:pt x="1652" y="1067"/>
                  </a:lnTo>
                  <a:lnTo>
                    <a:pt x="1659" y="1023"/>
                  </a:lnTo>
                  <a:lnTo>
                    <a:pt x="1661" y="979"/>
                  </a:lnTo>
                  <a:lnTo>
                    <a:pt x="1659" y="936"/>
                  </a:lnTo>
                  <a:lnTo>
                    <a:pt x="1652" y="892"/>
                  </a:lnTo>
                  <a:lnTo>
                    <a:pt x="1645" y="850"/>
                  </a:lnTo>
                  <a:lnTo>
                    <a:pt x="1630" y="809"/>
                  </a:lnTo>
                  <a:lnTo>
                    <a:pt x="1613" y="772"/>
                  </a:lnTo>
                  <a:lnTo>
                    <a:pt x="1591" y="739"/>
                  </a:lnTo>
                  <a:lnTo>
                    <a:pt x="1569" y="706"/>
                  </a:lnTo>
                  <a:lnTo>
                    <a:pt x="1538" y="676"/>
                  </a:lnTo>
                  <a:lnTo>
                    <a:pt x="1508" y="649"/>
                  </a:lnTo>
                  <a:lnTo>
                    <a:pt x="1475" y="630"/>
                  </a:lnTo>
                  <a:lnTo>
                    <a:pt x="1433" y="608"/>
                  </a:lnTo>
                  <a:lnTo>
                    <a:pt x="1396" y="593"/>
                  </a:lnTo>
                  <a:lnTo>
                    <a:pt x="1353" y="577"/>
                  </a:lnTo>
                  <a:lnTo>
                    <a:pt x="1309" y="566"/>
                  </a:lnTo>
                  <a:lnTo>
                    <a:pt x="1261" y="564"/>
                  </a:lnTo>
                  <a:lnTo>
                    <a:pt x="1208" y="553"/>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3600">
                <a:solidFill>
                  <a:schemeClr val="tx1">
                    <a:alpha val="18000"/>
                  </a:schemeClr>
                </a:solidFill>
              </a:endParaRPr>
            </a:p>
          </p:txBody>
        </p:sp>
        <p:sp>
          <p:nvSpPr>
            <p:cNvPr id="30" name="Freeform 29">
              <a:extLst>
                <a:ext uri="{FF2B5EF4-FFF2-40B4-BE49-F238E27FC236}">
                  <a16:creationId xmlns:a16="http://schemas.microsoft.com/office/drawing/2014/main" id="{3A4258F0-09BC-BB4E-BA3A-366275E58B71}"/>
                </a:ext>
              </a:extLst>
            </p:cNvPr>
            <p:cNvSpPr>
              <a:spLocks noChangeArrowheads="1"/>
            </p:cNvSpPr>
            <p:nvPr/>
          </p:nvSpPr>
          <p:spPr bwMode="auto">
            <a:xfrm>
              <a:off x="4572000" y="2951163"/>
              <a:ext cx="825500" cy="1147763"/>
            </a:xfrm>
            <a:custGeom>
              <a:avLst/>
              <a:gdLst>
                <a:gd name="T0" fmla="*/ 625 w 2291"/>
                <a:gd name="T1" fmla="*/ 1989 h 3189"/>
                <a:gd name="T2" fmla="*/ 0 w 2291"/>
                <a:gd name="T3" fmla="*/ 3188 h 3189"/>
                <a:gd name="T4" fmla="*/ 1240 w 2291"/>
                <a:gd name="T5" fmla="*/ 0 h 3189"/>
                <a:gd name="T6" fmla="*/ 1298 w 2291"/>
                <a:gd name="T7" fmla="*/ 0 h 3189"/>
                <a:gd name="T8" fmla="*/ 1416 w 2291"/>
                <a:gd name="T9" fmla="*/ 9 h 3189"/>
                <a:gd name="T10" fmla="*/ 1529 w 2291"/>
                <a:gd name="T11" fmla="*/ 31 h 3189"/>
                <a:gd name="T12" fmla="*/ 1634 w 2291"/>
                <a:gd name="T13" fmla="*/ 59 h 3189"/>
                <a:gd name="T14" fmla="*/ 1730 w 2291"/>
                <a:gd name="T15" fmla="*/ 94 h 3189"/>
                <a:gd name="T16" fmla="*/ 1818 w 2291"/>
                <a:gd name="T17" fmla="*/ 138 h 3189"/>
                <a:gd name="T18" fmla="*/ 1903 w 2291"/>
                <a:gd name="T19" fmla="*/ 195 h 3189"/>
                <a:gd name="T20" fmla="*/ 1977 w 2291"/>
                <a:gd name="T21" fmla="*/ 258 h 3189"/>
                <a:gd name="T22" fmla="*/ 2047 w 2291"/>
                <a:gd name="T23" fmla="*/ 324 h 3189"/>
                <a:gd name="T24" fmla="*/ 2109 w 2291"/>
                <a:gd name="T25" fmla="*/ 398 h 3189"/>
                <a:gd name="T26" fmla="*/ 2161 w 2291"/>
                <a:gd name="T27" fmla="*/ 477 h 3189"/>
                <a:gd name="T28" fmla="*/ 2205 w 2291"/>
                <a:gd name="T29" fmla="*/ 562 h 3189"/>
                <a:gd name="T30" fmla="*/ 2237 w 2291"/>
                <a:gd name="T31" fmla="*/ 650 h 3189"/>
                <a:gd name="T32" fmla="*/ 2264 w 2291"/>
                <a:gd name="T33" fmla="*/ 741 h 3189"/>
                <a:gd name="T34" fmla="*/ 2281 w 2291"/>
                <a:gd name="T35" fmla="*/ 838 h 3189"/>
                <a:gd name="T36" fmla="*/ 2290 w 2291"/>
                <a:gd name="T37" fmla="*/ 938 h 3189"/>
                <a:gd name="T38" fmla="*/ 2290 w 2291"/>
                <a:gd name="T39" fmla="*/ 991 h 3189"/>
                <a:gd name="T40" fmla="*/ 2288 w 2291"/>
                <a:gd name="T41" fmla="*/ 1091 h 3189"/>
                <a:gd name="T42" fmla="*/ 2275 w 2291"/>
                <a:gd name="T43" fmla="*/ 1192 h 3189"/>
                <a:gd name="T44" fmla="*/ 2253 w 2291"/>
                <a:gd name="T45" fmla="*/ 1283 h 3189"/>
                <a:gd name="T46" fmla="*/ 2222 w 2291"/>
                <a:gd name="T47" fmla="*/ 1375 h 3189"/>
                <a:gd name="T48" fmla="*/ 2183 w 2291"/>
                <a:gd name="T49" fmla="*/ 1460 h 3189"/>
                <a:gd name="T50" fmla="*/ 2135 w 2291"/>
                <a:gd name="T51" fmla="*/ 1541 h 3189"/>
                <a:gd name="T52" fmla="*/ 2078 w 2291"/>
                <a:gd name="T53" fmla="*/ 1620 h 3189"/>
                <a:gd name="T54" fmla="*/ 2015 w 2291"/>
                <a:gd name="T55" fmla="*/ 1690 h 3189"/>
                <a:gd name="T56" fmla="*/ 1940 w 2291"/>
                <a:gd name="T57" fmla="*/ 1755 h 3189"/>
                <a:gd name="T58" fmla="*/ 1862 w 2291"/>
                <a:gd name="T59" fmla="*/ 1812 h 3189"/>
                <a:gd name="T60" fmla="*/ 1774 w 2291"/>
                <a:gd name="T61" fmla="*/ 1865 h 3189"/>
                <a:gd name="T62" fmla="*/ 1682 w 2291"/>
                <a:gd name="T63" fmla="*/ 1904 h 3189"/>
                <a:gd name="T64" fmla="*/ 1582 w 2291"/>
                <a:gd name="T65" fmla="*/ 1939 h 3189"/>
                <a:gd name="T66" fmla="*/ 1472 w 2291"/>
                <a:gd name="T67" fmla="*/ 1961 h 3189"/>
                <a:gd name="T68" fmla="*/ 1357 w 2291"/>
                <a:gd name="T69" fmla="*/ 1974 h 3189"/>
                <a:gd name="T70" fmla="*/ 1240 w 2291"/>
                <a:gd name="T71" fmla="*/ 1989 h 3189"/>
                <a:gd name="T72" fmla="*/ 628 w 2291"/>
                <a:gd name="T73" fmla="*/ 553 h 3189"/>
                <a:gd name="T74" fmla="*/ 1207 w 2291"/>
                <a:gd name="T75" fmla="*/ 1428 h 3189"/>
                <a:gd name="T76" fmla="*/ 1259 w 2291"/>
                <a:gd name="T77" fmla="*/ 1428 h 3189"/>
                <a:gd name="T78" fmla="*/ 1354 w 2291"/>
                <a:gd name="T79" fmla="*/ 1415 h 3189"/>
                <a:gd name="T80" fmla="*/ 1440 w 2291"/>
                <a:gd name="T81" fmla="*/ 1382 h 3189"/>
                <a:gd name="T82" fmla="*/ 1510 w 2291"/>
                <a:gd name="T83" fmla="*/ 1338 h 3189"/>
                <a:gd name="T84" fmla="*/ 1573 w 2291"/>
                <a:gd name="T85" fmla="*/ 1281 h 3189"/>
                <a:gd name="T86" fmla="*/ 1617 w 2291"/>
                <a:gd name="T87" fmla="*/ 1211 h 3189"/>
                <a:gd name="T88" fmla="*/ 1650 w 2291"/>
                <a:gd name="T89" fmla="*/ 1133 h 3189"/>
                <a:gd name="T90" fmla="*/ 1663 w 2291"/>
                <a:gd name="T91" fmla="*/ 1045 h 3189"/>
                <a:gd name="T92" fmla="*/ 1665 w 2291"/>
                <a:gd name="T93" fmla="*/ 997 h 3189"/>
                <a:gd name="T94" fmla="*/ 1660 w 2291"/>
                <a:gd name="T95" fmla="*/ 905 h 3189"/>
                <a:gd name="T96" fmla="*/ 1634 w 2291"/>
                <a:gd name="T97" fmla="*/ 820 h 3189"/>
                <a:gd name="T98" fmla="*/ 1595 w 2291"/>
                <a:gd name="T99" fmla="*/ 746 h 3189"/>
                <a:gd name="T100" fmla="*/ 1542 w 2291"/>
                <a:gd name="T101" fmla="*/ 680 h 3189"/>
                <a:gd name="T102" fmla="*/ 1477 w 2291"/>
                <a:gd name="T103" fmla="*/ 628 h 3189"/>
                <a:gd name="T104" fmla="*/ 1398 w 2291"/>
                <a:gd name="T105" fmla="*/ 593 h 3189"/>
                <a:gd name="T106" fmla="*/ 1306 w 2291"/>
                <a:gd name="T107" fmla="*/ 571 h 3189"/>
                <a:gd name="T108" fmla="*/ 1207 w 2291"/>
                <a:gd name="T109" fmla="*/ 553 h 3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291" h="3189">
                  <a:moveTo>
                    <a:pt x="1240" y="1989"/>
                  </a:moveTo>
                  <a:lnTo>
                    <a:pt x="625" y="1989"/>
                  </a:lnTo>
                  <a:lnTo>
                    <a:pt x="625" y="3188"/>
                  </a:lnTo>
                  <a:lnTo>
                    <a:pt x="0" y="3188"/>
                  </a:lnTo>
                  <a:lnTo>
                    <a:pt x="0" y="0"/>
                  </a:lnTo>
                  <a:lnTo>
                    <a:pt x="1240" y="0"/>
                  </a:lnTo>
                  <a:lnTo>
                    <a:pt x="1240" y="0"/>
                  </a:lnTo>
                  <a:lnTo>
                    <a:pt x="1298" y="0"/>
                  </a:lnTo>
                  <a:lnTo>
                    <a:pt x="1357" y="7"/>
                  </a:lnTo>
                  <a:lnTo>
                    <a:pt x="1416" y="9"/>
                  </a:lnTo>
                  <a:lnTo>
                    <a:pt x="1472" y="20"/>
                  </a:lnTo>
                  <a:lnTo>
                    <a:pt x="1529" y="31"/>
                  </a:lnTo>
                  <a:lnTo>
                    <a:pt x="1582" y="42"/>
                  </a:lnTo>
                  <a:lnTo>
                    <a:pt x="1634" y="59"/>
                  </a:lnTo>
                  <a:lnTo>
                    <a:pt x="1682" y="77"/>
                  </a:lnTo>
                  <a:lnTo>
                    <a:pt x="1730" y="94"/>
                  </a:lnTo>
                  <a:lnTo>
                    <a:pt x="1774" y="116"/>
                  </a:lnTo>
                  <a:lnTo>
                    <a:pt x="1818" y="138"/>
                  </a:lnTo>
                  <a:lnTo>
                    <a:pt x="1862" y="169"/>
                  </a:lnTo>
                  <a:lnTo>
                    <a:pt x="1903" y="195"/>
                  </a:lnTo>
                  <a:lnTo>
                    <a:pt x="1940" y="226"/>
                  </a:lnTo>
                  <a:lnTo>
                    <a:pt x="1977" y="258"/>
                  </a:lnTo>
                  <a:lnTo>
                    <a:pt x="2015" y="291"/>
                  </a:lnTo>
                  <a:lnTo>
                    <a:pt x="2047" y="324"/>
                  </a:lnTo>
                  <a:lnTo>
                    <a:pt x="2078" y="361"/>
                  </a:lnTo>
                  <a:lnTo>
                    <a:pt x="2109" y="398"/>
                  </a:lnTo>
                  <a:lnTo>
                    <a:pt x="2135" y="440"/>
                  </a:lnTo>
                  <a:lnTo>
                    <a:pt x="2161" y="477"/>
                  </a:lnTo>
                  <a:lnTo>
                    <a:pt x="2183" y="521"/>
                  </a:lnTo>
                  <a:lnTo>
                    <a:pt x="2205" y="562"/>
                  </a:lnTo>
                  <a:lnTo>
                    <a:pt x="2222" y="606"/>
                  </a:lnTo>
                  <a:lnTo>
                    <a:pt x="2237" y="650"/>
                  </a:lnTo>
                  <a:lnTo>
                    <a:pt x="2253" y="698"/>
                  </a:lnTo>
                  <a:lnTo>
                    <a:pt x="2264" y="741"/>
                  </a:lnTo>
                  <a:lnTo>
                    <a:pt x="2275" y="789"/>
                  </a:lnTo>
                  <a:lnTo>
                    <a:pt x="2281" y="838"/>
                  </a:lnTo>
                  <a:lnTo>
                    <a:pt x="2288" y="890"/>
                  </a:lnTo>
                  <a:lnTo>
                    <a:pt x="2290" y="938"/>
                  </a:lnTo>
                  <a:lnTo>
                    <a:pt x="2290" y="991"/>
                  </a:lnTo>
                  <a:lnTo>
                    <a:pt x="2290" y="991"/>
                  </a:lnTo>
                  <a:lnTo>
                    <a:pt x="2290" y="1043"/>
                  </a:lnTo>
                  <a:lnTo>
                    <a:pt x="2288" y="1091"/>
                  </a:lnTo>
                  <a:lnTo>
                    <a:pt x="2281" y="1139"/>
                  </a:lnTo>
                  <a:lnTo>
                    <a:pt x="2275" y="1192"/>
                  </a:lnTo>
                  <a:lnTo>
                    <a:pt x="2264" y="1240"/>
                  </a:lnTo>
                  <a:lnTo>
                    <a:pt x="2253" y="1283"/>
                  </a:lnTo>
                  <a:lnTo>
                    <a:pt x="2237" y="1331"/>
                  </a:lnTo>
                  <a:lnTo>
                    <a:pt x="2222" y="1375"/>
                  </a:lnTo>
                  <a:lnTo>
                    <a:pt x="2205" y="1419"/>
                  </a:lnTo>
                  <a:lnTo>
                    <a:pt x="2183" y="1460"/>
                  </a:lnTo>
                  <a:lnTo>
                    <a:pt x="2161" y="1504"/>
                  </a:lnTo>
                  <a:lnTo>
                    <a:pt x="2135" y="1541"/>
                  </a:lnTo>
                  <a:lnTo>
                    <a:pt x="2109" y="1583"/>
                  </a:lnTo>
                  <a:lnTo>
                    <a:pt x="2078" y="1620"/>
                  </a:lnTo>
                  <a:lnTo>
                    <a:pt x="2047" y="1657"/>
                  </a:lnTo>
                  <a:lnTo>
                    <a:pt x="2015" y="1690"/>
                  </a:lnTo>
                  <a:lnTo>
                    <a:pt x="1977" y="1723"/>
                  </a:lnTo>
                  <a:lnTo>
                    <a:pt x="1940" y="1755"/>
                  </a:lnTo>
                  <a:lnTo>
                    <a:pt x="1903" y="1786"/>
                  </a:lnTo>
                  <a:lnTo>
                    <a:pt x="1862" y="1812"/>
                  </a:lnTo>
                  <a:lnTo>
                    <a:pt x="1818" y="1839"/>
                  </a:lnTo>
                  <a:lnTo>
                    <a:pt x="1774" y="1865"/>
                  </a:lnTo>
                  <a:lnTo>
                    <a:pt x="1730" y="1887"/>
                  </a:lnTo>
                  <a:lnTo>
                    <a:pt x="1682" y="1904"/>
                  </a:lnTo>
                  <a:lnTo>
                    <a:pt x="1634" y="1922"/>
                  </a:lnTo>
                  <a:lnTo>
                    <a:pt x="1582" y="1939"/>
                  </a:lnTo>
                  <a:lnTo>
                    <a:pt x="1529" y="1950"/>
                  </a:lnTo>
                  <a:lnTo>
                    <a:pt x="1472" y="1961"/>
                  </a:lnTo>
                  <a:lnTo>
                    <a:pt x="1416" y="1972"/>
                  </a:lnTo>
                  <a:lnTo>
                    <a:pt x="1357" y="1974"/>
                  </a:lnTo>
                  <a:lnTo>
                    <a:pt x="1298" y="1976"/>
                  </a:lnTo>
                  <a:lnTo>
                    <a:pt x="1240" y="1989"/>
                  </a:lnTo>
                  <a:close/>
                  <a:moveTo>
                    <a:pt x="1207" y="553"/>
                  </a:moveTo>
                  <a:lnTo>
                    <a:pt x="628" y="553"/>
                  </a:lnTo>
                  <a:lnTo>
                    <a:pt x="628" y="1428"/>
                  </a:lnTo>
                  <a:lnTo>
                    <a:pt x="1207" y="1428"/>
                  </a:lnTo>
                  <a:lnTo>
                    <a:pt x="1207" y="1428"/>
                  </a:lnTo>
                  <a:lnTo>
                    <a:pt x="1259" y="1428"/>
                  </a:lnTo>
                  <a:lnTo>
                    <a:pt x="1306" y="1421"/>
                  </a:lnTo>
                  <a:lnTo>
                    <a:pt x="1354" y="1415"/>
                  </a:lnTo>
                  <a:lnTo>
                    <a:pt x="1398" y="1399"/>
                  </a:lnTo>
                  <a:lnTo>
                    <a:pt x="1440" y="1382"/>
                  </a:lnTo>
                  <a:lnTo>
                    <a:pt x="1477" y="1364"/>
                  </a:lnTo>
                  <a:lnTo>
                    <a:pt x="1510" y="1338"/>
                  </a:lnTo>
                  <a:lnTo>
                    <a:pt x="1542" y="1312"/>
                  </a:lnTo>
                  <a:lnTo>
                    <a:pt x="1573" y="1281"/>
                  </a:lnTo>
                  <a:lnTo>
                    <a:pt x="1595" y="1248"/>
                  </a:lnTo>
                  <a:lnTo>
                    <a:pt x="1617" y="1211"/>
                  </a:lnTo>
                  <a:lnTo>
                    <a:pt x="1634" y="1174"/>
                  </a:lnTo>
                  <a:lnTo>
                    <a:pt x="1650" y="1133"/>
                  </a:lnTo>
                  <a:lnTo>
                    <a:pt x="1660" y="1089"/>
                  </a:lnTo>
                  <a:lnTo>
                    <a:pt x="1663" y="1045"/>
                  </a:lnTo>
                  <a:lnTo>
                    <a:pt x="1665" y="997"/>
                  </a:lnTo>
                  <a:lnTo>
                    <a:pt x="1665" y="997"/>
                  </a:lnTo>
                  <a:lnTo>
                    <a:pt x="1663" y="949"/>
                  </a:lnTo>
                  <a:lnTo>
                    <a:pt x="1660" y="905"/>
                  </a:lnTo>
                  <a:lnTo>
                    <a:pt x="1650" y="862"/>
                  </a:lnTo>
                  <a:lnTo>
                    <a:pt x="1634" y="820"/>
                  </a:lnTo>
                  <a:lnTo>
                    <a:pt x="1617" y="779"/>
                  </a:lnTo>
                  <a:lnTo>
                    <a:pt x="1595" y="746"/>
                  </a:lnTo>
                  <a:lnTo>
                    <a:pt x="1573" y="713"/>
                  </a:lnTo>
                  <a:lnTo>
                    <a:pt x="1542" y="680"/>
                  </a:lnTo>
                  <a:lnTo>
                    <a:pt x="1510" y="654"/>
                  </a:lnTo>
                  <a:lnTo>
                    <a:pt x="1477" y="628"/>
                  </a:lnTo>
                  <a:lnTo>
                    <a:pt x="1440" y="610"/>
                  </a:lnTo>
                  <a:lnTo>
                    <a:pt x="1398" y="593"/>
                  </a:lnTo>
                  <a:lnTo>
                    <a:pt x="1354" y="577"/>
                  </a:lnTo>
                  <a:lnTo>
                    <a:pt x="1306" y="571"/>
                  </a:lnTo>
                  <a:lnTo>
                    <a:pt x="1259" y="564"/>
                  </a:lnTo>
                  <a:lnTo>
                    <a:pt x="1207" y="553"/>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3600">
                <a:solidFill>
                  <a:schemeClr val="tx1">
                    <a:alpha val="18000"/>
                  </a:schemeClr>
                </a:solidFill>
              </a:endParaRPr>
            </a:p>
          </p:txBody>
        </p:sp>
        <p:sp>
          <p:nvSpPr>
            <p:cNvPr id="31" name="Freeform 30">
              <a:extLst>
                <a:ext uri="{FF2B5EF4-FFF2-40B4-BE49-F238E27FC236}">
                  <a16:creationId xmlns:a16="http://schemas.microsoft.com/office/drawing/2014/main" id="{84067EFD-717D-8248-BE52-9834E873B578}"/>
                </a:ext>
              </a:extLst>
            </p:cNvPr>
            <p:cNvSpPr>
              <a:spLocks noChangeArrowheads="1"/>
            </p:cNvSpPr>
            <p:nvPr/>
          </p:nvSpPr>
          <p:spPr bwMode="auto">
            <a:xfrm>
              <a:off x="3505200" y="4389438"/>
              <a:ext cx="828675" cy="215900"/>
            </a:xfrm>
            <a:custGeom>
              <a:avLst/>
              <a:gdLst>
                <a:gd name="T0" fmla="*/ 0 w 2302"/>
                <a:gd name="T1" fmla="*/ 599 h 600"/>
                <a:gd name="T2" fmla="*/ 2301 w 2302"/>
                <a:gd name="T3" fmla="*/ 599 h 600"/>
                <a:gd name="T4" fmla="*/ 2301 w 2302"/>
                <a:gd name="T5" fmla="*/ 0 h 600"/>
                <a:gd name="T6" fmla="*/ 0 w 2302"/>
                <a:gd name="T7" fmla="*/ 0 h 600"/>
                <a:gd name="T8" fmla="*/ 0 w 2302"/>
                <a:gd name="T9" fmla="*/ 599 h 600"/>
              </a:gdLst>
              <a:ahLst/>
              <a:cxnLst>
                <a:cxn ang="0">
                  <a:pos x="T0" y="T1"/>
                </a:cxn>
                <a:cxn ang="0">
                  <a:pos x="T2" y="T3"/>
                </a:cxn>
                <a:cxn ang="0">
                  <a:pos x="T4" y="T5"/>
                </a:cxn>
                <a:cxn ang="0">
                  <a:pos x="T6" y="T7"/>
                </a:cxn>
                <a:cxn ang="0">
                  <a:pos x="T8" y="T9"/>
                </a:cxn>
              </a:cxnLst>
              <a:rect l="0" t="0" r="r" b="b"/>
              <a:pathLst>
                <a:path w="2302" h="600">
                  <a:moveTo>
                    <a:pt x="0" y="599"/>
                  </a:moveTo>
                  <a:lnTo>
                    <a:pt x="2301" y="599"/>
                  </a:lnTo>
                  <a:lnTo>
                    <a:pt x="2301" y="0"/>
                  </a:lnTo>
                  <a:lnTo>
                    <a:pt x="0" y="0"/>
                  </a:lnTo>
                  <a:lnTo>
                    <a:pt x="0" y="599"/>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3600">
                <a:solidFill>
                  <a:schemeClr val="tx1">
                    <a:alpha val="18000"/>
                  </a:schemeClr>
                </a:solidFill>
              </a:endParaRPr>
            </a:p>
          </p:txBody>
        </p:sp>
      </p:grpSp>
    </p:spTree>
    <p:extLst>
      <p:ext uri="{BB962C8B-B14F-4D97-AF65-F5344CB8AC3E}">
        <p14:creationId xmlns:p14="http://schemas.microsoft.com/office/powerpoint/2010/main" val="322032613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Divider Red">
    <p:bg>
      <p:bgPr>
        <a:solidFill>
          <a:schemeClr val="accent1"/>
        </a:solidFill>
        <a:effectLst/>
      </p:bgPr>
    </p:bg>
    <p:spTree>
      <p:nvGrpSpPr>
        <p:cNvPr id="1" name=""/>
        <p:cNvGrpSpPr/>
        <p:nvPr/>
      </p:nvGrpSpPr>
      <p:grpSpPr>
        <a:xfrm>
          <a:off x="0" y="0"/>
          <a:ext cx="0" cy="0"/>
          <a:chOff x="0" y="0"/>
          <a:chExt cx="0" cy="0"/>
        </a:xfrm>
      </p:grpSpPr>
      <p:grpSp>
        <p:nvGrpSpPr>
          <p:cNvPr id="4" name="Group 3"/>
          <p:cNvGrpSpPr/>
          <p:nvPr/>
        </p:nvGrpSpPr>
        <p:grpSpPr>
          <a:xfrm>
            <a:off x="-1585" y="0"/>
            <a:ext cx="8698843" cy="6858000"/>
            <a:chOff x="-1588" y="941388"/>
            <a:chExt cx="7186613" cy="5665787"/>
          </a:xfrm>
          <a:solidFill>
            <a:srgbClr val="C40010"/>
          </a:solidFill>
        </p:grpSpPr>
        <p:sp>
          <p:nvSpPr>
            <p:cNvPr id="36" name="Freeform 35"/>
            <p:cNvSpPr>
              <a:spLocks noChangeArrowheads="1"/>
            </p:cNvSpPr>
            <p:nvPr/>
          </p:nvSpPr>
          <p:spPr bwMode="auto">
            <a:xfrm>
              <a:off x="-1588" y="5940425"/>
              <a:ext cx="2492376" cy="666750"/>
            </a:xfrm>
            <a:custGeom>
              <a:avLst/>
              <a:gdLst>
                <a:gd name="T0" fmla="*/ 3462 w 6925"/>
                <a:gd name="T1" fmla="*/ 1849 h 1850"/>
                <a:gd name="T2" fmla="*/ 0 w 6925"/>
                <a:gd name="T3" fmla="*/ 1849 h 1850"/>
                <a:gd name="T4" fmla="*/ 0 w 6925"/>
                <a:gd name="T5" fmla="*/ 0 h 1850"/>
                <a:gd name="T6" fmla="*/ 6924 w 6925"/>
                <a:gd name="T7" fmla="*/ 0 h 1850"/>
                <a:gd name="T8" fmla="*/ 6924 w 6925"/>
                <a:gd name="T9" fmla="*/ 1849 h 1850"/>
                <a:gd name="T10" fmla="*/ 3462 w 6925"/>
                <a:gd name="T11" fmla="*/ 1849 h 1850"/>
              </a:gdLst>
              <a:ahLst/>
              <a:cxnLst>
                <a:cxn ang="0">
                  <a:pos x="T0" y="T1"/>
                </a:cxn>
                <a:cxn ang="0">
                  <a:pos x="T2" y="T3"/>
                </a:cxn>
                <a:cxn ang="0">
                  <a:pos x="T4" y="T5"/>
                </a:cxn>
                <a:cxn ang="0">
                  <a:pos x="T6" y="T7"/>
                </a:cxn>
                <a:cxn ang="0">
                  <a:pos x="T8" y="T9"/>
                </a:cxn>
                <a:cxn ang="0">
                  <a:pos x="T10" y="T11"/>
                </a:cxn>
              </a:cxnLst>
              <a:rect l="0" t="0" r="r" b="b"/>
              <a:pathLst>
                <a:path w="6925" h="1850">
                  <a:moveTo>
                    <a:pt x="3462" y="1849"/>
                  </a:moveTo>
                  <a:lnTo>
                    <a:pt x="0" y="1849"/>
                  </a:lnTo>
                  <a:lnTo>
                    <a:pt x="0" y="0"/>
                  </a:lnTo>
                  <a:lnTo>
                    <a:pt x="6924" y="0"/>
                  </a:lnTo>
                  <a:lnTo>
                    <a:pt x="6924" y="1849"/>
                  </a:lnTo>
                  <a:lnTo>
                    <a:pt x="3462" y="1849"/>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3600">
                <a:solidFill>
                  <a:srgbClr val="000000"/>
                </a:solidFill>
              </a:endParaRPr>
            </a:p>
          </p:txBody>
        </p:sp>
        <p:sp>
          <p:nvSpPr>
            <p:cNvPr id="37" name="Freeform 36"/>
            <p:cNvSpPr>
              <a:spLocks noChangeArrowheads="1"/>
            </p:cNvSpPr>
            <p:nvPr/>
          </p:nvSpPr>
          <p:spPr bwMode="auto">
            <a:xfrm>
              <a:off x="3981450" y="941388"/>
              <a:ext cx="3203575" cy="3908425"/>
            </a:xfrm>
            <a:custGeom>
              <a:avLst/>
              <a:gdLst>
                <a:gd name="T0" fmla="*/ 8858 w 8898"/>
                <a:gd name="T1" fmla="*/ 1740 h 10858"/>
                <a:gd name="T2" fmla="*/ 8788 w 8898"/>
                <a:gd name="T3" fmla="*/ 1364 h 10858"/>
                <a:gd name="T4" fmla="*/ 8687 w 8898"/>
                <a:gd name="T5" fmla="*/ 1001 h 10858"/>
                <a:gd name="T6" fmla="*/ 8547 w 8898"/>
                <a:gd name="T7" fmla="*/ 656 h 10858"/>
                <a:gd name="T8" fmla="*/ 8377 w 8898"/>
                <a:gd name="T9" fmla="*/ 326 h 10858"/>
                <a:gd name="T10" fmla="*/ 8171 w 8898"/>
                <a:gd name="T11" fmla="*/ 22 h 10858"/>
                <a:gd name="T12" fmla="*/ 0 w 8898"/>
                <a:gd name="T13" fmla="*/ 0 h 10858"/>
                <a:gd name="T14" fmla="*/ 2422 w 8898"/>
                <a:gd name="T15" fmla="*/ 10857 h 10858"/>
                <a:gd name="T16" fmla="*/ 4803 w 8898"/>
                <a:gd name="T17" fmla="*/ 6187 h 10858"/>
                <a:gd name="T18" fmla="*/ 5271 w 8898"/>
                <a:gd name="T19" fmla="*/ 6170 h 10858"/>
                <a:gd name="T20" fmla="*/ 5717 w 8898"/>
                <a:gd name="T21" fmla="*/ 6113 h 10858"/>
                <a:gd name="T22" fmla="*/ 6132 w 8898"/>
                <a:gd name="T23" fmla="*/ 6017 h 10858"/>
                <a:gd name="T24" fmla="*/ 6525 w 8898"/>
                <a:gd name="T25" fmla="*/ 5881 h 10858"/>
                <a:gd name="T26" fmla="*/ 6888 w 8898"/>
                <a:gd name="T27" fmla="*/ 5720 h 10858"/>
                <a:gd name="T28" fmla="*/ 7229 w 8898"/>
                <a:gd name="T29" fmla="*/ 5523 h 10858"/>
                <a:gd name="T30" fmla="*/ 7535 w 8898"/>
                <a:gd name="T31" fmla="*/ 5300 h 10858"/>
                <a:gd name="T32" fmla="*/ 7811 w 8898"/>
                <a:gd name="T33" fmla="*/ 5046 h 10858"/>
                <a:gd name="T34" fmla="*/ 8060 w 8898"/>
                <a:gd name="T35" fmla="*/ 4771 h 10858"/>
                <a:gd name="T36" fmla="*/ 8278 w 8898"/>
                <a:gd name="T37" fmla="*/ 4478 h 10858"/>
                <a:gd name="T38" fmla="*/ 8466 w 8898"/>
                <a:gd name="T39" fmla="*/ 4159 h 10858"/>
                <a:gd name="T40" fmla="*/ 8619 w 8898"/>
                <a:gd name="T41" fmla="*/ 3818 h 10858"/>
                <a:gd name="T42" fmla="*/ 8740 w 8898"/>
                <a:gd name="T43" fmla="*/ 3464 h 10858"/>
                <a:gd name="T44" fmla="*/ 8827 w 8898"/>
                <a:gd name="T45" fmla="*/ 3097 h 10858"/>
                <a:gd name="T46" fmla="*/ 8879 w 8898"/>
                <a:gd name="T47" fmla="*/ 2712 h 10858"/>
                <a:gd name="T48" fmla="*/ 8897 w 8898"/>
                <a:gd name="T49" fmla="*/ 2323 h 10858"/>
                <a:gd name="T50" fmla="*/ 8879 w 8898"/>
                <a:gd name="T51" fmla="*/ 1932 h 10858"/>
                <a:gd name="T52" fmla="*/ 6475 w 8898"/>
                <a:gd name="T53" fmla="*/ 2417 h 10858"/>
                <a:gd name="T54" fmla="*/ 6458 w 8898"/>
                <a:gd name="T55" fmla="*/ 2596 h 10858"/>
                <a:gd name="T56" fmla="*/ 6427 w 8898"/>
                <a:gd name="T57" fmla="*/ 2771 h 10858"/>
                <a:gd name="T58" fmla="*/ 6379 w 8898"/>
                <a:gd name="T59" fmla="*/ 2937 h 10858"/>
                <a:gd name="T60" fmla="*/ 6322 w 8898"/>
                <a:gd name="T61" fmla="*/ 3090 h 10858"/>
                <a:gd name="T62" fmla="*/ 6248 w 8898"/>
                <a:gd name="T63" fmla="*/ 3239 h 10858"/>
                <a:gd name="T64" fmla="*/ 6156 w 8898"/>
                <a:gd name="T65" fmla="*/ 3374 h 10858"/>
                <a:gd name="T66" fmla="*/ 6055 w 8898"/>
                <a:gd name="T67" fmla="*/ 3497 h 10858"/>
                <a:gd name="T68" fmla="*/ 5937 w 8898"/>
                <a:gd name="T69" fmla="*/ 3608 h 10858"/>
                <a:gd name="T70" fmla="*/ 5806 w 8898"/>
                <a:gd name="T71" fmla="*/ 3704 h 10858"/>
                <a:gd name="T72" fmla="*/ 5662 w 8898"/>
                <a:gd name="T73" fmla="*/ 3792 h 10858"/>
                <a:gd name="T74" fmla="*/ 5509 w 8898"/>
                <a:gd name="T75" fmla="*/ 3862 h 10858"/>
                <a:gd name="T76" fmla="*/ 5343 w 8898"/>
                <a:gd name="T77" fmla="*/ 3919 h 10858"/>
                <a:gd name="T78" fmla="*/ 5168 w 8898"/>
                <a:gd name="T79" fmla="*/ 3967 h 10858"/>
                <a:gd name="T80" fmla="*/ 4980 w 8898"/>
                <a:gd name="T81" fmla="*/ 3993 h 10858"/>
                <a:gd name="T82" fmla="*/ 4783 w 8898"/>
                <a:gd name="T83" fmla="*/ 4010 h 10858"/>
                <a:gd name="T84" fmla="*/ 2422 w 8898"/>
                <a:gd name="T85" fmla="*/ 4010 h 10858"/>
                <a:gd name="T86" fmla="*/ 4683 w 8898"/>
                <a:gd name="T87" fmla="*/ 616 h 10858"/>
                <a:gd name="T88" fmla="*/ 4884 w 8898"/>
                <a:gd name="T89" fmla="*/ 625 h 10858"/>
                <a:gd name="T90" fmla="*/ 5074 w 8898"/>
                <a:gd name="T91" fmla="*/ 647 h 10858"/>
                <a:gd name="T92" fmla="*/ 5258 w 8898"/>
                <a:gd name="T93" fmla="*/ 686 h 10858"/>
                <a:gd name="T94" fmla="*/ 5428 w 8898"/>
                <a:gd name="T95" fmla="*/ 739 h 10858"/>
                <a:gd name="T96" fmla="*/ 5586 w 8898"/>
                <a:gd name="T97" fmla="*/ 804 h 10858"/>
                <a:gd name="T98" fmla="*/ 5734 w 8898"/>
                <a:gd name="T99" fmla="*/ 887 h 10858"/>
                <a:gd name="T100" fmla="*/ 5874 w 8898"/>
                <a:gd name="T101" fmla="*/ 979 h 10858"/>
                <a:gd name="T102" fmla="*/ 5996 w 8898"/>
                <a:gd name="T103" fmla="*/ 1086 h 10858"/>
                <a:gd name="T104" fmla="*/ 6108 w 8898"/>
                <a:gd name="T105" fmla="*/ 1204 h 10858"/>
                <a:gd name="T106" fmla="*/ 6204 w 8898"/>
                <a:gd name="T107" fmla="*/ 1335 h 10858"/>
                <a:gd name="T108" fmla="*/ 6287 w 8898"/>
                <a:gd name="T109" fmla="*/ 1480 h 10858"/>
                <a:gd name="T110" fmla="*/ 6353 w 8898"/>
                <a:gd name="T111" fmla="*/ 1633 h 10858"/>
                <a:gd name="T112" fmla="*/ 6405 w 8898"/>
                <a:gd name="T113" fmla="*/ 1790 h 10858"/>
                <a:gd name="T114" fmla="*/ 6445 w 8898"/>
                <a:gd name="T115" fmla="*/ 1960 h 10858"/>
                <a:gd name="T116" fmla="*/ 6466 w 8898"/>
                <a:gd name="T117" fmla="*/ 2140 h 10858"/>
                <a:gd name="T118" fmla="*/ 6475 w 8898"/>
                <a:gd name="T119" fmla="*/ 2323 h 108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898" h="10858">
                  <a:moveTo>
                    <a:pt x="8879" y="1932"/>
                  </a:moveTo>
                  <a:lnTo>
                    <a:pt x="8858" y="1740"/>
                  </a:lnTo>
                  <a:lnTo>
                    <a:pt x="8827" y="1552"/>
                  </a:lnTo>
                  <a:lnTo>
                    <a:pt x="8788" y="1364"/>
                  </a:lnTo>
                  <a:lnTo>
                    <a:pt x="8740" y="1180"/>
                  </a:lnTo>
                  <a:lnTo>
                    <a:pt x="8687" y="1001"/>
                  </a:lnTo>
                  <a:lnTo>
                    <a:pt x="8619" y="826"/>
                  </a:lnTo>
                  <a:lnTo>
                    <a:pt x="8547" y="656"/>
                  </a:lnTo>
                  <a:lnTo>
                    <a:pt x="8466" y="485"/>
                  </a:lnTo>
                  <a:lnTo>
                    <a:pt x="8377" y="326"/>
                  </a:lnTo>
                  <a:lnTo>
                    <a:pt x="8278" y="175"/>
                  </a:lnTo>
                  <a:lnTo>
                    <a:pt x="8171" y="22"/>
                  </a:lnTo>
                  <a:lnTo>
                    <a:pt x="8154" y="0"/>
                  </a:lnTo>
                  <a:lnTo>
                    <a:pt x="0" y="0"/>
                  </a:lnTo>
                  <a:lnTo>
                    <a:pt x="0" y="10857"/>
                  </a:lnTo>
                  <a:lnTo>
                    <a:pt x="2422" y="10857"/>
                  </a:lnTo>
                  <a:lnTo>
                    <a:pt x="2422" y="6187"/>
                  </a:lnTo>
                  <a:lnTo>
                    <a:pt x="4803" y="6187"/>
                  </a:lnTo>
                  <a:lnTo>
                    <a:pt x="5043" y="6183"/>
                  </a:lnTo>
                  <a:lnTo>
                    <a:pt x="5271" y="6170"/>
                  </a:lnTo>
                  <a:lnTo>
                    <a:pt x="5498" y="6144"/>
                  </a:lnTo>
                  <a:lnTo>
                    <a:pt x="5717" y="6113"/>
                  </a:lnTo>
                  <a:lnTo>
                    <a:pt x="5926" y="6069"/>
                  </a:lnTo>
                  <a:lnTo>
                    <a:pt x="6132" y="6017"/>
                  </a:lnTo>
                  <a:lnTo>
                    <a:pt x="6333" y="5953"/>
                  </a:lnTo>
                  <a:lnTo>
                    <a:pt x="6525" y="5881"/>
                  </a:lnTo>
                  <a:lnTo>
                    <a:pt x="6709" y="5805"/>
                  </a:lnTo>
                  <a:lnTo>
                    <a:pt x="6888" y="5720"/>
                  </a:lnTo>
                  <a:lnTo>
                    <a:pt x="7063" y="5626"/>
                  </a:lnTo>
                  <a:lnTo>
                    <a:pt x="7229" y="5523"/>
                  </a:lnTo>
                  <a:lnTo>
                    <a:pt x="7384" y="5411"/>
                  </a:lnTo>
                  <a:lnTo>
                    <a:pt x="7535" y="5300"/>
                  </a:lnTo>
                  <a:lnTo>
                    <a:pt x="7677" y="5175"/>
                  </a:lnTo>
                  <a:lnTo>
                    <a:pt x="7811" y="5046"/>
                  </a:lnTo>
                  <a:lnTo>
                    <a:pt x="7940" y="4913"/>
                  </a:lnTo>
                  <a:lnTo>
                    <a:pt x="8060" y="4771"/>
                  </a:lnTo>
                  <a:lnTo>
                    <a:pt x="8171" y="4629"/>
                  </a:lnTo>
                  <a:lnTo>
                    <a:pt x="8278" y="4478"/>
                  </a:lnTo>
                  <a:lnTo>
                    <a:pt x="8377" y="4319"/>
                  </a:lnTo>
                  <a:lnTo>
                    <a:pt x="8466" y="4159"/>
                  </a:lnTo>
                  <a:lnTo>
                    <a:pt x="8547" y="3993"/>
                  </a:lnTo>
                  <a:lnTo>
                    <a:pt x="8619" y="3818"/>
                  </a:lnTo>
                  <a:lnTo>
                    <a:pt x="8687" y="3643"/>
                  </a:lnTo>
                  <a:lnTo>
                    <a:pt x="8740" y="3464"/>
                  </a:lnTo>
                  <a:lnTo>
                    <a:pt x="8788" y="3280"/>
                  </a:lnTo>
                  <a:lnTo>
                    <a:pt x="8827" y="3097"/>
                  </a:lnTo>
                  <a:lnTo>
                    <a:pt x="8858" y="2905"/>
                  </a:lnTo>
                  <a:lnTo>
                    <a:pt x="8879" y="2712"/>
                  </a:lnTo>
                  <a:lnTo>
                    <a:pt x="8893" y="2520"/>
                  </a:lnTo>
                  <a:lnTo>
                    <a:pt x="8897" y="2323"/>
                  </a:lnTo>
                  <a:lnTo>
                    <a:pt x="8893" y="2126"/>
                  </a:lnTo>
                  <a:lnTo>
                    <a:pt x="8879" y="1932"/>
                  </a:lnTo>
                  <a:close/>
                  <a:moveTo>
                    <a:pt x="6475" y="2323"/>
                  </a:moveTo>
                  <a:lnTo>
                    <a:pt x="6475" y="2417"/>
                  </a:lnTo>
                  <a:lnTo>
                    <a:pt x="6466" y="2507"/>
                  </a:lnTo>
                  <a:lnTo>
                    <a:pt x="6458" y="2596"/>
                  </a:lnTo>
                  <a:lnTo>
                    <a:pt x="6445" y="2686"/>
                  </a:lnTo>
                  <a:lnTo>
                    <a:pt x="6427" y="2771"/>
                  </a:lnTo>
                  <a:lnTo>
                    <a:pt x="6405" y="2856"/>
                  </a:lnTo>
                  <a:lnTo>
                    <a:pt x="6379" y="2937"/>
                  </a:lnTo>
                  <a:lnTo>
                    <a:pt x="6353" y="3014"/>
                  </a:lnTo>
                  <a:lnTo>
                    <a:pt x="6322" y="3090"/>
                  </a:lnTo>
                  <a:lnTo>
                    <a:pt x="6287" y="3167"/>
                  </a:lnTo>
                  <a:lnTo>
                    <a:pt x="6248" y="3239"/>
                  </a:lnTo>
                  <a:lnTo>
                    <a:pt x="6204" y="3307"/>
                  </a:lnTo>
                  <a:lnTo>
                    <a:pt x="6156" y="3374"/>
                  </a:lnTo>
                  <a:lnTo>
                    <a:pt x="6108" y="3438"/>
                  </a:lnTo>
                  <a:lnTo>
                    <a:pt x="6055" y="3497"/>
                  </a:lnTo>
                  <a:lnTo>
                    <a:pt x="5996" y="3556"/>
                  </a:lnTo>
                  <a:lnTo>
                    <a:pt x="5937" y="3608"/>
                  </a:lnTo>
                  <a:lnTo>
                    <a:pt x="5874" y="3661"/>
                  </a:lnTo>
                  <a:lnTo>
                    <a:pt x="5806" y="3704"/>
                  </a:lnTo>
                  <a:lnTo>
                    <a:pt x="5734" y="3748"/>
                  </a:lnTo>
                  <a:lnTo>
                    <a:pt x="5662" y="3792"/>
                  </a:lnTo>
                  <a:lnTo>
                    <a:pt x="5586" y="3827"/>
                  </a:lnTo>
                  <a:lnTo>
                    <a:pt x="5509" y="3862"/>
                  </a:lnTo>
                  <a:lnTo>
                    <a:pt x="5428" y="3892"/>
                  </a:lnTo>
                  <a:lnTo>
                    <a:pt x="5343" y="3919"/>
                  </a:lnTo>
                  <a:lnTo>
                    <a:pt x="5258" y="3945"/>
                  </a:lnTo>
                  <a:lnTo>
                    <a:pt x="5168" y="3967"/>
                  </a:lnTo>
                  <a:lnTo>
                    <a:pt x="5074" y="3980"/>
                  </a:lnTo>
                  <a:lnTo>
                    <a:pt x="4980" y="3993"/>
                  </a:lnTo>
                  <a:lnTo>
                    <a:pt x="4882" y="4006"/>
                  </a:lnTo>
                  <a:lnTo>
                    <a:pt x="4783" y="4010"/>
                  </a:lnTo>
                  <a:lnTo>
                    <a:pt x="4681" y="4010"/>
                  </a:lnTo>
                  <a:lnTo>
                    <a:pt x="2422" y="4010"/>
                  </a:lnTo>
                  <a:lnTo>
                    <a:pt x="2422" y="616"/>
                  </a:lnTo>
                  <a:lnTo>
                    <a:pt x="4683" y="616"/>
                  </a:lnTo>
                  <a:lnTo>
                    <a:pt x="4786" y="621"/>
                  </a:lnTo>
                  <a:lnTo>
                    <a:pt x="4884" y="625"/>
                  </a:lnTo>
                  <a:lnTo>
                    <a:pt x="4980" y="634"/>
                  </a:lnTo>
                  <a:lnTo>
                    <a:pt x="5074" y="647"/>
                  </a:lnTo>
                  <a:lnTo>
                    <a:pt x="5168" y="664"/>
                  </a:lnTo>
                  <a:lnTo>
                    <a:pt x="5258" y="686"/>
                  </a:lnTo>
                  <a:lnTo>
                    <a:pt x="5343" y="712"/>
                  </a:lnTo>
                  <a:lnTo>
                    <a:pt x="5428" y="739"/>
                  </a:lnTo>
                  <a:lnTo>
                    <a:pt x="5509" y="769"/>
                  </a:lnTo>
                  <a:lnTo>
                    <a:pt x="5586" y="804"/>
                  </a:lnTo>
                  <a:lnTo>
                    <a:pt x="5662" y="844"/>
                  </a:lnTo>
                  <a:lnTo>
                    <a:pt x="5734" y="887"/>
                  </a:lnTo>
                  <a:lnTo>
                    <a:pt x="5806" y="931"/>
                  </a:lnTo>
                  <a:lnTo>
                    <a:pt x="5874" y="979"/>
                  </a:lnTo>
                  <a:lnTo>
                    <a:pt x="5937" y="1027"/>
                  </a:lnTo>
                  <a:lnTo>
                    <a:pt x="5996" y="1086"/>
                  </a:lnTo>
                  <a:lnTo>
                    <a:pt x="6055" y="1145"/>
                  </a:lnTo>
                  <a:lnTo>
                    <a:pt x="6108" y="1204"/>
                  </a:lnTo>
                  <a:lnTo>
                    <a:pt x="6156" y="1268"/>
                  </a:lnTo>
                  <a:lnTo>
                    <a:pt x="6204" y="1335"/>
                  </a:lnTo>
                  <a:lnTo>
                    <a:pt x="6248" y="1407"/>
                  </a:lnTo>
                  <a:lnTo>
                    <a:pt x="6287" y="1480"/>
                  </a:lnTo>
                  <a:lnTo>
                    <a:pt x="6322" y="1552"/>
                  </a:lnTo>
                  <a:lnTo>
                    <a:pt x="6353" y="1633"/>
                  </a:lnTo>
                  <a:lnTo>
                    <a:pt x="6379" y="1709"/>
                  </a:lnTo>
                  <a:lnTo>
                    <a:pt x="6405" y="1790"/>
                  </a:lnTo>
                  <a:lnTo>
                    <a:pt x="6427" y="1875"/>
                  </a:lnTo>
                  <a:lnTo>
                    <a:pt x="6445" y="1960"/>
                  </a:lnTo>
                  <a:lnTo>
                    <a:pt x="6458" y="2050"/>
                  </a:lnTo>
                  <a:lnTo>
                    <a:pt x="6466" y="2140"/>
                  </a:lnTo>
                  <a:lnTo>
                    <a:pt x="6475" y="2234"/>
                  </a:lnTo>
                  <a:lnTo>
                    <a:pt x="6475" y="2323"/>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3600">
                <a:solidFill>
                  <a:srgbClr val="000000"/>
                </a:solidFill>
              </a:endParaRPr>
            </a:p>
          </p:txBody>
        </p:sp>
        <p:sp>
          <p:nvSpPr>
            <p:cNvPr id="38" name="Freeform 37"/>
            <p:cNvSpPr>
              <a:spLocks noChangeArrowheads="1"/>
            </p:cNvSpPr>
            <p:nvPr/>
          </p:nvSpPr>
          <p:spPr bwMode="auto">
            <a:xfrm>
              <a:off x="-1588" y="941388"/>
              <a:ext cx="3186113" cy="3908425"/>
            </a:xfrm>
            <a:custGeom>
              <a:avLst/>
              <a:gdLst>
                <a:gd name="T0" fmla="*/ 6190 w 8851"/>
                <a:gd name="T1" fmla="*/ 5470 h 10858"/>
                <a:gd name="T2" fmla="*/ 6413 w 8851"/>
                <a:gd name="T3" fmla="*/ 5374 h 10858"/>
                <a:gd name="T4" fmla="*/ 6627 w 8851"/>
                <a:gd name="T5" fmla="*/ 5263 h 10858"/>
                <a:gd name="T6" fmla="*/ 6837 w 8851"/>
                <a:gd name="T7" fmla="*/ 5132 h 10858"/>
                <a:gd name="T8" fmla="*/ 7038 w 8851"/>
                <a:gd name="T9" fmla="*/ 4992 h 10858"/>
                <a:gd name="T10" fmla="*/ 7230 w 8851"/>
                <a:gd name="T11" fmla="*/ 4830 h 10858"/>
                <a:gd name="T12" fmla="*/ 7414 w 8851"/>
                <a:gd name="T13" fmla="*/ 4660 h 10858"/>
                <a:gd name="T14" fmla="*/ 7584 w 8851"/>
                <a:gd name="T15" fmla="*/ 4467 h 10858"/>
                <a:gd name="T16" fmla="*/ 7742 w 8851"/>
                <a:gd name="T17" fmla="*/ 4266 h 10858"/>
                <a:gd name="T18" fmla="*/ 7882 w 8851"/>
                <a:gd name="T19" fmla="*/ 4048 h 10858"/>
                <a:gd name="T20" fmla="*/ 8008 w 8851"/>
                <a:gd name="T21" fmla="*/ 3812 h 10858"/>
                <a:gd name="T22" fmla="*/ 8120 w 8851"/>
                <a:gd name="T23" fmla="*/ 3562 h 10858"/>
                <a:gd name="T24" fmla="*/ 8203 w 8851"/>
                <a:gd name="T25" fmla="*/ 3300 h 10858"/>
                <a:gd name="T26" fmla="*/ 8273 w 8851"/>
                <a:gd name="T27" fmla="*/ 3020 h 10858"/>
                <a:gd name="T28" fmla="*/ 8317 w 8851"/>
                <a:gd name="T29" fmla="*/ 2728 h 10858"/>
                <a:gd name="T30" fmla="*/ 8343 w 8851"/>
                <a:gd name="T31" fmla="*/ 2417 h 10858"/>
                <a:gd name="T32" fmla="*/ 8338 w 8851"/>
                <a:gd name="T33" fmla="*/ 2065 h 10858"/>
                <a:gd name="T34" fmla="*/ 8308 w 8851"/>
                <a:gd name="T35" fmla="*/ 1685 h 10858"/>
                <a:gd name="T36" fmla="*/ 8238 w 8851"/>
                <a:gd name="T37" fmla="*/ 1313 h 10858"/>
                <a:gd name="T38" fmla="*/ 8135 w 8851"/>
                <a:gd name="T39" fmla="*/ 959 h 10858"/>
                <a:gd name="T40" fmla="*/ 8000 w 8851"/>
                <a:gd name="T41" fmla="*/ 618 h 10858"/>
                <a:gd name="T42" fmla="*/ 7834 w 8851"/>
                <a:gd name="T43" fmla="*/ 293 h 10858"/>
                <a:gd name="T44" fmla="*/ 7637 w 8851"/>
                <a:gd name="T45" fmla="*/ 0 h 10858"/>
                <a:gd name="T46" fmla="*/ 0 w 8851"/>
                <a:gd name="T47" fmla="*/ 10857 h 10858"/>
                <a:gd name="T48" fmla="*/ 1882 w 8851"/>
                <a:gd name="T49" fmla="*/ 5910 h 10858"/>
                <a:gd name="T50" fmla="*/ 6043 w 8851"/>
                <a:gd name="T51" fmla="*/ 10855 h 10858"/>
                <a:gd name="T52" fmla="*/ 6078 w 8851"/>
                <a:gd name="T53" fmla="*/ 5510 h 10858"/>
                <a:gd name="T54" fmla="*/ 5914 w 8851"/>
                <a:gd name="T55" fmla="*/ 2432 h 10858"/>
                <a:gd name="T56" fmla="*/ 5893 w 8851"/>
                <a:gd name="T57" fmla="*/ 2603 h 10858"/>
                <a:gd name="T58" fmla="*/ 5853 w 8851"/>
                <a:gd name="T59" fmla="*/ 2765 h 10858"/>
                <a:gd name="T60" fmla="*/ 5801 w 8851"/>
                <a:gd name="T61" fmla="*/ 2918 h 10858"/>
                <a:gd name="T62" fmla="*/ 5731 w 8851"/>
                <a:gd name="T63" fmla="*/ 3062 h 10858"/>
                <a:gd name="T64" fmla="*/ 5652 w 8851"/>
                <a:gd name="T65" fmla="*/ 3202 h 10858"/>
                <a:gd name="T66" fmla="*/ 5556 w 8851"/>
                <a:gd name="T67" fmla="*/ 3329 h 10858"/>
                <a:gd name="T68" fmla="*/ 5451 w 8851"/>
                <a:gd name="T69" fmla="*/ 3440 h 10858"/>
                <a:gd name="T70" fmla="*/ 5329 w 8851"/>
                <a:gd name="T71" fmla="*/ 3541 h 10858"/>
                <a:gd name="T72" fmla="*/ 5193 w 8851"/>
                <a:gd name="T73" fmla="*/ 3632 h 10858"/>
                <a:gd name="T74" fmla="*/ 5045 w 8851"/>
                <a:gd name="T75" fmla="*/ 3707 h 10858"/>
                <a:gd name="T76" fmla="*/ 4892 w 8851"/>
                <a:gd name="T77" fmla="*/ 3772 h 10858"/>
                <a:gd name="T78" fmla="*/ 4721 w 8851"/>
                <a:gd name="T79" fmla="*/ 3825 h 10858"/>
                <a:gd name="T80" fmla="*/ 4546 w 8851"/>
                <a:gd name="T81" fmla="*/ 3860 h 10858"/>
                <a:gd name="T82" fmla="*/ 4358 w 8851"/>
                <a:gd name="T83" fmla="*/ 3882 h 10858"/>
                <a:gd name="T84" fmla="*/ 4166 w 8851"/>
                <a:gd name="T85" fmla="*/ 3890 h 10858"/>
                <a:gd name="T86" fmla="*/ 1882 w 8851"/>
                <a:gd name="T87" fmla="*/ 616 h 10858"/>
                <a:gd name="T88" fmla="*/ 4264 w 8851"/>
                <a:gd name="T89" fmla="*/ 621 h 10858"/>
                <a:gd name="T90" fmla="*/ 4452 w 8851"/>
                <a:gd name="T91" fmla="*/ 634 h 10858"/>
                <a:gd name="T92" fmla="*/ 4636 w 8851"/>
                <a:gd name="T93" fmla="*/ 664 h 10858"/>
                <a:gd name="T94" fmla="*/ 4806 w 8851"/>
                <a:gd name="T95" fmla="*/ 708 h 10858"/>
                <a:gd name="T96" fmla="*/ 4968 w 8851"/>
                <a:gd name="T97" fmla="*/ 765 h 10858"/>
                <a:gd name="T98" fmla="*/ 5121 w 8851"/>
                <a:gd name="T99" fmla="*/ 839 h 10858"/>
                <a:gd name="T100" fmla="*/ 5261 w 8851"/>
                <a:gd name="T101" fmla="*/ 922 h 10858"/>
                <a:gd name="T102" fmla="*/ 5392 w 8851"/>
                <a:gd name="T103" fmla="*/ 1014 h 10858"/>
                <a:gd name="T104" fmla="*/ 5504 w 8851"/>
                <a:gd name="T105" fmla="*/ 1125 h 10858"/>
                <a:gd name="T106" fmla="*/ 5604 w 8851"/>
                <a:gd name="T107" fmla="*/ 1244 h 10858"/>
                <a:gd name="T108" fmla="*/ 5692 w 8851"/>
                <a:gd name="T109" fmla="*/ 1379 h 10858"/>
                <a:gd name="T110" fmla="*/ 5766 w 8851"/>
                <a:gd name="T111" fmla="*/ 1519 h 10858"/>
                <a:gd name="T112" fmla="*/ 5827 w 8851"/>
                <a:gd name="T113" fmla="*/ 1668 h 10858"/>
                <a:gd name="T114" fmla="*/ 5875 w 8851"/>
                <a:gd name="T115" fmla="*/ 1825 h 10858"/>
                <a:gd name="T116" fmla="*/ 5906 w 8851"/>
                <a:gd name="T117" fmla="*/ 1995 h 10858"/>
                <a:gd name="T118" fmla="*/ 5919 w 8851"/>
                <a:gd name="T119" fmla="*/ 2166 h 10858"/>
                <a:gd name="T120" fmla="*/ 5919 w 8851"/>
                <a:gd name="T121" fmla="*/ 2343 h 108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8851" h="10858">
                  <a:moveTo>
                    <a:pt x="6078" y="5510"/>
                  </a:moveTo>
                  <a:lnTo>
                    <a:pt x="6190" y="5470"/>
                  </a:lnTo>
                  <a:lnTo>
                    <a:pt x="6301" y="5422"/>
                  </a:lnTo>
                  <a:lnTo>
                    <a:pt x="6413" y="5374"/>
                  </a:lnTo>
                  <a:lnTo>
                    <a:pt x="6520" y="5322"/>
                  </a:lnTo>
                  <a:lnTo>
                    <a:pt x="6627" y="5263"/>
                  </a:lnTo>
                  <a:lnTo>
                    <a:pt x="6734" y="5199"/>
                  </a:lnTo>
                  <a:lnTo>
                    <a:pt x="6837" y="5132"/>
                  </a:lnTo>
                  <a:lnTo>
                    <a:pt x="6940" y="5064"/>
                  </a:lnTo>
                  <a:lnTo>
                    <a:pt x="7038" y="4992"/>
                  </a:lnTo>
                  <a:lnTo>
                    <a:pt x="7136" y="4911"/>
                  </a:lnTo>
                  <a:lnTo>
                    <a:pt x="7230" y="4830"/>
                  </a:lnTo>
                  <a:lnTo>
                    <a:pt x="7324" y="4745"/>
                  </a:lnTo>
                  <a:lnTo>
                    <a:pt x="7414" y="4660"/>
                  </a:lnTo>
                  <a:lnTo>
                    <a:pt x="7499" y="4566"/>
                  </a:lnTo>
                  <a:lnTo>
                    <a:pt x="7584" y="4467"/>
                  </a:lnTo>
                  <a:lnTo>
                    <a:pt x="7665" y="4369"/>
                  </a:lnTo>
                  <a:lnTo>
                    <a:pt x="7742" y="4266"/>
                  </a:lnTo>
                  <a:lnTo>
                    <a:pt x="7814" y="4159"/>
                  </a:lnTo>
                  <a:lnTo>
                    <a:pt x="7882" y="4048"/>
                  </a:lnTo>
                  <a:lnTo>
                    <a:pt x="7949" y="3932"/>
                  </a:lnTo>
                  <a:lnTo>
                    <a:pt x="8008" y="3812"/>
                  </a:lnTo>
                  <a:lnTo>
                    <a:pt x="8067" y="3691"/>
                  </a:lnTo>
                  <a:lnTo>
                    <a:pt x="8120" y="3562"/>
                  </a:lnTo>
                  <a:lnTo>
                    <a:pt x="8164" y="3433"/>
                  </a:lnTo>
                  <a:lnTo>
                    <a:pt x="8203" y="3300"/>
                  </a:lnTo>
                  <a:lnTo>
                    <a:pt x="8242" y="3162"/>
                  </a:lnTo>
                  <a:lnTo>
                    <a:pt x="8273" y="3020"/>
                  </a:lnTo>
                  <a:lnTo>
                    <a:pt x="8299" y="2878"/>
                  </a:lnTo>
                  <a:lnTo>
                    <a:pt x="8317" y="2728"/>
                  </a:lnTo>
                  <a:lnTo>
                    <a:pt x="8334" y="2577"/>
                  </a:lnTo>
                  <a:lnTo>
                    <a:pt x="8343" y="2417"/>
                  </a:lnTo>
                  <a:lnTo>
                    <a:pt x="8343" y="2258"/>
                  </a:lnTo>
                  <a:lnTo>
                    <a:pt x="8338" y="2065"/>
                  </a:lnTo>
                  <a:lnTo>
                    <a:pt x="8330" y="1873"/>
                  </a:lnTo>
                  <a:lnTo>
                    <a:pt x="8308" y="1685"/>
                  </a:lnTo>
                  <a:lnTo>
                    <a:pt x="8277" y="1497"/>
                  </a:lnTo>
                  <a:lnTo>
                    <a:pt x="8238" y="1313"/>
                  </a:lnTo>
                  <a:lnTo>
                    <a:pt x="8194" y="1134"/>
                  </a:lnTo>
                  <a:lnTo>
                    <a:pt x="8135" y="959"/>
                  </a:lnTo>
                  <a:lnTo>
                    <a:pt x="8072" y="785"/>
                  </a:lnTo>
                  <a:lnTo>
                    <a:pt x="8000" y="618"/>
                  </a:lnTo>
                  <a:lnTo>
                    <a:pt x="7919" y="452"/>
                  </a:lnTo>
                  <a:lnTo>
                    <a:pt x="7834" y="293"/>
                  </a:lnTo>
                  <a:lnTo>
                    <a:pt x="7735" y="142"/>
                  </a:lnTo>
                  <a:lnTo>
                    <a:pt x="7637" y="0"/>
                  </a:lnTo>
                  <a:lnTo>
                    <a:pt x="0" y="0"/>
                  </a:lnTo>
                  <a:lnTo>
                    <a:pt x="0" y="10857"/>
                  </a:lnTo>
                  <a:lnTo>
                    <a:pt x="1882" y="10857"/>
                  </a:lnTo>
                  <a:lnTo>
                    <a:pt x="1882" y="5910"/>
                  </a:lnTo>
                  <a:lnTo>
                    <a:pt x="3626" y="5910"/>
                  </a:lnTo>
                  <a:lnTo>
                    <a:pt x="6043" y="10855"/>
                  </a:lnTo>
                  <a:lnTo>
                    <a:pt x="8850" y="10855"/>
                  </a:lnTo>
                  <a:lnTo>
                    <a:pt x="6078" y="5510"/>
                  </a:lnTo>
                  <a:close/>
                  <a:moveTo>
                    <a:pt x="5919" y="2343"/>
                  </a:moveTo>
                  <a:lnTo>
                    <a:pt x="5914" y="2432"/>
                  </a:lnTo>
                  <a:lnTo>
                    <a:pt x="5906" y="2518"/>
                  </a:lnTo>
                  <a:lnTo>
                    <a:pt x="5893" y="2603"/>
                  </a:lnTo>
                  <a:lnTo>
                    <a:pt x="5875" y="2684"/>
                  </a:lnTo>
                  <a:lnTo>
                    <a:pt x="5853" y="2765"/>
                  </a:lnTo>
                  <a:lnTo>
                    <a:pt x="5827" y="2841"/>
                  </a:lnTo>
                  <a:lnTo>
                    <a:pt x="5801" y="2918"/>
                  </a:lnTo>
                  <a:lnTo>
                    <a:pt x="5766" y="2994"/>
                  </a:lnTo>
                  <a:lnTo>
                    <a:pt x="5731" y="3062"/>
                  </a:lnTo>
                  <a:lnTo>
                    <a:pt x="5692" y="3134"/>
                  </a:lnTo>
                  <a:lnTo>
                    <a:pt x="5652" y="3202"/>
                  </a:lnTo>
                  <a:lnTo>
                    <a:pt x="5604" y="3265"/>
                  </a:lnTo>
                  <a:lnTo>
                    <a:pt x="5556" y="3329"/>
                  </a:lnTo>
                  <a:lnTo>
                    <a:pt x="5504" y="3388"/>
                  </a:lnTo>
                  <a:lnTo>
                    <a:pt x="5451" y="3440"/>
                  </a:lnTo>
                  <a:lnTo>
                    <a:pt x="5392" y="3492"/>
                  </a:lnTo>
                  <a:lnTo>
                    <a:pt x="5329" y="3541"/>
                  </a:lnTo>
                  <a:lnTo>
                    <a:pt x="5261" y="3589"/>
                  </a:lnTo>
                  <a:lnTo>
                    <a:pt x="5193" y="3632"/>
                  </a:lnTo>
                  <a:lnTo>
                    <a:pt x="5121" y="3672"/>
                  </a:lnTo>
                  <a:lnTo>
                    <a:pt x="5045" y="3707"/>
                  </a:lnTo>
                  <a:lnTo>
                    <a:pt x="4968" y="3742"/>
                  </a:lnTo>
                  <a:lnTo>
                    <a:pt x="4892" y="3772"/>
                  </a:lnTo>
                  <a:lnTo>
                    <a:pt x="4806" y="3798"/>
                  </a:lnTo>
                  <a:lnTo>
                    <a:pt x="4721" y="3825"/>
                  </a:lnTo>
                  <a:lnTo>
                    <a:pt x="4636" y="3842"/>
                  </a:lnTo>
                  <a:lnTo>
                    <a:pt x="4546" y="3860"/>
                  </a:lnTo>
                  <a:lnTo>
                    <a:pt x="4452" y="3873"/>
                  </a:lnTo>
                  <a:lnTo>
                    <a:pt x="4358" y="3882"/>
                  </a:lnTo>
                  <a:lnTo>
                    <a:pt x="4264" y="3890"/>
                  </a:lnTo>
                  <a:lnTo>
                    <a:pt x="4166" y="3890"/>
                  </a:lnTo>
                  <a:lnTo>
                    <a:pt x="1882" y="3890"/>
                  </a:lnTo>
                  <a:lnTo>
                    <a:pt x="1882" y="616"/>
                  </a:lnTo>
                  <a:lnTo>
                    <a:pt x="4166" y="616"/>
                  </a:lnTo>
                  <a:lnTo>
                    <a:pt x="4264" y="621"/>
                  </a:lnTo>
                  <a:lnTo>
                    <a:pt x="4358" y="625"/>
                  </a:lnTo>
                  <a:lnTo>
                    <a:pt x="4452" y="634"/>
                  </a:lnTo>
                  <a:lnTo>
                    <a:pt x="4546" y="647"/>
                  </a:lnTo>
                  <a:lnTo>
                    <a:pt x="4636" y="664"/>
                  </a:lnTo>
                  <a:lnTo>
                    <a:pt x="4721" y="686"/>
                  </a:lnTo>
                  <a:lnTo>
                    <a:pt x="4806" y="708"/>
                  </a:lnTo>
                  <a:lnTo>
                    <a:pt x="4892" y="734"/>
                  </a:lnTo>
                  <a:lnTo>
                    <a:pt x="4968" y="765"/>
                  </a:lnTo>
                  <a:lnTo>
                    <a:pt x="5045" y="800"/>
                  </a:lnTo>
                  <a:lnTo>
                    <a:pt x="5121" y="839"/>
                  </a:lnTo>
                  <a:lnTo>
                    <a:pt x="5193" y="879"/>
                  </a:lnTo>
                  <a:lnTo>
                    <a:pt x="5261" y="922"/>
                  </a:lnTo>
                  <a:lnTo>
                    <a:pt x="5329" y="966"/>
                  </a:lnTo>
                  <a:lnTo>
                    <a:pt x="5392" y="1014"/>
                  </a:lnTo>
                  <a:lnTo>
                    <a:pt x="5451" y="1066"/>
                  </a:lnTo>
                  <a:lnTo>
                    <a:pt x="5504" y="1125"/>
                  </a:lnTo>
                  <a:lnTo>
                    <a:pt x="5556" y="1185"/>
                  </a:lnTo>
                  <a:lnTo>
                    <a:pt x="5604" y="1244"/>
                  </a:lnTo>
                  <a:lnTo>
                    <a:pt x="5652" y="1311"/>
                  </a:lnTo>
                  <a:lnTo>
                    <a:pt x="5692" y="1379"/>
                  </a:lnTo>
                  <a:lnTo>
                    <a:pt x="5731" y="1447"/>
                  </a:lnTo>
                  <a:lnTo>
                    <a:pt x="5766" y="1519"/>
                  </a:lnTo>
                  <a:lnTo>
                    <a:pt x="5801" y="1591"/>
                  </a:lnTo>
                  <a:lnTo>
                    <a:pt x="5827" y="1668"/>
                  </a:lnTo>
                  <a:lnTo>
                    <a:pt x="5853" y="1748"/>
                  </a:lnTo>
                  <a:lnTo>
                    <a:pt x="5875" y="1825"/>
                  </a:lnTo>
                  <a:lnTo>
                    <a:pt x="5893" y="1910"/>
                  </a:lnTo>
                  <a:lnTo>
                    <a:pt x="5906" y="1995"/>
                  </a:lnTo>
                  <a:lnTo>
                    <a:pt x="5914" y="2081"/>
                  </a:lnTo>
                  <a:lnTo>
                    <a:pt x="5919" y="2166"/>
                  </a:lnTo>
                  <a:lnTo>
                    <a:pt x="5923" y="2255"/>
                  </a:lnTo>
                  <a:lnTo>
                    <a:pt x="5919" y="2343"/>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3600">
                <a:solidFill>
                  <a:srgbClr val="000000"/>
                </a:solidFill>
              </a:endParaRPr>
            </a:p>
          </p:txBody>
        </p:sp>
      </p:grpSp>
      <p:sp>
        <p:nvSpPr>
          <p:cNvPr id="2" name="Title 1"/>
          <p:cNvSpPr>
            <a:spLocks noGrp="1"/>
          </p:cNvSpPr>
          <p:nvPr>
            <p:ph type="title"/>
          </p:nvPr>
        </p:nvSpPr>
        <p:spPr>
          <a:xfrm>
            <a:off x="423866" y="4903916"/>
            <a:ext cx="7375431" cy="1010512"/>
          </a:xfrm>
        </p:spPr>
        <p:txBody>
          <a:bodyPr lIns="0" anchor="ctr">
            <a:normAutofit/>
          </a:bodyPr>
          <a:lstStyle>
            <a:lvl1pPr>
              <a:defRPr sz="4800">
                <a:solidFill>
                  <a:schemeClr val="bg1"/>
                </a:solidFill>
              </a:defRPr>
            </a:lvl1pPr>
          </a:lstStyle>
          <a:p>
            <a:r>
              <a:rPr lang="en-US"/>
              <a:t>Click to edit Master title style</a:t>
            </a:r>
          </a:p>
        </p:txBody>
      </p:sp>
      <p:sp>
        <p:nvSpPr>
          <p:cNvPr id="35" name="Slide Number Placeholder 5"/>
          <p:cNvSpPr txBox="1">
            <a:spLocks/>
          </p:cNvSpPr>
          <p:nvPr/>
        </p:nvSpPr>
        <p:spPr>
          <a:xfrm>
            <a:off x="372037" y="6356353"/>
            <a:ext cx="3285565"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accent5"/>
                </a:solidFill>
                <a:latin typeface="Microsoft Sans Serif" charset="0"/>
                <a:ea typeface="Microsoft Sans Serif" charset="0"/>
                <a:cs typeface="Microsoft Sans Serif"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defRPr/>
            </a:pPr>
            <a:r>
              <a:rPr lang="en-US" sz="1000" dirty="0">
                <a:solidFill>
                  <a:srgbClr val="FFFFFF"/>
                </a:solidFill>
                <a:latin typeface="Arial" charset="0"/>
                <a:ea typeface="Arial" charset="0"/>
                <a:cs typeface="Arial" charset="0"/>
              </a:rPr>
              <a:t>© 2018 </a:t>
            </a:r>
            <a:r>
              <a:rPr lang="en-US" sz="1000" dirty="0" err="1">
                <a:solidFill>
                  <a:srgbClr val="FFFFFF"/>
                </a:solidFill>
                <a:latin typeface="Arial" charset="0"/>
                <a:ea typeface="Arial" charset="0"/>
                <a:cs typeface="Arial" charset="0"/>
              </a:rPr>
              <a:t>Rightpoint</a:t>
            </a:r>
            <a:r>
              <a:rPr lang="en-US" sz="1000" dirty="0">
                <a:solidFill>
                  <a:srgbClr val="FFFFFF"/>
                </a:solidFill>
                <a:latin typeface="Arial" charset="0"/>
                <a:ea typeface="Arial" charset="0"/>
                <a:cs typeface="Arial" charset="0"/>
              </a:rPr>
              <a:t>. All rights reserved. </a:t>
            </a:r>
            <a:br>
              <a:rPr lang="en-US" sz="1000" dirty="0">
                <a:solidFill>
                  <a:srgbClr val="FFFFFF"/>
                </a:solidFill>
                <a:latin typeface="Arial" charset="0"/>
                <a:ea typeface="Arial" charset="0"/>
                <a:cs typeface="Arial" charset="0"/>
              </a:rPr>
            </a:br>
            <a:r>
              <a:rPr lang="en-US" sz="1000" dirty="0">
                <a:solidFill>
                  <a:srgbClr val="FFFFFF"/>
                </a:solidFill>
                <a:latin typeface="Arial" charset="0"/>
                <a:ea typeface="Arial" charset="0"/>
                <a:cs typeface="Arial" charset="0"/>
              </a:rPr>
              <a:t>Confidential.</a:t>
            </a:r>
          </a:p>
        </p:txBody>
      </p:sp>
      <p:sp>
        <p:nvSpPr>
          <p:cNvPr id="5" name="Rectangle 4"/>
          <p:cNvSpPr/>
          <p:nvPr/>
        </p:nvSpPr>
        <p:spPr>
          <a:xfrm>
            <a:off x="8081682" y="0"/>
            <a:ext cx="4110318"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solidFill>
                <a:srgbClr val="FFFFFF"/>
              </a:solidFill>
              <a:latin typeface="Microsoft Sans Serif" charset="0"/>
              <a:ea typeface="Microsoft Sans Serif" charset="0"/>
              <a:cs typeface="Microsoft Sans Serif" charset="0"/>
            </a:endParaRPr>
          </a:p>
        </p:txBody>
      </p:sp>
      <p:sp>
        <p:nvSpPr>
          <p:cNvPr id="8" name="Text Placeholder 7"/>
          <p:cNvSpPr>
            <a:spLocks noGrp="1"/>
          </p:cNvSpPr>
          <p:nvPr>
            <p:ph type="body" sz="quarter" idx="10"/>
          </p:nvPr>
        </p:nvSpPr>
        <p:spPr>
          <a:xfrm>
            <a:off x="8254066" y="3065930"/>
            <a:ext cx="3765550" cy="3617258"/>
          </a:xfrm>
        </p:spPr>
        <p:txBody>
          <a:bodyPr anchor="t"/>
          <a:lstStyle>
            <a:lvl1pPr marL="0" indent="0">
              <a:buNone/>
              <a:defRPr>
                <a:solidFill>
                  <a:schemeClr val="tx2"/>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Edit Master text styles</a:t>
            </a:r>
          </a:p>
        </p:txBody>
      </p:sp>
      <p:grpSp>
        <p:nvGrpSpPr>
          <p:cNvPr id="14" name="Group 13"/>
          <p:cNvGrpSpPr/>
          <p:nvPr/>
        </p:nvGrpSpPr>
        <p:grpSpPr>
          <a:xfrm>
            <a:off x="11449399" y="505402"/>
            <a:ext cx="370569" cy="323938"/>
            <a:chOff x="3505200" y="2951163"/>
            <a:chExt cx="1892300" cy="1654175"/>
          </a:xfrm>
          <a:solidFill>
            <a:srgbClr val="5A5A5A">
              <a:alpha val="20000"/>
            </a:srgbClr>
          </a:solidFill>
        </p:grpSpPr>
        <p:sp>
          <p:nvSpPr>
            <p:cNvPr id="15" name="Freeform 14"/>
            <p:cNvSpPr>
              <a:spLocks noChangeArrowheads="1"/>
            </p:cNvSpPr>
            <p:nvPr/>
          </p:nvSpPr>
          <p:spPr bwMode="auto">
            <a:xfrm>
              <a:off x="3505200" y="2951163"/>
              <a:ext cx="868363" cy="1147762"/>
            </a:xfrm>
            <a:custGeom>
              <a:avLst/>
              <a:gdLst>
                <a:gd name="T0" fmla="*/ 625 w 2414"/>
                <a:gd name="T1" fmla="*/ 1915 h 3189"/>
                <a:gd name="T2" fmla="*/ 0 w 2414"/>
                <a:gd name="T3" fmla="*/ 3186 h 3189"/>
                <a:gd name="T4" fmla="*/ 1250 w 2414"/>
                <a:gd name="T5" fmla="*/ 0 h 3189"/>
                <a:gd name="T6" fmla="*/ 1368 w 2414"/>
                <a:gd name="T7" fmla="*/ 2 h 3189"/>
                <a:gd name="T8" fmla="*/ 1484 w 2414"/>
                <a:gd name="T9" fmla="*/ 20 h 3189"/>
                <a:gd name="T10" fmla="*/ 1589 w 2414"/>
                <a:gd name="T11" fmla="*/ 42 h 3189"/>
                <a:gd name="T12" fmla="*/ 1689 w 2414"/>
                <a:gd name="T13" fmla="*/ 75 h 3189"/>
                <a:gd name="T14" fmla="*/ 1781 w 2414"/>
                <a:gd name="T15" fmla="*/ 114 h 3189"/>
                <a:gd name="T16" fmla="*/ 1866 w 2414"/>
                <a:gd name="T17" fmla="*/ 166 h 3189"/>
                <a:gd name="T18" fmla="*/ 1945 w 2414"/>
                <a:gd name="T19" fmla="*/ 223 h 3189"/>
                <a:gd name="T20" fmla="*/ 2015 w 2414"/>
                <a:gd name="T21" fmla="*/ 287 h 3189"/>
                <a:gd name="T22" fmla="*/ 2078 w 2414"/>
                <a:gd name="T23" fmla="*/ 357 h 3189"/>
                <a:gd name="T24" fmla="*/ 2135 w 2414"/>
                <a:gd name="T25" fmla="*/ 431 h 3189"/>
                <a:gd name="T26" fmla="*/ 2183 w 2414"/>
                <a:gd name="T27" fmla="*/ 514 h 3189"/>
                <a:gd name="T28" fmla="*/ 2218 w 2414"/>
                <a:gd name="T29" fmla="*/ 599 h 3189"/>
                <a:gd name="T30" fmla="*/ 2249 w 2414"/>
                <a:gd name="T31" fmla="*/ 687 h 3189"/>
                <a:gd name="T32" fmla="*/ 2271 w 2414"/>
                <a:gd name="T33" fmla="*/ 778 h 3189"/>
                <a:gd name="T34" fmla="*/ 2284 w 2414"/>
                <a:gd name="T35" fmla="*/ 874 h 3189"/>
                <a:gd name="T36" fmla="*/ 2286 w 2414"/>
                <a:gd name="T37" fmla="*/ 975 h 3189"/>
                <a:gd name="T38" fmla="*/ 2277 w 2414"/>
                <a:gd name="T39" fmla="*/ 1132 h 3189"/>
                <a:gd name="T40" fmla="*/ 2240 w 2414"/>
                <a:gd name="T41" fmla="*/ 1279 h 3189"/>
                <a:gd name="T42" fmla="*/ 2183 w 2414"/>
                <a:gd name="T43" fmla="*/ 1406 h 3189"/>
                <a:gd name="T44" fmla="*/ 2113 w 2414"/>
                <a:gd name="T45" fmla="*/ 1517 h 3189"/>
                <a:gd name="T46" fmla="*/ 2026 w 2414"/>
                <a:gd name="T47" fmla="*/ 1618 h 3189"/>
                <a:gd name="T48" fmla="*/ 1925 w 2414"/>
                <a:gd name="T49" fmla="*/ 1696 h 3189"/>
                <a:gd name="T50" fmla="*/ 1816 w 2414"/>
                <a:gd name="T51" fmla="*/ 1764 h 3189"/>
                <a:gd name="T52" fmla="*/ 1702 w 2414"/>
                <a:gd name="T53" fmla="*/ 1816 h 3189"/>
                <a:gd name="T54" fmla="*/ 1694 w 2414"/>
                <a:gd name="T55" fmla="*/ 3188 h 3189"/>
                <a:gd name="T56" fmla="*/ 1073 w 2414"/>
                <a:gd name="T57" fmla="*/ 1915 h 3189"/>
                <a:gd name="T58" fmla="*/ 625 w 2414"/>
                <a:gd name="T59" fmla="*/ 553 h 3189"/>
                <a:gd name="T60" fmla="*/ 1208 w 2414"/>
                <a:gd name="T61" fmla="*/ 1397 h 3189"/>
                <a:gd name="T62" fmla="*/ 1309 w 2414"/>
                <a:gd name="T63" fmla="*/ 1392 h 3189"/>
                <a:gd name="T64" fmla="*/ 1396 w 2414"/>
                <a:gd name="T65" fmla="*/ 1371 h 3189"/>
                <a:gd name="T66" fmla="*/ 1475 w 2414"/>
                <a:gd name="T67" fmla="*/ 1331 h 3189"/>
                <a:gd name="T68" fmla="*/ 1538 w 2414"/>
                <a:gd name="T69" fmla="*/ 1283 h 3189"/>
                <a:gd name="T70" fmla="*/ 1591 w 2414"/>
                <a:gd name="T71" fmla="*/ 1220 h 3189"/>
                <a:gd name="T72" fmla="*/ 1630 w 2414"/>
                <a:gd name="T73" fmla="*/ 1150 h 3189"/>
                <a:gd name="T74" fmla="*/ 1652 w 2414"/>
                <a:gd name="T75" fmla="*/ 1067 h 3189"/>
                <a:gd name="T76" fmla="*/ 1661 w 2414"/>
                <a:gd name="T77" fmla="*/ 979 h 3189"/>
                <a:gd name="T78" fmla="*/ 1652 w 2414"/>
                <a:gd name="T79" fmla="*/ 892 h 3189"/>
                <a:gd name="T80" fmla="*/ 1630 w 2414"/>
                <a:gd name="T81" fmla="*/ 809 h 3189"/>
                <a:gd name="T82" fmla="*/ 1591 w 2414"/>
                <a:gd name="T83" fmla="*/ 739 h 3189"/>
                <a:gd name="T84" fmla="*/ 1538 w 2414"/>
                <a:gd name="T85" fmla="*/ 676 h 3189"/>
                <a:gd name="T86" fmla="*/ 1475 w 2414"/>
                <a:gd name="T87" fmla="*/ 630 h 3189"/>
                <a:gd name="T88" fmla="*/ 1396 w 2414"/>
                <a:gd name="T89" fmla="*/ 593 h 3189"/>
                <a:gd name="T90" fmla="*/ 1309 w 2414"/>
                <a:gd name="T91" fmla="*/ 566 h 3189"/>
                <a:gd name="T92" fmla="*/ 1208 w 2414"/>
                <a:gd name="T93" fmla="*/ 553 h 3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414" h="3189">
                  <a:moveTo>
                    <a:pt x="1073" y="1915"/>
                  </a:moveTo>
                  <a:lnTo>
                    <a:pt x="625" y="1915"/>
                  </a:lnTo>
                  <a:lnTo>
                    <a:pt x="625" y="3186"/>
                  </a:lnTo>
                  <a:lnTo>
                    <a:pt x="0" y="3186"/>
                  </a:lnTo>
                  <a:lnTo>
                    <a:pt x="0" y="0"/>
                  </a:lnTo>
                  <a:lnTo>
                    <a:pt x="1250" y="0"/>
                  </a:lnTo>
                  <a:lnTo>
                    <a:pt x="1311" y="0"/>
                  </a:lnTo>
                  <a:lnTo>
                    <a:pt x="1368" y="2"/>
                  </a:lnTo>
                  <a:lnTo>
                    <a:pt x="1427" y="9"/>
                  </a:lnTo>
                  <a:lnTo>
                    <a:pt x="1484" y="20"/>
                  </a:lnTo>
                  <a:lnTo>
                    <a:pt x="1536" y="31"/>
                  </a:lnTo>
                  <a:lnTo>
                    <a:pt x="1589" y="42"/>
                  </a:lnTo>
                  <a:lnTo>
                    <a:pt x="1641" y="57"/>
                  </a:lnTo>
                  <a:lnTo>
                    <a:pt x="1689" y="75"/>
                  </a:lnTo>
                  <a:lnTo>
                    <a:pt x="1737" y="92"/>
                  </a:lnTo>
                  <a:lnTo>
                    <a:pt x="1781" y="114"/>
                  </a:lnTo>
                  <a:lnTo>
                    <a:pt x="1825" y="140"/>
                  </a:lnTo>
                  <a:lnTo>
                    <a:pt x="1866" y="166"/>
                  </a:lnTo>
                  <a:lnTo>
                    <a:pt x="1908" y="193"/>
                  </a:lnTo>
                  <a:lnTo>
                    <a:pt x="1945" y="223"/>
                  </a:lnTo>
                  <a:lnTo>
                    <a:pt x="1982" y="254"/>
                  </a:lnTo>
                  <a:lnTo>
                    <a:pt x="2015" y="287"/>
                  </a:lnTo>
                  <a:lnTo>
                    <a:pt x="2048" y="319"/>
                  </a:lnTo>
                  <a:lnTo>
                    <a:pt x="2078" y="357"/>
                  </a:lnTo>
                  <a:lnTo>
                    <a:pt x="2109" y="394"/>
                  </a:lnTo>
                  <a:lnTo>
                    <a:pt x="2135" y="431"/>
                  </a:lnTo>
                  <a:lnTo>
                    <a:pt x="2157" y="472"/>
                  </a:lnTo>
                  <a:lnTo>
                    <a:pt x="2183" y="514"/>
                  </a:lnTo>
                  <a:lnTo>
                    <a:pt x="2201" y="555"/>
                  </a:lnTo>
                  <a:lnTo>
                    <a:pt x="2218" y="599"/>
                  </a:lnTo>
                  <a:lnTo>
                    <a:pt x="2233" y="643"/>
                  </a:lnTo>
                  <a:lnTo>
                    <a:pt x="2249" y="687"/>
                  </a:lnTo>
                  <a:lnTo>
                    <a:pt x="2264" y="735"/>
                  </a:lnTo>
                  <a:lnTo>
                    <a:pt x="2271" y="778"/>
                  </a:lnTo>
                  <a:lnTo>
                    <a:pt x="2277" y="826"/>
                  </a:lnTo>
                  <a:lnTo>
                    <a:pt x="2284" y="874"/>
                  </a:lnTo>
                  <a:lnTo>
                    <a:pt x="2286" y="927"/>
                  </a:lnTo>
                  <a:lnTo>
                    <a:pt x="2286" y="975"/>
                  </a:lnTo>
                  <a:lnTo>
                    <a:pt x="2284" y="1056"/>
                  </a:lnTo>
                  <a:lnTo>
                    <a:pt x="2277" y="1132"/>
                  </a:lnTo>
                  <a:lnTo>
                    <a:pt x="2262" y="1207"/>
                  </a:lnTo>
                  <a:lnTo>
                    <a:pt x="2240" y="1279"/>
                  </a:lnTo>
                  <a:lnTo>
                    <a:pt x="2214" y="1344"/>
                  </a:lnTo>
                  <a:lnTo>
                    <a:pt x="2183" y="1406"/>
                  </a:lnTo>
                  <a:lnTo>
                    <a:pt x="2150" y="1465"/>
                  </a:lnTo>
                  <a:lnTo>
                    <a:pt x="2113" y="1517"/>
                  </a:lnTo>
                  <a:lnTo>
                    <a:pt x="2070" y="1570"/>
                  </a:lnTo>
                  <a:lnTo>
                    <a:pt x="2026" y="1618"/>
                  </a:lnTo>
                  <a:lnTo>
                    <a:pt x="1978" y="1659"/>
                  </a:lnTo>
                  <a:lnTo>
                    <a:pt x="1925" y="1696"/>
                  </a:lnTo>
                  <a:lnTo>
                    <a:pt x="1873" y="1733"/>
                  </a:lnTo>
                  <a:lnTo>
                    <a:pt x="1816" y="1764"/>
                  </a:lnTo>
                  <a:lnTo>
                    <a:pt x="1759" y="1790"/>
                  </a:lnTo>
                  <a:lnTo>
                    <a:pt x="1702" y="1816"/>
                  </a:lnTo>
                  <a:lnTo>
                    <a:pt x="2413" y="3188"/>
                  </a:lnTo>
                  <a:lnTo>
                    <a:pt x="1694" y="3188"/>
                  </a:lnTo>
                  <a:lnTo>
                    <a:pt x="1694" y="3186"/>
                  </a:lnTo>
                  <a:lnTo>
                    <a:pt x="1073" y="1915"/>
                  </a:lnTo>
                  <a:close/>
                  <a:moveTo>
                    <a:pt x="1208" y="553"/>
                  </a:moveTo>
                  <a:lnTo>
                    <a:pt x="625" y="553"/>
                  </a:lnTo>
                  <a:lnTo>
                    <a:pt x="625" y="1397"/>
                  </a:lnTo>
                  <a:lnTo>
                    <a:pt x="1208" y="1397"/>
                  </a:lnTo>
                  <a:lnTo>
                    <a:pt x="1261" y="1395"/>
                  </a:lnTo>
                  <a:lnTo>
                    <a:pt x="1309" y="1392"/>
                  </a:lnTo>
                  <a:lnTo>
                    <a:pt x="1353" y="1382"/>
                  </a:lnTo>
                  <a:lnTo>
                    <a:pt x="1396" y="1371"/>
                  </a:lnTo>
                  <a:lnTo>
                    <a:pt x="1433" y="1353"/>
                  </a:lnTo>
                  <a:lnTo>
                    <a:pt x="1475" y="1331"/>
                  </a:lnTo>
                  <a:lnTo>
                    <a:pt x="1508" y="1309"/>
                  </a:lnTo>
                  <a:lnTo>
                    <a:pt x="1538" y="1283"/>
                  </a:lnTo>
                  <a:lnTo>
                    <a:pt x="1569" y="1253"/>
                  </a:lnTo>
                  <a:lnTo>
                    <a:pt x="1591" y="1220"/>
                  </a:lnTo>
                  <a:lnTo>
                    <a:pt x="1613" y="1187"/>
                  </a:lnTo>
                  <a:lnTo>
                    <a:pt x="1630" y="1150"/>
                  </a:lnTo>
                  <a:lnTo>
                    <a:pt x="1645" y="1108"/>
                  </a:lnTo>
                  <a:lnTo>
                    <a:pt x="1652" y="1067"/>
                  </a:lnTo>
                  <a:lnTo>
                    <a:pt x="1659" y="1023"/>
                  </a:lnTo>
                  <a:lnTo>
                    <a:pt x="1661" y="979"/>
                  </a:lnTo>
                  <a:lnTo>
                    <a:pt x="1659" y="936"/>
                  </a:lnTo>
                  <a:lnTo>
                    <a:pt x="1652" y="892"/>
                  </a:lnTo>
                  <a:lnTo>
                    <a:pt x="1645" y="850"/>
                  </a:lnTo>
                  <a:lnTo>
                    <a:pt x="1630" y="809"/>
                  </a:lnTo>
                  <a:lnTo>
                    <a:pt x="1613" y="772"/>
                  </a:lnTo>
                  <a:lnTo>
                    <a:pt x="1591" y="739"/>
                  </a:lnTo>
                  <a:lnTo>
                    <a:pt x="1569" y="706"/>
                  </a:lnTo>
                  <a:lnTo>
                    <a:pt x="1538" y="676"/>
                  </a:lnTo>
                  <a:lnTo>
                    <a:pt x="1508" y="649"/>
                  </a:lnTo>
                  <a:lnTo>
                    <a:pt x="1475" y="630"/>
                  </a:lnTo>
                  <a:lnTo>
                    <a:pt x="1433" y="608"/>
                  </a:lnTo>
                  <a:lnTo>
                    <a:pt x="1396" y="593"/>
                  </a:lnTo>
                  <a:lnTo>
                    <a:pt x="1353" y="577"/>
                  </a:lnTo>
                  <a:lnTo>
                    <a:pt x="1309" y="566"/>
                  </a:lnTo>
                  <a:lnTo>
                    <a:pt x="1261" y="564"/>
                  </a:lnTo>
                  <a:lnTo>
                    <a:pt x="1208" y="553"/>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3600">
                <a:solidFill>
                  <a:schemeClr val="tx1">
                    <a:alpha val="18000"/>
                  </a:schemeClr>
                </a:solidFill>
              </a:endParaRPr>
            </a:p>
          </p:txBody>
        </p:sp>
        <p:sp>
          <p:nvSpPr>
            <p:cNvPr id="16" name="Freeform 15"/>
            <p:cNvSpPr>
              <a:spLocks noChangeArrowheads="1"/>
            </p:cNvSpPr>
            <p:nvPr/>
          </p:nvSpPr>
          <p:spPr bwMode="auto">
            <a:xfrm>
              <a:off x="4572000" y="2951163"/>
              <a:ext cx="825500" cy="1147763"/>
            </a:xfrm>
            <a:custGeom>
              <a:avLst/>
              <a:gdLst>
                <a:gd name="T0" fmla="*/ 625 w 2291"/>
                <a:gd name="T1" fmla="*/ 1989 h 3189"/>
                <a:gd name="T2" fmla="*/ 0 w 2291"/>
                <a:gd name="T3" fmla="*/ 3188 h 3189"/>
                <a:gd name="T4" fmla="*/ 1240 w 2291"/>
                <a:gd name="T5" fmla="*/ 0 h 3189"/>
                <a:gd name="T6" fmla="*/ 1298 w 2291"/>
                <a:gd name="T7" fmla="*/ 0 h 3189"/>
                <a:gd name="T8" fmla="*/ 1416 w 2291"/>
                <a:gd name="T9" fmla="*/ 9 h 3189"/>
                <a:gd name="T10" fmla="*/ 1529 w 2291"/>
                <a:gd name="T11" fmla="*/ 31 h 3189"/>
                <a:gd name="T12" fmla="*/ 1634 w 2291"/>
                <a:gd name="T13" fmla="*/ 59 h 3189"/>
                <a:gd name="T14" fmla="*/ 1730 w 2291"/>
                <a:gd name="T15" fmla="*/ 94 h 3189"/>
                <a:gd name="T16" fmla="*/ 1818 w 2291"/>
                <a:gd name="T17" fmla="*/ 138 h 3189"/>
                <a:gd name="T18" fmla="*/ 1903 w 2291"/>
                <a:gd name="T19" fmla="*/ 195 h 3189"/>
                <a:gd name="T20" fmla="*/ 1977 w 2291"/>
                <a:gd name="T21" fmla="*/ 258 h 3189"/>
                <a:gd name="T22" fmla="*/ 2047 w 2291"/>
                <a:gd name="T23" fmla="*/ 324 h 3189"/>
                <a:gd name="T24" fmla="*/ 2109 w 2291"/>
                <a:gd name="T25" fmla="*/ 398 h 3189"/>
                <a:gd name="T26" fmla="*/ 2161 w 2291"/>
                <a:gd name="T27" fmla="*/ 477 h 3189"/>
                <a:gd name="T28" fmla="*/ 2205 w 2291"/>
                <a:gd name="T29" fmla="*/ 562 h 3189"/>
                <a:gd name="T30" fmla="*/ 2237 w 2291"/>
                <a:gd name="T31" fmla="*/ 650 h 3189"/>
                <a:gd name="T32" fmla="*/ 2264 w 2291"/>
                <a:gd name="T33" fmla="*/ 741 h 3189"/>
                <a:gd name="T34" fmla="*/ 2281 w 2291"/>
                <a:gd name="T35" fmla="*/ 838 h 3189"/>
                <a:gd name="T36" fmla="*/ 2290 w 2291"/>
                <a:gd name="T37" fmla="*/ 938 h 3189"/>
                <a:gd name="T38" fmla="*/ 2290 w 2291"/>
                <a:gd name="T39" fmla="*/ 991 h 3189"/>
                <a:gd name="T40" fmla="*/ 2288 w 2291"/>
                <a:gd name="T41" fmla="*/ 1091 h 3189"/>
                <a:gd name="T42" fmla="*/ 2275 w 2291"/>
                <a:gd name="T43" fmla="*/ 1192 h 3189"/>
                <a:gd name="T44" fmla="*/ 2253 w 2291"/>
                <a:gd name="T45" fmla="*/ 1283 h 3189"/>
                <a:gd name="T46" fmla="*/ 2222 w 2291"/>
                <a:gd name="T47" fmla="*/ 1375 h 3189"/>
                <a:gd name="T48" fmla="*/ 2183 w 2291"/>
                <a:gd name="T49" fmla="*/ 1460 h 3189"/>
                <a:gd name="T50" fmla="*/ 2135 w 2291"/>
                <a:gd name="T51" fmla="*/ 1541 h 3189"/>
                <a:gd name="T52" fmla="*/ 2078 w 2291"/>
                <a:gd name="T53" fmla="*/ 1620 h 3189"/>
                <a:gd name="T54" fmla="*/ 2015 w 2291"/>
                <a:gd name="T55" fmla="*/ 1690 h 3189"/>
                <a:gd name="T56" fmla="*/ 1940 w 2291"/>
                <a:gd name="T57" fmla="*/ 1755 h 3189"/>
                <a:gd name="T58" fmla="*/ 1862 w 2291"/>
                <a:gd name="T59" fmla="*/ 1812 h 3189"/>
                <a:gd name="T60" fmla="*/ 1774 w 2291"/>
                <a:gd name="T61" fmla="*/ 1865 h 3189"/>
                <a:gd name="T62" fmla="*/ 1682 w 2291"/>
                <a:gd name="T63" fmla="*/ 1904 h 3189"/>
                <a:gd name="T64" fmla="*/ 1582 w 2291"/>
                <a:gd name="T65" fmla="*/ 1939 h 3189"/>
                <a:gd name="T66" fmla="*/ 1472 w 2291"/>
                <a:gd name="T67" fmla="*/ 1961 h 3189"/>
                <a:gd name="T68" fmla="*/ 1357 w 2291"/>
                <a:gd name="T69" fmla="*/ 1974 h 3189"/>
                <a:gd name="T70" fmla="*/ 1240 w 2291"/>
                <a:gd name="T71" fmla="*/ 1989 h 3189"/>
                <a:gd name="T72" fmla="*/ 628 w 2291"/>
                <a:gd name="T73" fmla="*/ 553 h 3189"/>
                <a:gd name="T74" fmla="*/ 1207 w 2291"/>
                <a:gd name="T75" fmla="*/ 1428 h 3189"/>
                <a:gd name="T76" fmla="*/ 1259 w 2291"/>
                <a:gd name="T77" fmla="*/ 1428 h 3189"/>
                <a:gd name="T78" fmla="*/ 1354 w 2291"/>
                <a:gd name="T79" fmla="*/ 1415 h 3189"/>
                <a:gd name="T80" fmla="*/ 1440 w 2291"/>
                <a:gd name="T81" fmla="*/ 1382 h 3189"/>
                <a:gd name="T82" fmla="*/ 1510 w 2291"/>
                <a:gd name="T83" fmla="*/ 1338 h 3189"/>
                <a:gd name="T84" fmla="*/ 1573 w 2291"/>
                <a:gd name="T85" fmla="*/ 1281 h 3189"/>
                <a:gd name="T86" fmla="*/ 1617 w 2291"/>
                <a:gd name="T87" fmla="*/ 1211 h 3189"/>
                <a:gd name="T88" fmla="*/ 1650 w 2291"/>
                <a:gd name="T89" fmla="*/ 1133 h 3189"/>
                <a:gd name="T90" fmla="*/ 1663 w 2291"/>
                <a:gd name="T91" fmla="*/ 1045 h 3189"/>
                <a:gd name="T92" fmla="*/ 1665 w 2291"/>
                <a:gd name="T93" fmla="*/ 997 h 3189"/>
                <a:gd name="T94" fmla="*/ 1660 w 2291"/>
                <a:gd name="T95" fmla="*/ 905 h 3189"/>
                <a:gd name="T96" fmla="*/ 1634 w 2291"/>
                <a:gd name="T97" fmla="*/ 820 h 3189"/>
                <a:gd name="T98" fmla="*/ 1595 w 2291"/>
                <a:gd name="T99" fmla="*/ 746 h 3189"/>
                <a:gd name="T100" fmla="*/ 1542 w 2291"/>
                <a:gd name="T101" fmla="*/ 680 h 3189"/>
                <a:gd name="T102" fmla="*/ 1477 w 2291"/>
                <a:gd name="T103" fmla="*/ 628 h 3189"/>
                <a:gd name="T104" fmla="*/ 1398 w 2291"/>
                <a:gd name="T105" fmla="*/ 593 h 3189"/>
                <a:gd name="T106" fmla="*/ 1306 w 2291"/>
                <a:gd name="T107" fmla="*/ 571 h 3189"/>
                <a:gd name="T108" fmla="*/ 1207 w 2291"/>
                <a:gd name="T109" fmla="*/ 553 h 3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291" h="3189">
                  <a:moveTo>
                    <a:pt x="1240" y="1989"/>
                  </a:moveTo>
                  <a:lnTo>
                    <a:pt x="625" y="1989"/>
                  </a:lnTo>
                  <a:lnTo>
                    <a:pt x="625" y="3188"/>
                  </a:lnTo>
                  <a:lnTo>
                    <a:pt x="0" y="3188"/>
                  </a:lnTo>
                  <a:lnTo>
                    <a:pt x="0" y="0"/>
                  </a:lnTo>
                  <a:lnTo>
                    <a:pt x="1240" y="0"/>
                  </a:lnTo>
                  <a:lnTo>
                    <a:pt x="1240" y="0"/>
                  </a:lnTo>
                  <a:lnTo>
                    <a:pt x="1298" y="0"/>
                  </a:lnTo>
                  <a:lnTo>
                    <a:pt x="1357" y="7"/>
                  </a:lnTo>
                  <a:lnTo>
                    <a:pt x="1416" y="9"/>
                  </a:lnTo>
                  <a:lnTo>
                    <a:pt x="1472" y="20"/>
                  </a:lnTo>
                  <a:lnTo>
                    <a:pt x="1529" y="31"/>
                  </a:lnTo>
                  <a:lnTo>
                    <a:pt x="1582" y="42"/>
                  </a:lnTo>
                  <a:lnTo>
                    <a:pt x="1634" y="59"/>
                  </a:lnTo>
                  <a:lnTo>
                    <a:pt x="1682" y="77"/>
                  </a:lnTo>
                  <a:lnTo>
                    <a:pt x="1730" y="94"/>
                  </a:lnTo>
                  <a:lnTo>
                    <a:pt x="1774" y="116"/>
                  </a:lnTo>
                  <a:lnTo>
                    <a:pt x="1818" y="138"/>
                  </a:lnTo>
                  <a:lnTo>
                    <a:pt x="1862" y="169"/>
                  </a:lnTo>
                  <a:lnTo>
                    <a:pt x="1903" y="195"/>
                  </a:lnTo>
                  <a:lnTo>
                    <a:pt x="1940" y="226"/>
                  </a:lnTo>
                  <a:lnTo>
                    <a:pt x="1977" y="258"/>
                  </a:lnTo>
                  <a:lnTo>
                    <a:pt x="2015" y="291"/>
                  </a:lnTo>
                  <a:lnTo>
                    <a:pt x="2047" y="324"/>
                  </a:lnTo>
                  <a:lnTo>
                    <a:pt x="2078" y="361"/>
                  </a:lnTo>
                  <a:lnTo>
                    <a:pt x="2109" y="398"/>
                  </a:lnTo>
                  <a:lnTo>
                    <a:pt x="2135" y="440"/>
                  </a:lnTo>
                  <a:lnTo>
                    <a:pt x="2161" y="477"/>
                  </a:lnTo>
                  <a:lnTo>
                    <a:pt x="2183" y="521"/>
                  </a:lnTo>
                  <a:lnTo>
                    <a:pt x="2205" y="562"/>
                  </a:lnTo>
                  <a:lnTo>
                    <a:pt x="2222" y="606"/>
                  </a:lnTo>
                  <a:lnTo>
                    <a:pt x="2237" y="650"/>
                  </a:lnTo>
                  <a:lnTo>
                    <a:pt x="2253" y="698"/>
                  </a:lnTo>
                  <a:lnTo>
                    <a:pt x="2264" y="741"/>
                  </a:lnTo>
                  <a:lnTo>
                    <a:pt x="2275" y="789"/>
                  </a:lnTo>
                  <a:lnTo>
                    <a:pt x="2281" y="838"/>
                  </a:lnTo>
                  <a:lnTo>
                    <a:pt x="2288" y="890"/>
                  </a:lnTo>
                  <a:lnTo>
                    <a:pt x="2290" y="938"/>
                  </a:lnTo>
                  <a:lnTo>
                    <a:pt x="2290" y="991"/>
                  </a:lnTo>
                  <a:lnTo>
                    <a:pt x="2290" y="991"/>
                  </a:lnTo>
                  <a:lnTo>
                    <a:pt x="2290" y="1043"/>
                  </a:lnTo>
                  <a:lnTo>
                    <a:pt x="2288" y="1091"/>
                  </a:lnTo>
                  <a:lnTo>
                    <a:pt x="2281" y="1139"/>
                  </a:lnTo>
                  <a:lnTo>
                    <a:pt x="2275" y="1192"/>
                  </a:lnTo>
                  <a:lnTo>
                    <a:pt x="2264" y="1240"/>
                  </a:lnTo>
                  <a:lnTo>
                    <a:pt x="2253" y="1283"/>
                  </a:lnTo>
                  <a:lnTo>
                    <a:pt x="2237" y="1331"/>
                  </a:lnTo>
                  <a:lnTo>
                    <a:pt x="2222" y="1375"/>
                  </a:lnTo>
                  <a:lnTo>
                    <a:pt x="2205" y="1419"/>
                  </a:lnTo>
                  <a:lnTo>
                    <a:pt x="2183" y="1460"/>
                  </a:lnTo>
                  <a:lnTo>
                    <a:pt x="2161" y="1504"/>
                  </a:lnTo>
                  <a:lnTo>
                    <a:pt x="2135" y="1541"/>
                  </a:lnTo>
                  <a:lnTo>
                    <a:pt x="2109" y="1583"/>
                  </a:lnTo>
                  <a:lnTo>
                    <a:pt x="2078" y="1620"/>
                  </a:lnTo>
                  <a:lnTo>
                    <a:pt x="2047" y="1657"/>
                  </a:lnTo>
                  <a:lnTo>
                    <a:pt x="2015" y="1690"/>
                  </a:lnTo>
                  <a:lnTo>
                    <a:pt x="1977" y="1723"/>
                  </a:lnTo>
                  <a:lnTo>
                    <a:pt x="1940" y="1755"/>
                  </a:lnTo>
                  <a:lnTo>
                    <a:pt x="1903" y="1786"/>
                  </a:lnTo>
                  <a:lnTo>
                    <a:pt x="1862" y="1812"/>
                  </a:lnTo>
                  <a:lnTo>
                    <a:pt x="1818" y="1839"/>
                  </a:lnTo>
                  <a:lnTo>
                    <a:pt x="1774" y="1865"/>
                  </a:lnTo>
                  <a:lnTo>
                    <a:pt x="1730" y="1887"/>
                  </a:lnTo>
                  <a:lnTo>
                    <a:pt x="1682" y="1904"/>
                  </a:lnTo>
                  <a:lnTo>
                    <a:pt x="1634" y="1922"/>
                  </a:lnTo>
                  <a:lnTo>
                    <a:pt x="1582" y="1939"/>
                  </a:lnTo>
                  <a:lnTo>
                    <a:pt x="1529" y="1950"/>
                  </a:lnTo>
                  <a:lnTo>
                    <a:pt x="1472" y="1961"/>
                  </a:lnTo>
                  <a:lnTo>
                    <a:pt x="1416" y="1972"/>
                  </a:lnTo>
                  <a:lnTo>
                    <a:pt x="1357" y="1974"/>
                  </a:lnTo>
                  <a:lnTo>
                    <a:pt x="1298" y="1976"/>
                  </a:lnTo>
                  <a:lnTo>
                    <a:pt x="1240" y="1989"/>
                  </a:lnTo>
                  <a:close/>
                  <a:moveTo>
                    <a:pt x="1207" y="553"/>
                  </a:moveTo>
                  <a:lnTo>
                    <a:pt x="628" y="553"/>
                  </a:lnTo>
                  <a:lnTo>
                    <a:pt x="628" y="1428"/>
                  </a:lnTo>
                  <a:lnTo>
                    <a:pt x="1207" y="1428"/>
                  </a:lnTo>
                  <a:lnTo>
                    <a:pt x="1207" y="1428"/>
                  </a:lnTo>
                  <a:lnTo>
                    <a:pt x="1259" y="1428"/>
                  </a:lnTo>
                  <a:lnTo>
                    <a:pt x="1306" y="1421"/>
                  </a:lnTo>
                  <a:lnTo>
                    <a:pt x="1354" y="1415"/>
                  </a:lnTo>
                  <a:lnTo>
                    <a:pt x="1398" y="1399"/>
                  </a:lnTo>
                  <a:lnTo>
                    <a:pt x="1440" y="1382"/>
                  </a:lnTo>
                  <a:lnTo>
                    <a:pt x="1477" y="1364"/>
                  </a:lnTo>
                  <a:lnTo>
                    <a:pt x="1510" y="1338"/>
                  </a:lnTo>
                  <a:lnTo>
                    <a:pt x="1542" y="1312"/>
                  </a:lnTo>
                  <a:lnTo>
                    <a:pt x="1573" y="1281"/>
                  </a:lnTo>
                  <a:lnTo>
                    <a:pt x="1595" y="1248"/>
                  </a:lnTo>
                  <a:lnTo>
                    <a:pt x="1617" y="1211"/>
                  </a:lnTo>
                  <a:lnTo>
                    <a:pt x="1634" y="1174"/>
                  </a:lnTo>
                  <a:lnTo>
                    <a:pt x="1650" y="1133"/>
                  </a:lnTo>
                  <a:lnTo>
                    <a:pt x="1660" y="1089"/>
                  </a:lnTo>
                  <a:lnTo>
                    <a:pt x="1663" y="1045"/>
                  </a:lnTo>
                  <a:lnTo>
                    <a:pt x="1665" y="997"/>
                  </a:lnTo>
                  <a:lnTo>
                    <a:pt x="1665" y="997"/>
                  </a:lnTo>
                  <a:lnTo>
                    <a:pt x="1663" y="949"/>
                  </a:lnTo>
                  <a:lnTo>
                    <a:pt x="1660" y="905"/>
                  </a:lnTo>
                  <a:lnTo>
                    <a:pt x="1650" y="862"/>
                  </a:lnTo>
                  <a:lnTo>
                    <a:pt x="1634" y="820"/>
                  </a:lnTo>
                  <a:lnTo>
                    <a:pt x="1617" y="779"/>
                  </a:lnTo>
                  <a:lnTo>
                    <a:pt x="1595" y="746"/>
                  </a:lnTo>
                  <a:lnTo>
                    <a:pt x="1573" y="713"/>
                  </a:lnTo>
                  <a:lnTo>
                    <a:pt x="1542" y="680"/>
                  </a:lnTo>
                  <a:lnTo>
                    <a:pt x="1510" y="654"/>
                  </a:lnTo>
                  <a:lnTo>
                    <a:pt x="1477" y="628"/>
                  </a:lnTo>
                  <a:lnTo>
                    <a:pt x="1440" y="610"/>
                  </a:lnTo>
                  <a:lnTo>
                    <a:pt x="1398" y="593"/>
                  </a:lnTo>
                  <a:lnTo>
                    <a:pt x="1354" y="577"/>
                  </a:lnTo>
                  <a:lnTo>
                    <a:pt x="1306" y="571"/>
                  </a:lnTo>
                  <a:lnTo>
                    <a:pt x="1259" y="564"/>
                  </a:lnTo>
                  <a:lnTo>
                    <a:pt x="1207" y="553"/>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3600">
                <a:solidFill>
                  <a:schemeClr val="tx1">
                    <a:alpha val="18000"/>
                  </a:schemeClr>
                </a:solidFill>
              </a:endParaRPr>
            </a:p>
          </p:txBody>
        </p:sp>
        <p:sp>
          <p:nvSpPr>
            <p:cNvPr id="17" name="Freeform 16"/>
            <p:cNvSpPr>
              <a:spLocks noChangeArrowheads="1"/>
            </p:cNvSpPr>
            <p:nvPr/>
          </p:nvSpPr>
          <p:spPr bwMode="auto">
            <a:xfrm>
              <a:off x="3505200" y="4389438"/>
              <a:ext cx="828675" cy="215900"/>
            </a:xfrm>
            <a:custGeom>
              <a:avLst/>
              <a:gdLst>
                <a:gd name="T0" fmla="*/ 0 w 2302"/>
                <a:gd name="T1" fmla="*/ 599 h 600"/>
                <a:gd name="T2" fmla="*/ 2301 w 2302"/>
                <a:gd name="T3" fmla="*/ 599 h 600"/>
                <a:gd name="T4" fmla="*/ 2301 w 2302"/>
                <a:gd name="T5" fmla="*/ 0 h 600"/>
                <a:gd name="T6" fmla="*/ 0 w 2302"/>
                <a:gd name="T7" fmla="*/ 0 h 600"/>
                <a:gd name="T8" fmla="*/ 0 w 2302"/>
                <a:gd name="T9" fmla="*/ 599 h 600"/>
              </a:gdLst>
              <a:ahLst/>
              <a:cxnLst>
                <a:cxn ang="0">
                  <a:pos x="T0" y="T1"/>
                </a:cxn>
                <a:cxn ang="0">
                  <a:pos x="T2" y="T3"/>
                </a:cxn>
                <a:cxn ang="0">
                  <a:pos x="T4" y="T5"/>
                </a:cxn>
                <a:cxn ang="0">
                  <a:pos x="T6" y="T7"/>
                </a:cxn>
                <a:cxn ang="0">
                  <a:pos x="T8" y="T9"/>
                </a:cxn>
              </a:cxnLst>
              <a:rect l="0" t="0" r="r" b="b"/>
              <a:pathLst>
                <a:path w="2302" h="600">
                  <a:moveTo>
                    <a:pt x="0" y="599"/>
                  </a:moveTo>
                  <a:lnTo>
                    <a:pt x="2301" y="599"/>
                  </a:lnTo>
                  <a:lnTo>
                    <a:pt x="2301" y="0"/>
                  </a:lnTo>
                  <a:lnTo>
                    <a:pt x="0" y="0"/>
                  </a:lnTo>
                  <a:lnTo>
                    <a:pt x="0" y="599"/>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3600">
                <a:solidFill>
                  <a:schemeClr val="tx1">
                    <a:alpha val="18000"/>
                  </a:schemeClr>
                </a:solidFill>
              </a:endParaRPr>
            </a:p>
          </p:txBody>
        </p:sp>
      </p:grpSp>
      <p:grpSp>
        <p:nvGrpSpPr>
          <p:cNvPr id="18" name="Group 17">
            <a:extLst>
              <a:ext uri="{FF2B5EF4-FFF2-40B4-BE49-F238E27FC236}">
                <a16:creationId xmlns:a16="http://schemas.microsoft.com/office/drawing/2014/main" id="{2B21F50C-8F16-C642-989E-7948E3493541}"/>
              </a:ext>
            </a:extLst>
          </p:cNvPr>
          <p:cNvGrpSpPr/>
          <p:nvPr userDrawn="1"/>
        </p:nvGrpSpPr>
        <p:grpSpPr>
          <a:xfrm>
            <a:off x="-1588" y="0"/>
            <a:ext cx="8698843" cy="6858000"/>
            <a:chOff x="-1588" y="941388"/>
            <a:chExt cx="7186613" cy="5665787"/>
          </a:xfrm>
          <a:solidFill>
            <a:srgbClr val="C40010"/>
          </a:solidFill>
        </p:grpSpPr>
        <p:sp>
          <p:nvSpPr>
            <p:cNvPr id="19" name="Freeform 18">
              <a:extLst>
                <a:ext uri="{FF2B5EF4-FFF2-40B4-BE49-F238E27FC236}">
                  <a16:creationId xmlns:a16="http://schemas.microsoft.com/office/drawing/2014/main" id="{E6729162-1ABC-254F-9F7F-63E2D0664EA4}"/>
                </a:ext>
              </a:extLst>
            </p:cNvPr>
            <p:cNvSpPr>
              <a:spLocks noChangeArrowheads="1"/>
            </p:cNvSpPr>
            <p:nvPr userDrawn="1"/>
          </p:nvSpPr>
          <p:spPr bwMode="auto">
            <a:xfrm>
              <a:off x="-1588" y="5940425"/>
              <a:ext cx="2492376" cy="666750"/>
            </a:xfrm>
            <a:custGeom>
              <a:avLst/>
              <a:gdLst>
                <a:gd name="T0" fmla="*/ 3462 w 6925"/>
                <a:gd name="T1" fmla="*/ 1849 h 1850"/>
                <a:gd name="T2" fmla="*/ 0 w 6925"/>
                <a:gd name="T3" fmla="*/ 1849 h 1850"/>
                <a:gd name="T4" fmla="*/ 0 w 6925"/>
                <a:gd name="T5" fmla="*/ 0 h 1850"/>
                <a:gd name="T6" fmla="*/ 6924 w 6925"/>
                <a:gd name="T7" fmla="*/ 0 h 1850"/>
                <a:gd name="T8" fmla="*/ 6924 w 6925"/>
                <a:gd name="T9" fmla="*/ 1849 h 1850"/>
                <a:gd name="T10" fmla="*/ 3462 w 6925"/>
                <a:gd name="T11" fmla="*/ 1849 h 1850"/>
              </a:gdLst>
              <a:ahLst/>
              <a:cxnLst>
                <a:cxn ang="0">
                  <a:pos x="T0" y="T1"/>
                </a:cxn>
                <a:cxn ang="0">
                  <a:pos x="T2" y="T3"/>
                </a:cxn>
                <a:cxn ang="0">
                  <a:pos x="T4" y="T5"/>
                </a:cxn>
                <a:cxn ang="0">
                  <a:pos x="T6" y="T7"/>
                </a:cxn>
                <a:cxn ang="0">
                  <a:pos x="T8" y="T9"/>
                </a:cxn>
                <a:cxn ang="0">
                  <a:pos x="T10" y="T11"/>
                </a:cxn>
              </a:cxnLst>
              <a:rect l="0" t="0" r="r" b="b"/>
              <a:pathLst>
                <a:path w="6925" h="1850">
                  <a:moveTo>
                    <a:pt x="3462" y="1849"/>
                  </a:moveTo>
                  <a:lnTo>
                    <a:pt x="0" y="1849"/>
                  </a:lnTo>
                  <a:lnTo>
                    <a:pt x="0" y="0"/>
                  </a:lnTo>
                  <a:lnTo>
                    <a:pt x="6924" y="0"/>
                  </a:lnTo>
                  <a:lnTo>
                    <a:pt x="6924" y="1849"/>
                  </a:lnTo>
                  <a:lnTo>
                    <a:pt x="3462" y="1849"/>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0" name="Freeform 19">
              <a:extLst>
                <a:ext uri="{FF2B5EF4-FFF2-40B4-BE49-F238E27FC236}">
                  <a16:creationId xmlns:a16="http://schemas.microsoft.com/office/drawing/2014/main" id="{39E61A72-8C9C-3F40-937A-49FDF7977AD9}"/>
                </a:ext>
              </a:extLst>
            </p:cNvPr>
            <p:cNvSpPr>
              <a:spLocks noChangeArrowheads="1"/>
            </p:cNvSpPr>
            <p:nvPr userDrawn="1"/>
          </p:nvSpPr>
          <p:spPr bwMode="auto">
            <a:xfrm>
              <a:off x="3981450" y="941388"/>
              <a:ext cx="3203575" cy="3908425"/>
            </a:xfrm>
            <a:custGeom>
              <a:avLst/>
              <a:gdLst>
                <a:gd name="T0" fmla="*/ 8858 w 8898"/>
                <a:gd name="T1" fmla="*/ 1740 h 10858"/>
                <a:gd name="T2" fmla="*/ 8788 w 8898"/>
                <a:gd name="T3" fmla="*/ 1364 h 10858"/>
                <a:gd name="T4" fmla="*/ 8687 w 8898"/>
                <a:gd name="T5" fmla="*/ 1001 h 10858"/>
                <a:gd name="T6" fmla="*/ 8547 w 8898"/>
                <a:gd name="T7" fmla="*/ 656 h 10858"/>
                <a:gd name="T8" fmla="*/ 8377 w 8898"/>
                <a:gd name="T9" fmla="*/ 326 h 10858"/>
                <a:gd name="T10" fmla="*/ 8171 w 8898"/>
                <a:gd name="T11" fmla="*/ 22 h 10858"/>
                <a:gd name="T12" fmla="*/ 0 w 8898"/>
                <a:gd name="T13" fmla="*/ 0 h 10858"/>
                <a:gd name="T14" fmla="*/ 2422 w 8898"/>
                <a:gd name="T15" fmla="*/ 10857 h 10858"/>
                <a:gd name="T16" fmla="*/ 4803 w 8898"/>
                <a:gd name="T17" fmla="*/ 6187 h 10858"/>
                <a:gd name="T18" fmla="*/ 5271 w 8898"/>
                <a:gd name="T19" fmla="*/ 6170 h 10858"/>
                <a:gd name="T20" fmla="*/ 5717 w 8898"/>
                <a:gd name="T21" fmla="*/ 6113 h 10858"/>
                <a:gd name="T22" fmla="*/ 6132 w 8898"/>
                <a:gd name="T23" fmla="*/ 6017 h 10858"/>
                <a:gd name="T24" fmla="*/ 6525 w 8898"/>
                <a:gd name="T25" fmla="*/ 5881 h 10858"/>
                <a:gd name="T26" fmla="*/ 6888 w 8898"/>
                <a:gd name="T27" fmla="*/ 5720 h 10858"/>
                <a:gd name="T28" fmla="*/ 7229 w 8898"/>
                <a:gd name="T29" fmla="*/ 5523 h 10858"/>
                <a:gd name="T30" fmla="*/ 7535 w 8898"/>
                <a:gd name="T31" fmla="*/ 5300 h 10858"/>
                <a:gd name="T32" fmla="*/ 7811 w 8898"/>
                <a:gd name="T33" fmla="*/ 5046 h 10858"/>
                <a:gd name="T34" fmla="*/ 8060 w 8898"/>
                <a:gd name="T35" fmla="*/ 4771 h 10858"/>
                <a:gd name="T36" fmla="*/ 8278 w 8898"/>
                <a:gd name="T37" fmla="*/ 4478 h 10858"/>
                <a:gd name="T38" fmla="*/ 8466 w 8898"/>
                <a:gd name="T39" fmla="*/ 4159 h 10858"/>
                <a:gd name="T40" fmla="*/ 8619 w 8898"/>
                <a:gd name="T41" fmla="*/ 3818 h 10858"/>
                <a:gd name="T42" fmla="*/ 8740 w 8898"/>
                <a:gd name="T43" fmla="*/ 3464 h 10858"/>
                <a:gd name="T44" fmla="*/ 8827 w 8898"/>
                <a:gd name="T45" fmla="*/ 3097 h 10858"/>
                <a:gd name="T46" fmla="*/ 8879 w 8898"/>
                <a:gd name="T47" fmla="*/ 2712 h 10858"/>
                <a:gd name="T48" fmla="*/ 8897 w 8898"/>
                <a:gd name="T49" fmla="*/ 2323 h 10858"/>
                <a:gd name="T50" fmla="*/ 8879 w 8898"/>
                <a:gd name="T51" fmla="*/ 1932 h 10858"/>
                <a:gd name="T52" fmla="*/ 6475 w 8898"/>
                <a:gd name="T53" fmla="*/ 2417 h 10858"/>
                <a:gd name="T54" fmla="*/ 6458 w 8898"/>
                <a:gd name="T55" fmla="*/ 2596 h 10858"/>
                <a:gd name="T56" fmla="*/ 6427 w 8898"/>
                <a:gd name="T57" fmla="*/ 2771 h 10858"/>
                <a:gd name="T58" fmla="*/ 6379 w 8898"/>
                <a:gd name="T59" fmla="*/ 2937 h 10858"/>
                <a:gd name="T60" fmla="*/ 6322 w 8898"/>
                <a:gd name="T61" fmla="*/ 3090 h 10858"/>
                <a:gd name="T62" fmla="*/ 6248 w 8898"/>
                <a:gd name="T63" fmla="*/ 3239 h 10858"/>
                <a:gd name="T64" fmla="*/ 6156 w 8898"/>
                <a:gd name="T65" fmla="*/ 3374 h 10858"/>
                <a:gd name="T66" fmla="*/ 6055 w 8898"/>
                <a:gd name="T67" fmla="*/ 3497 h 10858"/>
                <a:gd name="T68" fmla="*/ 5937 w 8898"/>
                <a:gd name="T69" fmla="*/ 3608 h 10858"/>
                <a:gd name="T70" fmla="*/ 5806 w 8898"/>
                <a:gd name="T71" fmla="*/ 3704 h 10858"/>
                <a:gd name="T72" fmla="*/ 5662 w 8898"/>
                <a:gd name="T73" fmla="*/ 3792 h 10858"/>
                <a:gd name="T74" fmla="*/ 5509 w 8898"/>
                <a:gd name="T75" fmla="*/ 3862 h 10858"/>
                <a:gd name="T76" fmla="*/ 5343 w 8898"/>
                <a:gd name="T77" fmla="*/ 3919 h 10858"/>
                <a:gd name="T78" fmla="*/ 5168 w 8898"/>
                <a:gd name="T79" fmla="*/ 3967 h 10858"/>
                <a:gd name="T80" fmla="*/ 4980 w 8898"/>
                <a:gd name="T81" fmla="*/ 3993 h 10858"/>
                <a:gd name="T82" fmla="*/ 4783 w 8898"/>
                <a:gd name="T83" fmla="*/ 4010 h 10858"/>
                <a:gd name="T84" fmla="*/ 2422 w 8898"/>
                <a:gd name="T85" fmla="*/ 4010 h 10858"/>
                <a:gd name="T86" fmla="*/ 4683 w 8898"/>
                <a:gd name="T87" fmla="*/ 616 h 10858"/>
                <a:gd name="T88" fmla="*/ 4884 w 8898"/>
                <a:gd name="T89" fmla="*/ 625 h 10858"/>
                <a:gd name="T90" fmla="*/ 5074 w 8898"/>
                <a:gd name="T91" fmla="*/ 647 h 10858"/>
                <a:gd name="T92" fmla="*/ 5258 w 8898"/>
                <a:gd name="T93" fmla="*/ 686 h 10858"/>
                <a:gd name="T94" fmla="*/ 5428 w 8898"/>
                <a:gd name="T95" fmla="*/ 739 h 10858"/>
                <a:gd name="T96" fmla="*/ 5586 w 8898"/>
                <a:gd name="T97" fmla="*/ 804 h 10858"/>
                <a:gd name="T98" fmla="*/ 5734 w 8898"/>
                <a:gd name="T99" fmla="*/ 887 h 10858"/>
                <a:gd name="T100" fmla="*/ 5874 w 8898"/>
                <a:gd name="T101" fmla="*/ 979 h 10858"/>
                <a:gd name="T102" fmla="*/ 5996 w 8898"/>
                <a:gd name="T103" fmla="*/ 1086 h 10858"/>
                <a:gd name="T104" fmla="*/ 6108 w 8898"/>
                <a:gd name="T105" fmla="*/ 1204 h 10858"/>
                <a:gd name="T106" fmla="*/ 6204 w 8898"/>
                <a:gd name="T107" fmla="*/ 1335 h 10858"/>
                <a:gd name="T108" fmla="*/ 6287 w 8898"/>
                <a:gd name="T109" fmla="*/ 1480 h 10858"/>
                <a:gd name="T110" fmla="*/ 6353 w 8898"/>
                <a:gd name="T111" fmla="*/ 1633 h 10858"/>
                <a:gd name="T112" fmla="*/ 6405 w 8898"/>
                <a:gd name="T113" fmla="*/ 1790 h 10858"/>
                <a:gd name="T114" fmla="*/ 6445 w 8898"/>
                <a:gd name="T115" fmla="*/ 1960 h 10858"/>
                <a:gd name="T116" fmla="*/ 6466 w 8898"/>
                <a:gd name="T117" fmla="*/ 2140 h 10858"/>
                <a:gd name="T118" fmla="*/ 6475 w 8898"/>
                <a:gd name="T119" fmla="*/ 2323 h 108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898" h="10858">
                  <a:moveTo>
                    <a:pt x="8879" y="1932"/>
                  </a:moveTo>
                  <a:lnTo>
                    <a:pt x="8858" y="1740"/>
                  </a:lnTo>
                  <a:lnTo>
                    <a:pt x="8827" y="1552"/>
                  </a:lnTo>
                  <a:lnTo>
                    <a:pt x="8788" y="1364"/>
                  </a:lnTo>
                  <a:lnTo>
                    <a:pt x="8740" y="1180"/>
                  </a:lnTo>
                  <a:lnTo>
                    <a:pt x="8687" y="1001"/>
                  </a:lnTo>
                  <a:lnTo>
                    <a:pt x="8619" y="826"/>
                  </a:lnTo>
                  <a:lnTo>
                    <a:pt x="8547" y="656"/>
                  </a:lnTo>
                  <a:lnTo>
                    <a:pt x="8466" y="485"/>
                  </a:lnTo>
                  <a:lnTo>
                    <a:pt x="8377" y="326"/>
                  </a:lnTo>
                  <a:lnTo>
                    <a:pt x="8278" y="175"/>
                  </a:lnTo>
                  <a:lnTo>
                    <a:pt x="8171" y="22"/>
                  </a:lnTo>
                  <a:lnTo>
                    <a:pt x="8154" y="0"/>
                  </a:lnTo>
                  <a:lnTo>
                    <a:pt x="0" y="0"/>
                  </a:lnTo>
                  <a:lnTo>
                    <a:pt x="0" y="10857"/>
                  </a:lnTo>
                  <a:lnTo>
                    <a:pt x="2422" y="10857"/>
                  </a:lnTo>
                  <a:lnTo>
                    <a:pt x="2422" y="6187"/>
                  </a:lnTo>
                  <a:lnTo>
                    <a:pt x="4803" y="6187"/>
                  </a:lnTo>
                  <a:lnTo>
                    <a:pt x="5043" y="6183"/>
                  </a:lnTo>
                  <a:lnTo>
                    <a:pt x="5271" y="6170"/>
                  </a:lnTo>
                  <a:lnTo>
                    <a:pt x="5498" y="6144"/>
                  </a:lnTo>
                  <a:lnTo>
                    <a:pt x="5717" y="6113"/>
                  </a:lnTo>
                  <a:lnTo>
                    <a:pt x="5926" y="6069"/>
                  </a:lnTo>
                  <a:lnTo>
                    <a:pt x="6132" y="6017"/>
                  </a:lnTo>
                  <a:lnTo>
                    <a:pt x="6333" y="5953"/>
                  </a:lnTo>
                  <a:lnTo>
                    <a:pt x="6525" y="5881"/>
                  </a:lnTo>
                  <a:lnTo>
                    <a:pt x="6709" y="5805"/>
                  </a:lnTo>
                  <a:lnTo>
                    <a:pt x="6888" y="5720"/>
                  </a:lnTo>
                  <a:lnTo>
                    <a:pt x="7063" y="5626"/>
                  </a:lnTo>
                  <a:lnTo>
                    <a:pt x="7229" y="5523"/>
                  </a:lnTo>
                  <a:lnTo>
                    <a:pt x="7384" y="5411"/>
                  </a:lnTo>
                  <a:lnTo>
                    <a:pt x="7535" y="5300"/>
                  </a:lnTo>
                  <a:lnTo>
                    <a:pt x="7677" y="5175"/>
                  </a:lnTo>
                  <a:lnTo>
                    <a:pt x="7811" y="5046"/>
                  </a:lnTo>
                  <a:lnTo>
                    <a:pt x="7940" y="4913"/>
                  </a:lnTo>
                  <a:lnTo>
                    <a:pt x="8060" y="4771"/>
                  </a:lnTo>
                  <a:lnTo>
                    <a:pt x="8171" y="4629"/>
                  </a:lnTo>
                  <a:lnTo>
                    <a:pt x="8278" y="4478"/>
                  </a:lnTo>
                  <a:lnTo>
                    <a:pt x="8377" y="4319"/>
                  </a:lnTo>
                  <a:lnTo>
                    <a:pt x="8466" y="4159"/>
                  </a:lnTo>
                  <a:lnTo>
                    <a:pt x="8547" y="3993"/>
                  </a:lnTo>
                  <a:lnTo>
                    <a:pt x="8619" y="3818"/>
                  </a:lnTo>
                  <a:lnTo>
                    <a:pt x="8687" y="3643"/>
                  </a:lnTo>
                  <a:lnTo>
                    <a:pt x="8740" y="3464"/>
                  </a:lnTo>
                  <a:lnTo>
                    <a:pt x="8788" y="3280"/>
                  </a:lnTo>
                  <a:lnTo>
                    <a:pt x="8827" y="3097"/>
                  </a:lnTo>
                  <a:lnTo>
                    <a:pt x="8858" y="2905"/>
                  </a:lnTo>
                  <a:lnTo>
                    <a:pt x="8879" y="2712"/>
                  </a:lnTo>
                  <a:lnTo>
                    <a:pt x="8893" y="2520"/>
                  </a:lnTo>
                  <a:lnTo>
                    <a:pt x="8897" y="2323"/>
                  </a:lnTo>
                  <a:lnTo>
                    <a:pt x="8893" y="2126"/>
                  </a:lnTo>
                  <a:lnTo>
                    <a:pt x="8879" y="1932"/>
                  </a:lnTo>
                  <a:close/>
                  <a:moveTo>
                    <a:pt x="6475" y="2323"/>
                  </a:moveTo>
                  <a:lnTo>
                    <a:pt x="6475" y="2417"/>
                  </a:lnTo>
                  <a:lnTo>
                    <a:pt x="6466" y="2507"/>
                  </a:lnTo>
                  <a:lnTo>
                    <a:pt x="6458" y="2596"/>
                  </a:lnTo>
                  <a:lnTo>
                    <a:pt x="6445" y="2686"/>
                  </a:lnTo>
                  <a:lnTo>
                    <a:pt x="6427" y="2771"/>
                  </a:lnTo>
                  <a:lnTo>
                    <a:pt x="6405" y="2856"/>
                  </a:lnTo>
                  <a:lnTo>
                    <a:pt x="6379" y="2937"/>
                  </a:lnTo>
                  <a:lnTo>
                    <a:pt x="6353" y="3014"/>
                  </a:lnTo>
                  <a:lnTo>
                    <a:pt x="6322" y="3090"/>
                  </a:lnTo>
                  <a:lnTo>
                    <a:pt x="6287" y="3167"/>
                  </a:lnTo>
                  <a:lnTo>
                    <a:pt x="6248" y="3239"/>
                  </a:lnTo>
                  <a:lnTo>
                    <a:pt x="6204" y="3307"/>
                  </a:lnTo>
                  <a:lnTo>
                    <a:pt x="6156" y="3374"/>
                  </a:lnTo>
                  <a:lnTo>
                    <a:pt x="6108" y="3438"/>
                  </a:lnTo>
                  <a:lnTo>
                    <a:pt x="6055" y="3497"/>
                  </a:lnTo>
                  <a:lnTo>
                    <a:pt x="5996" y="3556"/>
                  </a:lnTo>
                  <a:lnTo>
                    <a:pt x="5937" y="3608"/>
                  </a:lnTo>
                  <a:lnTo>
                    <a:pt x="5874" y="3661"/>
                  </a:lnTo>
                  <a:lnTo>
                    <a:pt x="5806" y="3704"/>
                  </a:lnTo>
                  <a:lnTo>
                    <a:pt x="5734" y="3748"/>
                  </a:lnTo>
                  <a:lnTo>
                    <a:pt x="5662" y="3792"/>
                  </a:lnTo>
                  <a:lnTo>
                    <a:pt x="5586" y="3827"/>
                  </a:lnTo>
                  <a:lnTo>
                    <a:pt x="5509" y="3862"/>
                  </a:lnTo>
                  <a:lnTo>
                    <a:pt x="5428" y="3892"/>
                  </a:lnTo>
                  <a:lnTo>
                    <a:pt x="5343" y="3919"/>
                  </a:lnTo>
                  <a:lnTo>
                    <a:pt x="5258" y="3945"/>
                  </a:lnTo>
                  <a:lnTo>
                    <a:pt x="5168" y="3967"/>
                  </a:lnTo>
                  <a:lnTo>
                    <a:pt x="5074" y="3980"/>
                  </a:lnTo>
                  <a:lnTo>
                    <a:pt x="4980" y="3993"/>
                  </a:lnTo>
                  <a:lnTo>
                    <a:pt x="4882" y="4006"/>
                  </a:lnTo>
                  <a:lnTo>
                    <a:pt x="4783" y="4010"/>
                  </a:lnTo>
                  <a:lnTo>
                    <a:pt x="4681" y="4010"/>
                  </a:lnTo>
                  <a:lnTo>
                    <a:pt x="2422" y="4010"/>
                  </a:lnTo>
                  <a:lnTo>
                    <a:pt x="2422" y="616"/>
                  </a:lnTo>
                  <a:lnTo>
                    <a:pt x="4683" y="616"/>
                  </a:lnTo>
                  <a:lnTo>
                    <a:pt x="4786" y="621"/>
                  </a:lnTo>
                  <a:lnTo>
                    <a:pt x="4884" y="625"/>
                  </a:lnTo>
                  <a:lnTo>
                    <a:pt x="4980" y="634"/>
                  </a:lnTo>
                  <a:lnTo>
                    <a:pt x="5074" y="647"/>
                  </a:lnTo>
                  <a:lnTo>
                    <a:pt x="5168" y="664"/>
                  </a:lnTo>
                  <a:lnTo>
                    <a:pt x="5258" y="686"/>
                  </a:lnTo>
                  <a:lnTo>
                    <a:pt x="5343" y="712"/>
                  </a:lnTo>
                  <a:lnTo>
                    <a:pt x="5428" y="739"/>
                  </a:lnTo>
                  <a:lnTo>
                    <a:pt x="5509" y="769"/>
                  </a:lnTo>
                  <a:lnTo>
                    <a:pt x="5586" y="804"/>
                  </a:lnTo>
                  <a:lnTo>
                    <a:pt x="5662" y="844"/>
                  </a:lnTo>
                  <a:lnTo>
                    <a:pt x="5734" y="887"/>
                  </a:lnTo>
                  <a:lnTo>
                    <a:pt x="5806" y="931"/>
                  </a:lnTo>
                  <a:lnTo>
                    <a:pt x="5874" y="979"/>
                  </a:lnTo>
                  <a:lnTo>
                    <a:pt x="5937" y="1027"/>
                  </a:lnTo>
                  <a:lnTo>
                    <a:pt x="5996" y="1086"/>
                  </a:lnTo>
                  <a:lnTo>
                    <a:pt x="6055" y="1145"/>
                  </a:lnTo>
                  <a:lnTo>
                    <a:pt x="6108" y="1204"/>
                  </a:lnTo>
                  <a:lnTo>
                    <a:pt x="6156" y="1268"/>
                  </a:lnTo>
                  <a:lnTo>
                    <a:pt x="6204" y="1335"/>
                  </a:lnTo>
                  <a:lnTo>
                    <a:pt x="6248" y="1407"/>
                  </a:lnTo>
                  <a:lnTo>
                    <a:pt x="6287" y="1480"/>
                  </a:lnTo>
                  <a:lnTo>
                    <a:pt x="6322" y="1552"/>
                  </a:lnTo>
                  <a:lnTo>
                    <a:pt x="6353" y="1633"/>
                  </a:lnTo>
                  <a:lnTo>
                    <a:pt x="6379" y="1709"/>
                  </a:lnTo>
                  <a:lnTo>
                    <a:pt x="6405" y="1790"/>
                  </a:lnTo>
                  <a:lnTo>
                    <a:pt x="6427" y="1875"/>
                  </a:lnTo>
                  <a:lnTo>
                    <a:pt x="6445" y="1960"/>
                  </a:lnTo>
                  <a:lnTo>
                    <a:pt x="6458" y="2050"/>
                  </a:lnTo>
                  <a:lnTo>
                    <a:pt x="6466" y="2140"/>
                  </a:lnTo>
                  <a:lnTo>
                    <a:pt x="6475" y="2234"/>
                  </a:lnTo>
                  <a:lnTo>
                    <a:pt x="6475" y="2323"/>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1" name="Freeform 20">
              <a:extLst>
                <a:ext uri="{FF2B5EF4-FFF2-40B4-BE49-F238E27FC236}">
                  <a16:creationId xmlns:a16="http://schemas.microsoft.com/office/drawing/2014/main" id="{F7D32E60-42E8-8149-8A7E-C385BE8924E3}"/>
                </a:ext>
              </a:extLst>
            </p:cNvPr>
            <p:cNvSpPr>
              <a:spLocks noChangeArrowheads="1"/>
            </p:cNvSpPr>
            <p:nvPr userDrawn="1"/>
          </p:nvSpPr>
          <p:spPr bwMode="auto">
            <a:xfrm>
              <a:off x="-1588" y="941388"/>
              <a:ext cx="3186113" cy="3908425"/>
            </a:xfrm>
            <a:custGeom>
              <a:avLst/>
              <a:gdLst>
                <a:gd name="T0" fmla="*/ 6190 w 8851"/>
                <a:gd name="T1" fmla="*/ 5470 h 10858"/>
                <a:gd name="T2" fmla="*/ 6413 w 8851"/>
                <a:gd name="T3" fmla="*/ 5374 h 10858"/>
                <a:gd name="T4" fmla="*/ 6627 w 8851"/>
                <a:gd name="T5" fmla="*/ 5263 h 10858"/>
                <a:gd name="T6" fmla="*/ 6837 w 8851"/>
                <a:gd name="T7" fmla="*/ 5132 h 10858"/>
                <a:gd name="T8" fmla="*/ 7038 w 8851"/>
                <a:gd name="T9" fmla="*/ 4992 h 10858"/>
                <a:gd name="T10" fmla="*/ 7230 w 8851"/>
                <a:gd name="T11" fmla="*/ 4830 h 10858"/>
                <a:gd name="T12" fmla="*/ 7414 w 8851"/>
                <a:gd name="T13" fmla="*/ 4660 h 10858"/>
                <a:gd name="T14" fmla="*/ 7584 w 8851"/>
                <a:gd name="T15" fmla="*/ 4467 h 10858"/>
                <a:gd name="T16" fmla="*/ 7742 w 8851"/>
                <a:gd name="T17" fmla="*/ 4266 h 10858"/>
                <a:gd name="T18" fmla="*/ 7882 w 8851"/>
                <a:gd name="T19" fmla="*/ 4048 h 10858"/>
                <a:gd name="T20" fmla="*/ 8008 w 8851"/>
                <a:gd name="T21" fmla="*/ 3812 h 10858"/>
                <a:gd name="T22" fmla="*/ 8120 w 8851"/>
                <a:gd name="T23" fmla="*/ 3562 h 10858"/>
                <a:gd name="T24" fmla="*/ 8203 w 8851"/>
                <a:gd name="T25" fmla="*/ 3300 h 10858"/>
                <a:gd name="T26" fmla="*/ 8273 w 8851"/>
                <a:gd name="T27" fmla="*/ 3020 h 10858"/>
                <a:gd name="T28" fmla="*/ 8317 w 8851"/>
                <a:gd name="T29" fmla="*/ 2728 h 10858"/>
                <a:gd name="T30" fmla="*/ 8343 w 8851"/>
                <a:gd name="T31" fmla="*/ 2417 h 10858"/>
                <a:gd name="T32" fmla="*/ 8338 w 8851"/>
                <a:gd name="T33" fmla="*/ 2065 h 10858"/>
                <a:gd name="T34" fmla="*/ 8308 w 8851"/>
                <a:gd name="T35" fmla="*/ 1685 h 10858"/>
                <a:gd name="T36" fmla="*/ 8238 w 8851"/>
                <a:gd name="T37" fmla="*/ 1313 h 10858"/>
                <a:gd name="T38" fmla="*/ 8135 w 8851"/>
                <a:gd name="T39" fmla="*/ 959 h 10858"/>
                <a:gd name="T40" fmla="*/ 8000 w 8851"/>
                <a:gd name="T41" fmla="*/ 618 h 10858"/>
                <a:gd name="T42" fmla="*/ 7834 w 8851"/>
                <a:gd name="T43" fmla="*/ 293 h 10858"/>
                <a:gd name="T44" fmla="*/ 7637 w 8851"/>
                <a:gd name="T45" fmla="*/ 0 h 10858"/>
                <a:gd name="T46" fmla="*/ 0 w 8851"/>
                <a:gd name="T47" fmla="*/ 10857 h 10858"/>
                <a:gd name="T48" fmla="*/ 1882 w 8851"/>
                <a:gd name="T49" fmla="*/ 5910 h 10858"/>
                <a:gd name="T50" fmla="*/ 6043 w 8851"/>
                <a:gd name="T51" fmla="*/ 10855 h 10858"/>
                <a:gd name="T52" fmla="*/ 6078 w 8851"/>
                <a:gd name="T53" fmla="*/ 5510 h 10858"/>
                <a:gd name="T54" fmla="*/ 5914 w 8851"/>
                <a:gd name="T55" fmla="*/ 2432 h 10858"/>
                <a:gd name="T56" fmla="*/ 5893 w 8851"/>
                <a:gd name="T57" fmla="*/ 2603 h 10858"/>
                <a:gd name="T58" fmla="*/ 5853 w 8851"/>
                <a:gd name="T59" fmla="*/ 2765 h 10858"/>
                <a:gd name="T60" fmla="*/ 5801 w 8851"/>
                <a:gd name="T61" fmla="*/ 2918 h 10858"/>
                <a:gd name="T62" fmla="*/ 5731 w 8851"/>
                <a:gd name="T63" fmla="*/ 3062 h 10858"/>
                <a:gd name="T64" fmla="*/ 5652 w 8851"/>
                <a:gd name="T65" fmla="*/ 3202 h 10858"/>
                <a:gd name="T66" fmla="*/ 5556 w 8851"/>
                <a:gd name="T67" fmla="*/ 3329 h 10858"/>
                <a:gd name="T68" fmla="*/ 5451 w 8851"/>
                <a:gd name="T69" fmla="*/ 3440 h 10858"/>
                <a:gd name="T70" fmla="*/ 5329 w 8851"/>
                <a:gd name="T71" fmla="*/ 3541 h 10858"/>
                <a:gd name="T72" fmla="*/ 5193 w 8851"/>
                <a:gd name="T73" fmla="*/ 3632 h 10858"/>
                <a:gd name="T74" fmla="*/ 5045 w 8851"/>
                <a:gd name="T75" fmla="*/ 3707 h 10858"/>
                <a:gd name="T76" fmla="*/ 4892 w 8851"/>
                <a:gd name="T77" fmla="*/ 3772 h 10858"/>
                <a:gd name="T78" fmla="*/ 4721 w 8851"/>
                <a:gd name="T79" fmla="*/ 3825 h 10858"/>
                <a:gd name="T80" fmla="*/ 4546 w 8851"/>
                <a:gd name="T81" fmla="*/ 3860 h 10858"/>
                <a:gd name="T82" fmla="*/ 4358 w 8851"/>
                <a:gd name="T83" fmla="*/ 3882 h 10858"/>
                <a:gd name="T84" fmla="*/ 4166 w 8851"/>
                <a:gd name="T85" fmla="*/ 3890 h 10858"/>
                <a:gd name="T86" fmla="*/ 1882 w 8851"/>
                <a:gd name="T87" fmla="*/ 616 h 10858"/>
                <a:gd name="T88" fmla="*/ 4264 w 8851"/>
                <a:gd name="T89" fmla="*/ 621 h 10858"/>
                <a:gd name="T90" fmla="*/ 4452 w 8851"/>
                <a:gd name="T91" fmla="*/ 634 h 10858"/>
                <a:gd name="T92" fmla="*/ 4636 w 8851"/>
                <a:gd name="T93" fmla="*/ 664 h 10858"/>
                <a:gd name="T94" fmla="*/ 4806 w 8851"/>
                <a:gd name="T95" fmla="*/ 708 h 10858"/>
                <a:gd name="T96" fmla="*/ 4968 w 8851"/>
                <a:gd name="T97" fmla="*/ 765 h 10858"/>
                <a:gd name="T98" fmla="*/ 5121 w 8851"/>
                <a:gd name="T99" fmla="*/ 839 h 10858"/>
                <a:gd name="T100" fmla="*/ 5261 w 8851"/>
                <a:gd name="T101" fmla="*/ 922 h 10858"/>
                <a:gd name="T102" fmla="*/ 5392 w 8851"/>
                <a:gd name="T103" fmla="*/ 1014 h 10858"/>
                <a:gd name="T104" fmla="*/ 5504 w 8851"/>
                <a:gd name="T105" fmla="*/ 1125 h 10858"/>
                <a:gd name="T106" fmla="*/ 5604 w 8851"/>
                <a:gd name="T107" fmla="*/ 1244 h 10858"/>
                <a:gd name="T108" fmla="*/ 5692 w 8851"/>
                <a:gd name="T109" fmla="*/ 1379 h 10858"/>
                <a:gd name="T110" fmla="*/ 5766 w 8851"/>
                <a:gd name="T111" fmla="*/ 1519 h 10858"/>
                <a:gd name="T112" fmla="*/ 5827 w 8851"/>
                <a:gd name="T113" fmla="*/ 1668 h 10858"/>
                <a:gd name="T114" fmla="*/ 5875 w 8851"/>
                <a:gd name="T115" fmla="*/ 1825 h 10858"/>
                <a:gd name="T116" fmla="*/ 5906 w 8851"/>
                <a:gd name="T117" fmla="*/ 1995 h 10858"/>
                <a:gd name="T118" fmla="*/ 5919 w 8851"/>
                <a:gd name="T119" fmla="*/ 2166 h 10858"/>
                <a:gd name="T120" fmla="*/ 5919 w 8851"/>
                <a:gd name="T121" fmla="*/ 2343 h 108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8851" h="10858">
                  <a:moveTo>
                    <a:pt x="6078" y="5510"/>
                  </a:moveTo>
                  <a:lnTo>
                    <a:pt x="6190" y="5470"/>
                  </a:lnTo>
                  <a:lnTo>
                    <a:pt x="6301" y="5422"/>
                  </a:lnTo>
                  <a:lnTo>
                    <a:pt x="6413" y="5374"/>
                  </a:lnTo>
                  <a:lnTo>
                    <a:pt x="6520" y="5322"/>
                  </a:lnTo>
                  <a:lnTo>
                    <a:pt x="6627" y="5263"/>
                  </a:lnTo>
                  <a:lnTo>
                    <a:pt x="6734" y="5199"/>
                  </a:lnTo>
                  <a:lnTo>
                    <a:pt x="6837" y="5132"/>
                  </a:lnTo>
                  <a:lnTo>
                    <a:pt x="6940" y="5064"/>
                  </a:lnTo>
                  <a:lnTo>
                    <a:pt x="7038" y="4992"/>
                  </a:lnTo>
                  <a:lnTo>
                    <a:pt x="7136" y="4911"/>
                  </a:lnTo>
                  <a:lnTo>
                    <a:pt x="7230" y="4830"/>
                  </a:lnTo>
                  <a:lnTo>
                    <a:pt x="7324" y="4745"/>
                  </a:lnTo>
                  <a:lnTo>
                    <a:pt x="7414" y="4660"/>
                  </a:lnTo>
                  <a:lnTo>
                    <a:pt x="7499" y="4566"/>
                  </a:lnTo>
                  <a:lnTo>
                    <a:pt x="7584" y="4467"/>
                  </a:lnTo>
                  <a:lnTo>
                    <a:pt x="7665" y="4369"/>
                  </a:lnTo>
                  <a:lnTo>
                    <a:pt x="7742" y="4266"/>
                  </a:lnTo>
                  <a:lnTo>
                    <a:pt x="7814" y="4159"/>
                  </a:lnTo>
                  <a:lnTo>
                    <a:pt x="7882" y="4048"/>
                  </a:lnTo>
                  <a:lnTo>
                    <a:pt x="7949" y="3932"/>
                  </a:lnTo>
                  <a:lnTo>
                    <a:pt x="8008" y="3812"/>
                  </a:lnTo>
                  <a:lnTo>
                    <a:pt x="8067" y="3691"/>
                  </a:lnTo>
                  <a:lnTo>
                    <a:pt x="8120" y="3562"/>
                  </a:lnTo>
                  <a:lnTo>
                    <a:pt x="8164" y="3433"/>
                  </a:lnTo>
                  <a:lnTo>
                    <a:pt x="8203" y="3300"/>
                  </a:lnTo>
                  <a:lnTo>
                    <a:pt x="8242" y="3162"/>
                  </a:lnTo>
                  <a:lnTo>
                    <a:pt x="8273" y="3020"/>
                  </a:lnTo>
                  <a:lnTo>
                    <a:pt x="8299" y="2878"/>
                  </a:lnTo>
                  <a:lnTo>
                    <a:pt x="8317" y="2728"/>
                  </a:lnTo>
                  <a:lnTo>
                    <a:pt x="8334" y="2577"/>
                  </a:lnTo>
                  <a:lnTo>
                    <a:pt x="8343" y="2417"/>
                  </a:lnTo>
                  <a:lnTo>
                    <a:pt x="8343" y="2258"/>
                  </a:lnTo>
                  <a:lnTo>
                    <a:pt x="8338" y="2065"/>
                  </a:lnTo>
                  <a:lnTo>
                    <a:pt x="8330" y="1873"/>
                  </a:lnTo>
                  <a:lnTo>
                    <a:pt x="8308" y="1685"/>
                  </a:lnTo>
                  <a:lnTo>
                    <a:pt x="8277" y="1497"/>
                  </a:lnTo>
                  <a:lnTo>
                    <a:pt x="8238" y="1313"/>
                  </a:lnTo>
                  <a:lnTo>
                    <a:pt x="8194" y="1134"/>
                  </a:lnTo>
                  <a:lnTo>
                    <a:pt x="8135" y="959"/>
                  </a:lnTo>
                  <a:lnTo>
                    <a:pt x="8072" y="785"/>
                  </a:lnTo>
                  <a:lnTo>
                    <a:pt x="8000" y="618"/>
                  </a:lnTo>
                  <a:lnTo>
                    <a:pt x="7919" y="452"/>
                  </a:lnTo>
                  <a:lnTo>
                    <a:pt x="7834" y="293"/>
                  </a:lnTo>
                  <a:lnTo>
                    <a:pt x="7735" y="142"/>
                  </a:lnTo>
                  <a:lnTo>
                    <a:pt x="7637" y="0"/>
                  </a:lnTo>
                  <a:lnTo>
                    <a:pt x="0" y="0"/>
                  </a:lnTo>
                  <a:lnTo>
                    <a:pt x="0" y="10857"/>
                  </a:lnTo>
                  <a:lnTo>
                    <a:pt x="1882" y="10857"/>
                  </a:lnTo>
                  <a:lnTo>
                    <a:pt x="1882" y="5910"/>
                  </a:lnTo>
                  <a:lnTo>
                    <a:pt x="3626" y="5910"/>
                  </a:lnTo>
                  <a:lnTo>
                    <a:pt x="6043" y="10855"/>
                  </a:lnTo>
                  <a:lnTo>
                    <a:pt x="8850" y="10855"/>
                  </a:lnTo>
                  <a:lnTo>
                    <a:pt x="6078" y="5510"/>
                  </a:lnTo>
                  <a:close/>
                  <a:moveTo>
                    <a:pt x="5919" y="2343"/>
                  </a:moveTo>
                  <a:lnTo>
                    <a:pt x="5914" y="2432"/>
                  </a:lnTo>
                  <a:lnTo>
                    <a:pt x="5906" y="2518"/>
                  </a:lnTo>
                  <a:lnTo>
                    <a:pt x="5893" y="2603"/>
                  </a:lnTo>
                  <a:lnTo>
                    <a:pt x="5875" y="2684"/>
                  </a:lnTo>
                  <a:lnTo>
                    <a:pt x="5853" y="2765"/>
                  </a:lnTo>
                  <a:lnTo>
                    <a:pt x="5827" y="2841"/>
                  </a:lnTo>
                  <a:lnTo>
                    <a:pt x="5801" y="2918"/>
                  </a:lnTo>
                  <a:lnTo>
                    <a:pt x="5766" y="2994"/>
                  </a:lnTo>
                  <a:lnTo>
                    <a:pt x="5731" y="3062"/>
                  </a:lnTo>
                  <a:lnTo>
                    <a:pt x="5692" y="3134"/>
                  </a:lnTo>
                  <a:lnTo>
                    <a:pt x="5652" y="3202"/>
                  </a:lnTo>
                  <a:lnTo>
                    <a:pt x="5604" y="3265"/>
                  </a:lnTo>
                  <a:lnTo>
                    <a:pt x="5556" y="3329"/>
                  </a:lnTo>
                  <a:lnTo>
                    <a:pt x="5504" y="3388"/>
                  </a:lnTo>
                  <a:lnTo>
                    <a:pt x="5451" y="3440"/>
                  </a:lnTo>
                  <a:lnTo>
                    <a:pt x="5392" y="3492"/>
                  </a:lnTo>
                  <a:lnTo>
                    <a:pt x="5329" y="3541"/>
                  </a:lnTo>
                  <a:lnTo>
                    <a:pt x="5261" y="3589"/>
                  </a:lnTo>
                  <a:lnTo>
                    <a:pt x="5193" y="3632"/>
                  </a:lnTo>
                  <a:lnTo>
                    <a:pt x="5121" y="3672"/>
                  </a:lnTo>
                  <a:lnTo>
                    <a:pt x="5045" y="3707"/>
                  </a:lnTo>
                  <a:lnTo>
                    <a:pt x="4968" y="3742"/>
                  </a:lnTo>
                  <a:lnTo>
                    <a:pt x="4892" y="3772"/>
                  </a:lnTo>
                  <a:lnTo>
                    <a:pt x="4806" y="3798"/>
                  </a:lnTo>
                  <a:lnTo>
                    <a:pt x="4721" y="3825"/>
                  </a:lnTo>
                  <a:lnTo>
                    <a:pt x="4636" y="3842"/>
                  </a:lnTo>
                  <a:lnTo>
                    <a:pt x="4546" y="3860"/>
                  </a:lnTo>
                  <a:lnTo>
                    <a:pt x="4452" y="3873"/>
                  </a:lnTo>
                  <a:lnTo>
                    <a:pt x="4358" y="3882"/>
                  </a:lnTo>
                  <a:lnTo>
                    <a:pt x="4264" y="3890"/>
                  </a:lnTo>
                  <a:lnTo>
                    <a:pt x="4166" y="3890"/>
                  </a:lnTo>
                  <a:lnTo>
                    <a:pt x="1882" y="3890"/>
                  </a:lnTo>
                  <a:lnTo>
                    <a:pt x="1882" y="616"/>
                  </a:lnTo>
                  <a:lnTo>
                    <a:pt x="4166" y="616"/>
                  </a:lnTo>
                  <a:lnTo>
                    <a:pt x="4264" y="621"/>
                  </a:lnTo>
                  <a:lnTo>
                    <a:pt x="4358" y="625"/>
                  </a:lnTo>
                  <a:lnTo>
                    <a:pt x="4452" y="634"/>
                  </a:lnTo>
                  <a:lnTo>
                    <a:pt x="4546" y="647"/>
                  </a:lnTo>
                  <a:lnTo>
                    <a:pt x="4636" y="664"/>
                  </a:lnTo>
                  <a:lnTo>
                    <a:pt x="4721" y="686"/>
                  </a:lnTo>
                  <a:lnTo>
                    <a:pt x="4806" y="708"/>
                  </a:lnTo>
                  <a:lnTo>
                    <a:pt x="4892" y="734"/>
                  </a:lnTo>
                  <a:lnTo>
                    <a:pt x="4968" y="765"/>
                  </a:lnTo>
                  <a:lnTo>
                    <a:pt x="5045" y="800"/>
                  </a:lnTo>
                  <a:lnTo>
                    <a:pt x="5121" y="839"/>
                  </a:lnTo>
                  <a:lnTo>
                    <a:pt x="5193" y="879"/>
                  </a:lnTo>
                  <a:lnTo>
                    <a:pt x="5261" y="922"/>
                  </a:lnTo>
                  <a:lnTo>
                    <a:pt x="5329" y="966"/>
                  </a:lnTo>
                  <a:lnTo>
                    <a:pt x="5392" y="1014"/>
                  </a:lnTo>
                  <a:lnTo>
                    <a:pt x="5451" y="1066"/>
                  </a:lnTo>
                  <a:lnTo>
                    <a:pt x="5504" y="1125"/>
                  </a:lnTo>
                  <a:lnTo>
                    <a:pt x="5556" y="1185"/>
                  </a:lnTo>
                  <a:lnTo>
                    <a:pt x="5604" y="1244"/>
                  </a:lnTo>
                  <a:lnTo>
                    <a:pt x="5652" y="1311"/>
                  </a:lnTo>
                  <a:lnTo>
                    <a:pt x="5692" y="1379"/>
                  </a:lnTo>
                  <a:lnTo>
                    <a:pt x="5731" y="1447"/>
                  </a:lnTo>
                  <a:lnTo>
                    <a:pt x="5766" y="1519"/>
                  </a:lnTo>
                  <a:lnTo>
                    <a:pt x="5801" y="1591"/>
                  </a:lnTo>
                  <a:lnTo>
                    <a:pt x="5827" y="1668"/>
                  </a:lnTo>
                  <a:lnTo>
                    <a:pt x="5853" y="1748"/>
                  </a:lnTo>
                  <a:lnTo>
                    <a:pt x="5875" y="1825"/>
                  </a:lnTo>
                  <a:lnTo>
                    <a:pt x="5893" y="1910"/>
                  </a:lnTo>
                  <a:lnTo>
                    <a:pt x="5906" y="1995"/>
                  </a:lnTo>
                  <a:lnTo>
                    <a:pt x="5914" y="2081"/>
                  </a:lnTo>
                  <a:lnTo>
                    <a:pt x="5919" y="2166"/>
                  </a:lnTo>
                  <a:lnTo>
                    <a:pt x="5923" y="2255"/>
                  </a:lnTo>
                  <a:lnTo>
                    <a:pt x="5919" y="2343"/>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sp>
        <p:nvSpPr>
          <p:cNvPr id="22" name="Slide Number Placeholder 5">
            <a:extLst>
              <a:ext uri="{FF2B5EF4-FFF2-40B4-BE49-F238E27FC236}">
                <a16:creationId xmlns:a16="http://schemas.microsoft.com/office/drawing/2014/main" id="{94D42EEE-7A4F-8B4B-B98F-DE79224FD917}"/>
              </a:ext>
            </a:extLst>
          </p:cNvPr>
          <p:cNvSpPr txBox="1">
            <a:spLocks/>
          </p:cNvSpPr>
          <p:nvPr userDrawn="1"/>
        </p:nvSpPr>
        <p:spPr>
          <a:xfrm>
            <a:off x="372034" y="6356350"/>
            <a:ext cx="3285565"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accent5"/>
                </a:solidFill>
                <a:latin typeface="Microsoft Sans Serif" charset="0"/>
                <a:ea typeface="Microsoft Sans Serif" charset="0"/>
                <a:cs typeface="Microsoft Sans Serif"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dirty="0">
                <a:solidFill>
                  <a:schemeClr val="bg1"/>
                </a:solidFill>
                <a:latin typeface="Arial" charset="0"/>
                <a:ea typeface="Arial" charset="0"/>
                <a:cs typeface="Arial" charset="0"/>
              </a:rPr>
              <a:t>© 2018 </a:t>
            </a:r>
            <a:r>
              <a:rPr lang="en-US" sz="800" dirty="0" err="1">
                <a:solidFill>
                  <a:schemeClr val="bg1"/>
                </a:solidFill>
                <a:latin typeface="Arial" charset="0"/>
                <a:ea typeface="Arial" charset="0"/>
                <a:cs typeface="Arial" charset="0"/>
              </a:rPr>
              <a:t>Rightpoint</a:t>
            </a:r>
            <a:r>
              <a:rPr lang="en-US" sz="800" dirty="0">
                <a:solidFill>
                  <a:schemeClr val="bg1"/>
                </a:solidFill>
                <a:latin typeface="Arial" charset="0"/>
                <a:ea typeface="Arial" charset="0"/>
                <a:cs typeface="Arial" charset="0"/>
              </a:rPr>
              <a:t>. All rights reserved.</a:t>
            </a:r>
            <a:r>
              <a:rPr lang="en-US" sz="800" baseline="0" dirty="0">
                <a:solidFill>
                  <a:schemeClr val="bg1"/>
                </a:solidFill>
                <a:latin typeface="Arial" charset="0"/>
                <a:ea typeface="Arial" charset="0"/>
                <a:cs typeface="Arial" charset="0"/>
              </a:rPr>
              <a:t> </a:t>
            </a:r>
            <a:r>
              <a:rPr lang="en-US" sz="800" dirty="0">
                <a:solidFill>
                  <a:schemeClr val="bg1"/>
                </a:solidFill>
                <a:latin typeface="Arial" charset="0"/>
                <a:ea typeface="Arial" charset="0"/>
                <a:cs typeface="Arial" charset="0"/>
              </a:rPr>
              <a:t>Confidential.</a:t>
            </a:r>
          </a:p>
        </p:txBody>
      </p:sp>
      <p:sp>
        <p:nvSpPr>
          <p:cNvPr id="23" name="Rectangle 22">
            <a:extLst>
              <a:ext uri="{FF2B5EF4-FFF2-40B4-BE49-F238E27FC236}">
                <a16:creationId xmlns:a16="http://schemas.microsoft.com/office/drawing/2014/main" id="{BFA4107F-BF9F-3349-BC3A-C0060F9A466E}"/>
              </a:ext>
            </a:extLst>
          </p:cNvPr>
          <p:cNvSpPr/>
          <p:nvPr userDrawn="1"/>
        </p:nvSpPr>
        <p:spPr>
          <a:xfrm>
            <a:off x="8081682" y="0"/>
            <a:ext cx="4110318"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icrosoft Sans Serif" charset="0"/>
              <a:ea typeface="Microsoft Sans Serif" charset="0"/>
              <a:cs typeface="Microsoft Sans Serif" charset="0"/>
            </a:endParaRPr>
          </a:p>
        </p:txBody>
      </p:sp>
      <p:grpSp>
        <p:nvGrpSpPr>
          <p:cNvPr id="24" name="Group 23">
            <a:extLst>
              <a:ext uri="{FF2B5EF4-FFF2-40B4-BE49-F238E27FC236}">
                <a16:creationId xmlns:a16="http://schemas.microsoft.com/office/drawing/2014/main" id="{E91A0F71-5C73-654B-9FC2-57BC14E3D88E}"/>
              </a:ext>
            </a:extLst>
          </p:cNvPr>
          <p:cNvGrpSpPr/>
          <p:nvPr userDrawn="1"/>
        </p:nvGrpSpPr>
        <p:grpSpPr>
          <a:xfrm>
            <a:off x="11358117" y="455668"/>
            <a:ext cx="461848" cy="403730"/>
            <a:chOff x="3505200" y="2951163"/>
            <a:chExt cx="1892300" cy="1654175"/>
          </a:xfrm>
          <a:solidFill>
            <a:schemeClr val="accent5"/>
          </a:solidFill>
        </p:grpSpPr>
        <p:sp>
          <p:nvSpPr>
            <p:cNvPr id="25" name="Freeform 24">
              <a:extLst>
                <a:ext uri="{FF2B5EF4-FFF2-40B4-BE49-F238E27FC236}">
                  <a16:creationId xmlns:a16="http://schemas.microsoft.com/office/drawing/2014/main" id="{2500D6AC-28ED-D148-9253-9FE0E40279FC}"/>
                </a:ext>
              </a:extLst>
            </p:cNvPr>
            <p:cNvSpPr>
              <a:spLocks noChangeArrowheads="1"/>
            </p:cNvSpPr>
            <p:nvPr userDrawn="1"/>
          </p:nvSpPr>
          <p:spPr bwMode="auto">
            <a:xfrm>
              <a:off x="3505200" y="2951163"/>
              <a:ext cx="868363" cy="1147762"/>
            </a:xfrm>
            <a:custGeom>
              <a:avLst/>
              <a:gdLst>
                <a:gd name="T0" fmla="*/ 625 w 2414"/>
                <a:gd name="T1" fmla="*/ 1915 h 3189"/>
                <a:gd name="T2" fmla="*/ 0 w 2414"/>
                <a:gd name="T3" fmla="*/ 3186 h 3189"/>
                <a:gd name="T4" fmla="*/ 1250 w 2414"/>
                <a:gd name="T5" fmla="*/ 0 h 3189"/>
                <a:gd name="T6" fmla="*/ 1368 w 2414"/>
                <a:gd name="T7" fmla="*/ 2 h 3189"/>
                <a:gd name="T8" fmla="*/ 1484 w 2414"/>
                <a:gd name="T9" fmla="*/ 20 h 3189"/>
                <a:gd name="T10" fmla="*/ 1589 w 2414"/>
                <a:gd name="T11" fmla="*/ 42 h 3189"/>
                <a:gd name="T12" fmla="*/ 1689 w 2414"/>
                <a:gd name="T13" fmla="*/ 75 h 3189"/>
                <a:gd name="T14" fmla="*/ 1781 w 2414"/>
                <a:gd name="T15" fmla="*/ 114 h 3189"/>
                <a:gd name="T16" fmla="*/ 1866 w 2414"/>
                <a:gd name="T17" fmla="*/ 166 h 3189"/>
                <a:gd name="T18" fmla="*/ 1945 w 2414"/>
                <a:gd name="T19" fmla="*/ 223 h 3189"/>
                <a:gd name="T20" fmla="*/ 2015 w 2414"/>
                <a:gd name="T21" fmla="*/ 287 h 3189"/>
                <a:gd name="T22" fmla="*/ 2078 w 2414"/>
                <a:gd name="T23" fmla="*/ 357 h 3189"/>
                <a:gd name="T24" fmla="*/ 2135 w 2414"/>
                <a:gd name="T25" fmla="*/ 431 h 3189"/>
                <a:gd name="T26" fmla="*/ 2183 w 2414"/>
                <a:gd name="T27" fmla="*/ 514 h 3189"/>
                <a:gd name="T28" fmla="*/ 2218 w 2414"/>
                <a:gd name="T29" fmla="*/ 599 h 3189"/>
                <a:gd name="T30" fmla="*/ 2249 w 2414"/>
                <a:gd name="T31" fmla="*/ 687 h 3189"/>
                <a:gd name="T32" fmla="*/ 2271 w 2414"/>
                <a:gd name="T33" fmla="*/ 778 h 3189"/>
                <a:gd name="T34" fmla="*/ 2284 w 2414"/>
                <a:gd name="T35" fmla="*/ 874 h 3189"/>
                <a:gd name="T36" fmla="*/ 2286 w 2414"/>
                <a:gd name="T37" fmla="*/ 975 h 3189"/>
                <a:gd name="T38" fmla="*/ 2277 w 2414"/>
                <a:gd name="T39" fmla="*/ 1132 h 3189"/>
                <a:gd name="T40" fmla="*/ 2240 w 2414"/>
                <a:gd name="T41" fmla="*/ 1279 h 3189"/>
                <a:gd name="T42" fmla="*/ 2183 w 2414"/>
                <a:gd name="T43" fmla="*/ 1406 h 3189"/>
                <a:gd name="T44" fmla="*/ 2113 w 2414"/>
                <a:gd name="T45" fmla="*/ 1517 h 3189"/>
                <a:gd name="T46" fmla="*/ 2026 w 2414"/>
                <a:gd name="T47" fmla="*/ 1618 h 3189"/>
                <a:gd name="T48" fmla="*/ 1925 w 2414"/>
                <a:gd name="T49" fmla="*/ 1696 h 3189"/>
                <a:gd name="T50" fmla="*/ 1816 w 2414"/>
                <a:gd name="T51" fmla="*/ 1764 h 3189"/>
                <a:gd name="T52" fmla="*/ 1702 w 2414"/>
                <a:gd name="T53" fmla="*/ 1816 h 3189"/>
                <a:gd name="T54" fmla="*/ 1694 w 2414"/>
                <a:gd name="T55" fmla="*/ 3188 h 3189"/>
                <a:gd name="T56" fmla="*/ 1073 w 2414"/>
                <a:gd name="T57" fmla="*/ 1915 h 3189"/>
                <a:gd name="T58" fmla="*/ 625 w 2414"/>
                <a:gd name="T59" fmla="*/ 553 h 3189"/>
                <a:gd name="T60" fmla="*/ 1208 w 2414"/>
                <a:gd name="T61" fmla="*/ 1397 h 3189"/>
                <a:gd name="T62" fmla="*/ 1309 w 2414"/>
                <a:gd name="T63" fmla="*/ 1392 h 3189"/>
                <a:gd name="T64" fmla="*/ 1396 w 2414"/>
                <a:gd name="T65" fmla="*/ 1371 h 3189"/>
                <a:gd name="T66" fmla="*/ 1475 w 2414"/>
                <a:gd name="T67" fmla="*/ 1331 h 3189"/>
                <a:gd name="T68" fmla="*/ 1538 w 2414"/>
                <a:gd name="T69" fmla="*/ 1283 h 3189"/>
                <a:gd name="T70" fmla="*/ 1591 w 2414"/>
                <a:gd name="T71" fmla="*/ 1220 h 3189"/>
                <a:gd name="T72" fmla="*/ 1630 w 2414"/>
                <a:gd name="T73" fmla="*/ 1150 h 3189"/>
                <a:gd name="T74" fmla="*/ 1652 w 2414"/>
                <a:gd name="T75" fmla="*/ 1067 h 3189"/>
                <a:gd name="T76" fmla="*/ 1661 w 2414"/>
                <a:gd name="T77" fmla="*/ 979 h 3189"/>
                <a:gd name="T78" fmla="*/ 1652 w 2414"/>
                <a:gd name="T79" fmla="*/ 892 h 3189"/>
                <a:gd name="T80" fmla="*/ 1630 w 2414"/>
                <a:gd name="T81" fmla="*/ 809 h 3189"/>
                <a:gd name="T82" fmla="*/ 1591 w 2414"/>
                <a:gd name="T83" fmla="*/ 739 h 3189"/>
                <a:gd name="T84" fmla="*/ 1538 w 2414"/>
                <a:gd name="T85" fmla="*/ 676 h 3189"/>
                <a:gd name="T86" fmla="*/ 1475 w 2414"/>
                <a:gd name="T87" fmla="*/ 630 h 3189"/>
                <a:gd name="T88" fmla="*/ 1396 w 2414"/>
                <a:gd name="T89" fmla="*/ 593 h 3189"/>
                <a:gd name="T90" fmla="*/ 1309 w 2414"/>
                <a:gd name="T91" fmla="*/ 566 h 3189"/>
                <a:gd name="T92" fmla="*/ 1208 w 2414"/>
                <a:gd name="T93" fmla="*/ 553 h 3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414" h="3189">
                  <a:moveTo>
                    <a:pt x="1073" y="1915"/>
                  </a:moveTo>
                  <a:lnTo>
                    <a:pt x="625" y="1915"/>
                  </a:lnTo>
                  <a:lnTo>
                    <a:pt x="625" y="3186"/>
                  </a:lnTo>
                  <a:lnTo>
                    <a:pt x="0" y="3186"/>
                  </a:lnTo>
                  <a:lnTo>
                    <a:pt x="0" y="0"/>
                  </a:lnTo>
                  <a:lnTo>
                    <a:pt x="1250" y="0"/>
                  </a:lnTo>
                  <a:lnTo>
                    <a:pt x="1311" y="0"/>
                  </a:lnTo>
                  <a:lnTo>
                    <a:pt x="1368" y="2"/>
                  </a:lnTo>
                  <a:lnTo>
                    <a:pt x="1427" y="9"/>
                  </a:lnTo>
                  <a:lnTo>
                    <a:pt x="1484" y="20"/>
                  </a:lnTo>
                  <a:lnTo>
                    <a:pt x="1536" y="31"/>
                  </a:lnTo>
                  <a:lnTo>
                    <a:pt x="1589" y="42"/>
                  </a:lnTo>
                  <a:lnTo>
                    <a:pt x="1641" y="57"/>
                  </a:lnTo>
                  <a:lnTo>
                    <a:pt x="1689" y="75"/>
                  </a:lnTo>
                  <a:lnTo>
                    <a:pt x="1737" y="92"/>
                  </a:lnTo>
                  <a:lnTo>
                    <a:pt x="1781" y="114"/>
                  </a:lnTo>
                  <a:lnTo>
                    <a:pt x="1825" y="140"/>
                  </a:lnTo>
                  <a:lnTo>
                    <a:pt x="1866" y="166"/>
                  </a:lnTo>
                  <a:lnTo>
                    <a:pt x="1908" y="193"/>
                  </a:lnTo>
                  <a:lnTo>
                    <a:pt x="1945" y="223"/>
                  </a:lnTo>
                  <a:lnTo>
                    <a:pt x="1982" y="254"/>
                  </a:lnTo>
                  <a:lnTo>
                    <a:pt x="2015" y="287"/>
                  </a:lnTo>
                  <a:lnTo>
                    <a:pt x="2048" y="319"/>
                  </a:lnTo>
                  <a:lnTo>
                    <a:pt x="2078" y="357"/>
                  </a:lnTo>
                  <a:lnTo>
                    <a:pt x="2109" y="394"/>
                  </a:lnTo>
                  <a:lnTo>
                    <a:pt x="2135" y="431"/>
                  </a:lnTo>
                  <a:lnTo>
                    <a:pt x="2157" y="472"/>
                  </a:lnTo>
                  <a:lnTo>
                    <a:pt x="2183" y="514"/>
                  </a:lnTo>
                  <a:lnTo>
                    <a:pt x="2201" y="555"/>
                  </a:lnTo>
                  <a:lnTo>
                    <a:pt x="2218" y="599"/>
                  </a:lnTo>
                  <a:lnTo>
                    <a:pt x="2233" y="643"/>
                  </a:lnTo>
                  <a:lnTo>
                    <a:pt x="2249" y="687"/>
                  </a:lnTo>
                  <a:lnTo>
                    <a:pt x="2264" y="735"/>
                  </a:lnTo>
                  <a:lnTo>
                    <a:pt x="2271" y="778"/>
                  </a:lnTo>
                  <a:lnTo>
                    <a:pt x="2277" y="826"/>
                  </a:lnTo>
                  <a:lnTo>
                    <a:pt x="2284" y="874"/>
                  </a:lnTo>
                  <a:lnTo>
                    <a:pt x="2286" y="927"/>
                  </a:lnTo>
                  <a:lnTo>
                    <a:pt x="2286" y="975"/>
                  </a:lnTo>
                  <a:lnTo>
                    <a:pt x="2284" y="1056"/>
                  </a:lnTo>
                  <a:lnTo>
                    <a:pt x="2277" y="1132"/>
                  </a:lnTo>
                  <a:lnTo>
                    <a:pt x="2262" y="1207"/>
                  </a:lnTo>
                  <a:lnTo>
                    <a:pt x="2240" y="1279"/>
                  </a:lnTo>
                  <a:lnTo>
                    <a:pt x="2214" y="1344"/>
                  </a:lnTo>
                  <a:lnTo>
                    <a:pt x="2183" y="1406"/>
                  </a:lnTo>
                  <a:lnTo>
                    <a:pt x="2150" y="1465"/>
                  </a:lnTo>
                  <a:lnTo>
                    <a:pt x="2113" y="1517"/>
                  </a:lnTo>
                  <a:lnTo>
                    <a:pt x="2070" y="1570"/>
                  </a:lnTo>
                  <a:lnTo>
                    <a:pt x="2026" y="1618"/>
                  </a:lnTo>
                  <a:lnTo>
                    <a:pt x="1978" y="1659"/>
                  </a:lnTo>
                  <a:lnTo>
                    <a:pt x="1925" y="1696"/>
                  </a:lnTo>
                  <a:lnTo>
                    <a:pt x="1873" y="1733"/>
                  </a:lnTo>
                  <a:lnTo>
                    <a:pt x="1816" y="1764"/>
                  </a:lnTo>
                  <a:lnTo>
                    <a:pt x="1759" y="1790"/>
                  </a:lnTo>
                  <a:lnTo>
                    <a:pt x="1702" y="1816"/>
                  </a:lnTo>
                  <a:lnTo>
                    <a:pt x="2413" y="3188"/>
                  </a:lnTo>
                  <a:lnTo>
                    <a:pt x="1694" y="3188"/>
                  </a:lnTo>
                  <a:lnTo>
                    <a:pt x="1694" y="3186"/>
                  </a:lnTo>
                  <a:lnTo>
                    <a:pt x="1073" y="1915"/>
                  </a:lnTo>
                  <a:close/>
                  <a:moveTo>
                    <a:pt x="1208" y="553"/>
                  </a:moveTo>
                  <a:lnTo>
                    <a:pt x="625" y="553"/>
                  </a:lnTo>
                  <a:lnTo>
                    <a:pt x="625" y="1397"/>
                  </a:lnTo>
                  <a:lnTo>
                    <a:pt x="1208" y="1397"/>
                  </a:lnTo>
                  <a:lnTo>
                    <a:pt x="1261" y="1395"/>
                  </a:lnTo>
                  <a:lnTo>
                    <a:pt x="1309" y="1392"/>
                  </a:lnTo>
                  <a:lnTo>
                    <a:pt x="1353" y="1382"/>
                  </a:lnTo>
                  <a:lnTo>
                    <a:pt x="1396" y="1371"/>
                  </a:lnTo>
                  <a:lnTo>
                    <a:pt x="1433" y="1353"/>
                  </a:lnTo>
                  <a:lnTo>
                    <a:pt x="1475" y="1331"/>
                  </a:lnTo>
                  <a:lnTo>
                    <a:pt x="1508" y="1309"/>
                  </a:lnTo>
                  <a:lnTo>
                    <a:pt x="1538" y="1283"/>
                  </a:lnTo>
                  <a:lnTo>
                    <a:pt x="1569" y="1253"/>
                  </a:lnTo>
                  <a:lnTo>
                    <a:pt x="1591" y="1220"/>
                  </a:lnTo>
                  <a:lnTo>
                    <a:pt x="1613" y="1187"/>
                  </a:lnTo>
                  <a:lnTo>
                    <a:pt x="1630" y="1150"/>
                  </a:lnTo>
                  <a:lnTo>
                    <a:pt x="1645" y="1108"/>
                  </a:lnTo>
                  <a:lnTo>
                    <a:pt x="1652" y="1067"/>
                  </a:lnTo>
                  <a:lnTo>
                    <a:pt x="1659" y="1023"/>
                  </a:lnTo>
                  <a:lnTo>
                    <a:pt x="1661" y="979"/>
                  </a:lnTo>
                  <a:lnTo>
                    <a:pt x="1659" y="936"/>
                  </a:lnTo>
                  <a:lnTo>
                    <a:pt x="1652" y="892"/>
                  </a:lnTo>
                  <a:lnTo>
                    <a:pt x="1645" y="850"/>
                  </a:lnTo>
                  <a:lnTo>
                    <a:pt x="1630" y="809"/>
                  </a:lnTo>
                  <a:lnTo>
                    <a:pt x="1613" y="772"/>
                  </a:lnTo>
                  <a:lnTo>
                    <a:pt x="1591" y="739"/>
                  </a:lnTo>
                  <a:lnTo>
                    <a:pt x="1569" y="706"/>
                  </a:lnTo>
                  <a:lnTo>
                    <a:pt x="1538" y="676"/>
                  </a:lnTo>
                  <a:lnTo>
                    <a:pt x="1508" y="649"/>
                  </a:lnTo>
                  <a:lnTo>
                    <a:pt x="1475" y="630"/>
                  </a:lnTo>
                  <a:lnTo>
                    <a:pt x="1433" y="608"/>
                  </a:lnTo>
                  <a:lnTo>
                    <a:pt x="1396" y="593"/>
                  </a:lnTo>
                  <a:lnTo>
                    <a:pt x="1353" y="577"/>
                  </a:lnTo>
                  <a:lnTo>
                    <a:pt x="1309" y="566"/>
                  </a:lnTo>
                  <a:lnTo>
                    <a:pt x="1261" y="564"/>
                  </a:lnTo>
                  <a:lnTo>
                    <a:pt x="1208" y="553"/>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6" name="Freeform 25">
              <a:extLst>
                <a:ext uri="{FF2B5EF4-FFF2-40B4-BE49-F238E27FC236}">
                  <a16:creationId xmlns:a16="http://schemas.microsoft.com/office/drawing/2014/main" id="{C206C743-35E8-E140-B6D8-70F196521E85}"/>
                </a:ext>
              </a:extLst>
            </p:cNvPr>
            <p:cNvSpPr>
              <a:spLocks noChangeArrowheads="1"/>
            </p:cNvSpPr>
            <p:nvPr userDrawn="1"/>
          </p:nvSpPr>
          <p:spPr bwMode="auto">
            <a:xfrm>
              <a:off x="4572000" y="2951163"/>
              <a:ext cx="825500" cy="1147763"/>
            </a:xfrm>
            <a:custGeom>
              <a:avLst/>
              <a:gdLst>
                <a:gd name="T0" fmla="*/ 625 w 2291"/>
                <a:gd name="T1" fmla="*/ 1989 h 3189"/>
                <a:gd name="T2" fmla="*/ 0 w 2291"/>
                <a:gd name="T3" fmla="*/ 3188 h 3189"/>
                <a:gd name="T4" fmla="*/ 1240 w 2291"/>
                <a:gd name="T5" fmla="*/ 0 h 3189"/>
                <a:gd name="T6" fmla="*/ 1298 w 2291"/>
                <a:gd name="T7" fmla="*/ 0 h 3189"/>
                <a:gd name="T8" fmla="*/ 1416 w 2291"/>
                <a:gd name="T9" fmla="*/ 9 h 3189"/>
                <a:gd name="T10" fmla="*/ 1529 w 2291"/>
                <a:gd name="T11" fmla="*/ 31 h 3189"/>
                <a:gd name="T12" fmla="*/ 1634 w 2291"/>
                <a:gd name="T13" fmla="*/ 59 h 3189"/>
                <a:gd name="T14" fmla="*/ 1730 w 2291"/>
                <a:gd name="T15" fmla="*/ 94 h 3189"/>
                <a:gd name="T16" fmla="*/ 1818 w 2291"/>
                <a:gd name="T17" fmla="*/ 138 h 3189"/>
                <a:gd name="T18" fmla="*/ 1903 w 2291"/>
                <a:gd name="T19" fmla="*/ 195 h 3189"/>
                <a:gd name="T20" fmla="*/ 1977 w 2291"/>
                <a:gd name="T21" fmla="*/ 258 h 3189"/>
                <a:gd name="T22" fmla="*/ 2047 w 2291"/>
                <a:gd name="T23" fmla="*/ 324 h 3189"/>
                <a:gd name="T24" fmla="*/ 2109 w 2291"/>
                <a:gd name="T25" fmla="*/ 398 h 3189"/>
                <a:gd name="T26" fmla="*/ 2161 w 2291"/>
                <a:gd name="T27" fmla="*/ 477 h 3189"/>
                <a:gd name="T28" fmla="*/ 2205 w 2291"/>
                <a:gd name="T29" fmla="*/ 562 h 3189"/>
                <a:gd name="T30" fmla="*/ 2237 w 2291"/>
                <a:gd name="T31" fmla="*/ 650 h 3189"/>
                <a:gd name="T32" fmla="*/ 2264 w 2291"/>
                <a:gd name="T33" fmla="*/ 741 h 3189"/>
                <a:gd name="T34" fmla="*/ 2281 w 2291"/>
                <a:gd name="T35" fmla="*/ 838 h 3189"/>
                <a:gd name="T36" fmla="*/ 2290 w 2291"/>
                <a:gd name="T37" fmla="*/ 938 h 3189"/>
                <a:gd name="T38" fmla="*/ 2290 w 2291"/>
                <a:gd name="T39" fmla="*/ 991 h 3189"/>
                <a:gd name="T40" fmla="*/ 2288 w 2291"/>
                <a:gd name="T41" fmla="*/ 1091 h 3189"/>
                <a:gd name="T42" fmla="*/ 2275 w 2291"/>
                <a:gd name="T43" fmla="*/ 1192 h 3189"/>
                <a:gd name="T44" fmla="*/ 2253 w 2291"/>
                <a:gd name="T45" fmla="*/ 1283 h 3189"/>
                <a:gd name="T46" fmla="*/ 2222 w 2291"/>
                <a:gd name="T47" fmla="*/ 1375 h 3189"/>
                <a:gd name="T48" fmla="*/ 2183 w 2291"/>
                <a:gd name="T49" fmla="*/ 1460 h 3189"/>
                <a:gd name="T50" fmla="*/ 2135 w 2291"/>
                <a:gd name="T51" fmla="*/ 1541 h 3189"/>
                <a:gd name="T52" fmla="*/ 2078 w 2291"/>
                <a:gd name="T53" fmla="*/ 1620 h 3189"/>
                <a:gd name="T54" fmla="*/ 2015 w 2291"/>
                <a:gd name="T55" fmla="*/ 1690 h 3189"/>
                <a:gd name="T56" fmla="*/ 1940 w 2291"/>
                <a:gd name="T57" fmla="*/ 1755 h 3189"/>
                <a:gd name="T58" fmla="*/ 1862 w 2291"/>
                <a:gd name="T59" fmla="*/ 1812 h 3189"/>
                <a:gd name="T60" fmla="*/ 1774 w 2291"/>
                <a:gd name="T61" fmla="*/ 1865 h 3189"/>
                <a:gd name="T62" fmla="*/ 1682 w 2291"/>
                <a:gd name="T63" fmla="*/ 1904 h 3189"/>
                <a:gd name="T64" fmla="*/ 1582 w 2291"/>
                <a:gd name="T65" fmla="*/ 1939 h 3189"/>
                <a:gd name="T66" fmla="*/ 1472 w 2291"/>
                <a:gd name="T67" fmla="*/ 1961 h 3189"/>
                <a:gd name="T68" fmla="*/ 1357 w 2291"/>
                <a:gd name="T69" fmla="*/ 1974 h 3189"/>
                <a:gd name="T70" fmla="*/ 1240 w 2291"/>
                <a:gd name="T71" fmla="*/ 1989 h 3189"/>
                <a:gd name="T72" fmla="*/ 628 w 2291"/>
                <a:gd name="T73" fmla="*/ 553 h 3189"/>
                <a:gd name="T74" fmla="*/ 1207 w 2291"/>
                <a:gd name="T75" fmla="*/ 1428 h 3189"/>
                <a:gd name="T76" fmla="*/ 1259 w 2291"/>
                <a:gd name="T77" fmla="*/ 1428 h 3189"/>
                <a:gd name="T78" fmla="*/ 1354 w 2291"/>
                <a:gd name="T79" fmla="*/ 1415 h 3189"/>
                <a:gd name="T80" fmla="*/ 1440 w 2291"/>
                <a:gd name="T81" fmla="*/ 1382 h 3189"/>
                <a:gd name="T82" fmla="*/ 1510 w 2291"/>
                <a:gd name="T83" fmla="*/ 1338 h 3189"/>
                <a:gd name="T84" fmla="*/ 1573 w 2291"/>
                <a:gd name="T85" fmla="*/ 1281 h 3189"/>
                <a:gd name="T86" fmla="*/ 1617 w 2291"/>
                <a:gd name="T87" fmla="*/ 1211 h 3189"/>
                <a:gd name="T88" fmla="*/ 1650 w 2291"/>
                <a:gd name="T89" fmla="*/ 1133 h 3189"/>
                <a:gd name="T90" fmla="*/ 1663 w 2291"/>
                <a:gd name="T91" fmla="*/ 1045 h 3189"/>
                <a:gd name="T92" fmla="*/ 1665 w 2291"/>
                <a:gd name="T93" fmla="*/ 997 h 3189"/>
                <a:gd name="T94" fmla="*/ 1660 w 2291"/>
                <a:gd name="T95" fmla="*/ 905 h 3189"/>
                <a:gd name="T96" fmla="*/ 1634 w 2291"/>
                <a:gd name="T97" fmla="*/ 820 h 3189"/>
                <a:gd name="T98" fmla="*/ 1595 w 2291"/>
                <a:gd name="T99" fmla="*/ 746 h 3189"/>
                <a:gd name="T100" fmla="*/ 1542 w 2291"/>
                <a:gd name="T101" fmla="*/ 680 h 3189"/>
                <a:gd name="T102" fmla="*/ 1477 w 2291"/>
                <a:gd name="T103" fmla="*/ 628 h 3189"/>
                <a:gd name="T104" fmla="*/ 1398 w 2291"/>
                <a:gd name="T105" fmla="*/ 593 h 3189"/>
                <a:gd name="T106" fmla="*/ 1306 w 2291"/>
                <a:gd name="T107" fmla="*/ 571 h 3189"/>
                <a:gd name="T108" fmla="*/ 1207 w 2291"/>
                <a:gd name="T109" fmla="*/ 553 h 3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291" h="3189">
                  <a:moveTo>
                    <a:pt x="1240" y="1989"/>
                  </a:moveTo>
                  <a:lnTo>
                    <a:pt x="625" y="1989"/>
                  </a:lnTo>
                  <a:lnTo>
                    <a:pt x="625" y="3188"/>
                  </a:lnTo>
                  <a:lnTo>
                    <a:pt x="0" y="3188"/>
                  </a:lnTo>
                  <a:lnTo>
                    <a:pt x="0" y="0"/>
                  </a:lnTo>
                  <a:lnTo>
                    <a:pt x="1240" y="0"/>
                  </a:lnTo>
                  <a:lnTo>
                    <a:pt x="1240" y="0"/>
                  </a:lnTo>
                  <a:lnTo>
                    <a:pt x="1298" y="0"/>
                  </a:lnTo>
                  <a:lnTo>
                    <a:pt x="1357" y="7"/>
                  </a:lnTo>
                  <a:lnTo>
                    <a:pt x="1416" y="9"/>
                  </a:lnTo>
                  <a:lnTo>
                    <a:pt x="1472" y="20"/>
                  </a:lnTo>
                  <a:lnTo>
                    <a:pt x="1529" y="31"/>
                  </a:lnTo>
                  <a:lnTo>
                    <a:pt x="1582" y="42"/>
                  </a:lnTo>
                  <a:lnTo>
                    <a:pt x="1634" y="59"/>
                  </a:lnTo>
                  <a:lnTo>
                    <a:pt x="1682" y="77"/>
                  </a:lnTo>
                  <a:lnTo>
                    <a:pt x="1730" y="94"/>
                  </a:lnTo>
                  <a:lnTo>
                    <a:pt x="1774" y="116"/>
                  </a:lnTo>
                  <a:lnTo>
                    <a:pt x="1818" y="138"/>
                  </a:lnTo>
                  <a:lnTo>
                    <a:pt x="1862" y="169"/>
                  </a:lnTo>
                  <a:lnTo>
                    <a:pt x="1903" y="195"/>
                  </a:lnTo>
                  <a:lnTo>
                    <a:pt x="1940" y="226"/>
                  </a:lnTo>
                  <a:lnTo>
                    <a:pt x="1977" y="258"/>
                  </a:lnTo>
                  <a:lnTo>
                    <a:pt x="2015" y="291"/>
                  </a:lnTo>
                  <a:lnTo>
                    <a:pt x="2047" y="324"/>
                  </a:lnTo>
                  <a:lnTo>
                    <a:pt x="2078" y="361"/>
                  </a:lnTo>
                  <a:lnTo>
                    <a:pt x="2109" y="398"/>
                  </a:lnTo>
                  <a:lnTo>
                    <a:pt x="2135" y="440"/>
                  </a:lnTo>
                  <a:lnTo>
                    <a:pt x="2161" y="477"/>
                  </a:lnTo>
                  <a:lnTo>
                    <a:pt x="2183" y="521"/>
                  </a:lnTo>
                  <a:lnTo>
                    <a:pt x="2205" y="562"/>
                  </a:lnTo>
                  <a:lnTo>
                    <a:pt x="2222" y="606"/>
                  </a:lnTo>
                  <a:lnTo>
                    <a:pt x="2237" y="650"/>
                  </a:lnTo>
                  <a:lnTo>
                    <a:pt x="2253" y="698"/>
                  </a:lnTo>
                  <a:lnTo>
                    <a:pt x="2264" y="741"/>
                  </a:lnTo>
                  <a:lnTo>
                    <a:pt x="2275" y="789"/>
                  </a:lnTo>
                  <a:lnTo>
                    <a:pt x="2281" y="838"/>
                  </a:lnTo>
                  <a:lnTo>
                    <a:pt x="2288" y="890"/>
                  </a:lnTo>
                  <a:lnTo>
                    <a:pt x="2290" y="938"/>
                  </a:lnTo>
                  <a:lnTo>
                    <a:pt x="2290" y="991"/>
                  </a:lnTo>
                  <a:lnTo>
                    <a:pt x="2290" y="991"/>
                  </a:lnTo>
                  <a:lnTo>
                    <a:pt x="2290" y="1043"/>
                  </a:lnTo>
                  <a:lnTo>
                    <a:pt x="2288" y="1091"/>
                  </a:lnTo>
                  <a:lnTo>
                    <a:pt x="2281" y="1139"/>
                  </a:lnTo>
                  <a:lnTo>
                    <a:pt x="2275" y="1192"/>
                  </a:lnTo>
                  <a:lnTo>
                    <a:pt x="2264" y="1240"/>
                  </a:lnTo>
                  <a:lnTo>
                    <a:pt x="2253" y="1283"/>
                  </a:lnTo>
                  <a:lnTo>
                    <a:pt x="2237" y="1331"/>
                  </a:lnTo>
                  <a:lnTo>
                    <a:pt x="2222" y="1375"/>
                  </a:lnTo>
                  <a:lnTo>
                    <a:pt x="2205" y="1419"/>
                  </a:lnTo>
                  <a:lnTo>
                    <a:pt x="2183" y="1460"/>
                  </a:lnTo>
                  <a:lnTo>
                    <a:pt x="2161" y="1504"/>
                  </a:lnTo>
                  <a:lnTo>
                    <a:pt x="2135" y="1541"/>
                  </a:lnTo>
                  <a:lnTo>
                    <a:pt x="2109" y="1583"/>
                  </a:lnTo>
                  <a:lnTo>
                    <a:pt x="2078" y="1620"/>
                  </a:lnTo>
                  <a:lnTo>
                    <a:pt x="2047" y="1657"/>
                  </a:lnTo>
                  <a:lnTo>
                    <a:pt x="2015" y="1690"/>
                  </a:lnTo>
                  <a:lnTo>
                    <a:pt x="1977" y="1723"/>
                  </a:lnTo>
                  <a:lnTo>
                    <a:pt x="1940" y="1755"/>
                  </a:lnTo>
                  <a:lnTo>
                    <a:pt x="1903" y="1786"/>
                  </a:lnTo>
                  <a:lnTo>
                    <a:pt x="1862" y="1812"/>
                  </a:lnTo>
                  <a:lnTo>
                    <a:pt x="1818" y="1839"/>
                  </a:lnTo>
                  <a:lnTo>
                    <a:pt x="1774" y="1865"/>
                  </a:lnTo>
                  <a:lnTo>
                    <a:pt x="1730" y="1887"/>
                  </a:lnTo>
                  <a:lnTo>
                    <a:pt x="1682" y="1904"/>
                  </a:lnTo>
                  <a:lnTo>
                    <a:pt x="1634" y="1922"/>
                  </a:lnTo>
                  <a:lnTo>
                    <a:pt x="1582" y="1939"/>
                  </a:lnTo>
                  <a:lnTo>
                    <a:pt x="1529" y="1950"/>
                  </a:lnTo>
                  <a:lnTo>
                    <a:pt x="1472" y="1961"/>
                  </a:lnTo>
                  <a:lnTo>
                    <a:pt x="1416" y="1972"/>
                  </a:lnTo>
                  <a:lnTo>
                    <a:pt x="1357" y="1974"/>
                  </a:lnTo>
                  <a:lnTo>
                    <a:pt x="1298" y="1976"/>
                  </a:lnTo>
                  <a:lnTo>
                    <a:pt x="1240" y="1989"/>
                  </a:lnTo>
                  <a:close/>
                  <a:moveTo>
                    <a:pt x="1207" y="553"/>
                  </a:moveTo>
                  <a:lnTo>
                    <a:pt x="628" y="553"/>
                  </a:lnTo>
                  <a:lnTo>
                    <a:pt x="628" y="1428"/>
                  </a:lnTo>
                  <a:lnTo>
                    <a:pt x="1207" y="1428"/>
                  </a:lnTo>
                  <a:lnTo>
                    <a:pt x="1207" y="1428"/>
                  </a:lnTo>
                  <a:lnTo>
                    <a:pt x="1259" y="1428"/>
                  </a:lnTo>
                  <a:lnTo>
                    <a:pt x="1306" y="1421"/>
                  </a:lnTo>
                  <a:lnTo>
                    <a:pt x="1354" y="1415"/>
                  </a:lnTo>
                  <a:lnTo>
                    <a:pt x="1398" y="1399"/>
                  </a:lnTo>
                  <a:lnTo>
                    <a:pt x="1440" y="1382"/>
                  </a:lnTo>
                  <a:lnTo>
                    <a:pt x="1477" y="1364"/>
                  </a:lnTo>
                  <a:lnTo>
                    <a:pt x="1510" y="1338"/>
                  </a:lnTo>
                  <a:lnTo>
                    <a:pt x="1542" y="1312"/>
                  </a:lnTo>
                  <a:lnTo>
                    <a:pt x="1573" y="1281"/>
                  </a:lnTo>
                  <a:lnTo>
                    <a:pt x="1595" y="1248"/>
                  </a:lnTo>
                  <a:lnTo>
                    <a:pt x="1617" y="1211"/>
                  </a:lnTo>
                  <a:lnTo>
                    <a:pt x="1634" y="1174"/>
                  </a:lnTo>
                  <a:lnTo>
                    <a:pt x="1650" y="1133"/>
                  </a:lnTo>
                  <a:lnTo>
                    <a:pt x="1660" y="1089"/>
                  </a:lnTo>
                  <a:lnTo>
                    <a:pt x="1663" y="1045"/>
                  </a:lnTo>
                  <a:lnTo>
                    <a:pt x="1665" y="997"/>
                  </a:lnTo>
                  <a:lnTo>
                    <a:pt x="1665" y="997"/>
                  </a:lnTo>
                  <a:lnTo>
                    <a:pt x="1663" y="949"/>
                  </a:lnTo>
                  <a:lnTo>
                    <a:pt x="1660" y="905"/>
                  </a:lnTo>
                  <a:lnTo>
                    <a:pt x="1650" y="862"/>
                  </a:lnTo>
                  <a:lnTo>
                    <a:pt x="1634" y="820"/>
                  </a:lnTo>
                  <a:lnTo>
                    <a:pt x="1617" y="779"/>
                  </a:lnTo>
                  <a:lnTo>
                    <a:pt x="1595" y="746"/>
                  </a:lnTo>
                  <a:lnTo>
                    <a:pt x="1573" y="713"/>
                  </a:lnTo>
                  <a:lnTo>
                    <a:pt x="1542" y="680"/>
                  </a:lnTo>
                  <a:lnTo>
                    <a:pt x="1510" y="654"/>
                  </a:lnTo>
                  <a:lnTo>
                    <a:pt x="1477" y="628"/>
                  </a:lnTo>
                  <a:lnTo>
                    <a:pt x="1440" y="610"/>
                  </a:lnTo>
                  <a:lnTo>
                    <a:pt x="1398" y="593"/>
                  </a:lnTo>
                  <a:lnTo>
                    <a:pt x="1354" y="577"/>
                  </a:lnTo>
                  <a:lnTo>
                    <a:pt x="1306" y="571"/>
                  </a:lnTo>
                  <a:lnTo>
                    <a:pt x="1259" y="564"/>
                  </a:lnTo>
                  <a:lnTo>
                    <a:pt x="1207" y="553"/>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7" name="Freeform 26">
              <a:extLst>
                <a:ext uri="{FF2B5EF4-FFF2-40B4-BE49-F238E27FC236}">
                  <a16:creationId xmlns:a16="http://schemas.microsoft.com/office/drawing/2014/main" id="{48D83A2C-9C1A-874F-A8CF-6498FFB84BC4}"/>
                </a:ext>
              </a:extLst>
            </p:cNvPr>
            <p:cNvSpPr>
              <a:spLocks noChangeArrowheads="1"/>
            </p:cNvSpPr>
            <p:nvPr userDrawn="1"/>
          </p:nvSpPr>
          <p:spPr bwMode="auto">
            <a:xfrm>
              <a:off x="3505200" y="4389438"/>
              <a:ext cx="828675" cy="215900"/>
            </a:xfrm>
            <a:custGeom>
              <a:avLst/>
              <a:gdLst>
                <a:gd name="T0" fmla="*/ 0 w 2302"/>
                <a:gd name="T1" fmla="*/ 599 h 600"/>
                <a:gd name="T2" fmla="*/ 2301 w 2302"/>
                <a:gd name="T3" fmla="*/ 599 h 600"/>
                <a:gd name="T4" fmla="*/ 2301 w 2302"/>
                <a:gd name="T5" fmla="*/ 0 h 600"/>
                <a:gd name="T6" fmla="*/ 0 w 2302"/>
                <a:gd name="T7" fmla="*/ 0 h 600"/>
                <a:gd name="T8" fmla="*/ 0 w 2302"/>
                <a:gd name="T9" fmla="*/ 599 h 600"/>
              </a:gdLst>
              <a:ahLst/>
              <a:cxnLst>
                <a:cxn ang="0">
                  <a:pos x="T0" y="T1"/>
                </a:cxn>
                <a:cxn ang="0">
                  <a:pos x="T2" y="T3"/>
                </a:cxn>
                <a:cxn ang="0">
                  <a:pos x="T4" y="T5"/>
                </a:cxn>
                <a:cxn ang="0">
                  <a:pos x="T6" y="T7"/>
                </a:cxn>
                <a:cxn ang="0">
                  <a:pos x="T8" y="T9"/>
                </a:cxn>
              </a:cxnLst>
              <a:rect l="0" t="0" r="r" b="b"/>
              <a:pathLst>
                <a:path w="2302" h="600">
                  <a:moveTo>
                    <a:pt x="0" y="599"/>
                  </a:moveTo>
                  <a:lnTo>
                    <a:pt x="2301" y="599"/>
                  </a:lnTo>
                  <a:lnTo>
                    <a:pt x="2301" y="0"/>
                  </a:lnTo>
                  <a:lnTo>
                    <a:pt x="0" y="0"/>
                  </a:lnTo>
                  <a:lnTo>
                    <a:pt x="0" y="599"/>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spTree>
    <p:extLst>
      <p:ext uri="{BB962C8B-B14F-4D97-AF65-F5344CB8AC3E}">
        <p14:creationId xmlns:p14="http://schemas.microsoft.com/office/powerpoint/2010/main" val="78964484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Divider Blue">
    <p:bg>
      <p:bgPr>
        <a:solidFill>
          <a:schemeClr val="accent2"/>
        </a:solidFill>
        <a:effectLst/>
      </p:bgPr>
    </p:bg>
    <p:spTree>
      <p:nvGrpSpPr>
        <p:cNvPr id="1" name=""/>
        <p:cNvGrpSpPr/>
        <p:nvPr/>
      </p:nvGrpSpPr>
      <p:grpSpPr>
        <a:xfrm>
          <a:off x="0" y="0"/>
          <a:ext cx="0" cy="0"/>
          <a:chOff x="0" y="0"/>
          <a:chExt cx="0" cy="0"/>
        </a:xfrm>
      </p:grpSpPr>
      <p:grpSp>
        <p:nvGrpSpPr>
          <p:cNvPr id="4" name="Group 3"/>
          <p:cNvGrpSpPr/>
          <p:nvPr/>
        </p:nvGrpSpPr>
        <p:grpSpPr>
          <a:xfrm>
            <a:off x="-1585" y="0"/>
            <a:ext cx="8698843" cy="6858000"/>
            <a:chOff x="-1588" y="941388"/>
            <a:chExt cx="7186613" cy="5665787"/>
          </a:xfrm>
          <a:solidFill>
            <a:srgbClr val="7793AB"/>
          </a:solidFill>
        </p:grpSpPr>
        <p:sp>
          <p:nvSpPr>
            <p:cNvPr id="36" name="Freeform 35"/>
            <p:cNvSpPr>
              <a:spLocks noChangeArrowheads="1"/>
            </p:cNvSpPr>
            <p:nvPr/>
          </p:nvSpPr>
          <p:spPr bwMode="auto">
            <a:xfrm>
              <a:off x="-1588" y="5940425"/>
              <a:ext cx="2492376" cy="666750"/>
            </a:xfrm>
            <a:custGeom>
              <a:avLst/>
              <a:gdLst>
                <a:gd name="T0" fmla="*/ 3462 w 6925"/>
                <a:gd name="T1" fmla="*/ 1849 h 1850"/>
                <a:gd name="T2" fmla="*/ 0 w 6925"/>
                <a:gd name="T3" fmla="*/ 1849 h 1850"/>
                <a:gd name="T4" fmla="*/ 0 w 6925"/>
                <a:gd name="T5" fmla="*/ 0 h 1850"/>
                <a:gd name="T6" fmla="*/ 6924 w 6925"/>
                <a:gd name="T7" fmla="*/ 0 h 1850"/>
                <a:gd name="T8" fmla="*/ 6924 w 6925"/>
                <a:gd name="T9" fmla="*/ 1849 h 1850"/>
                <a:gd name="T10" fmla="*/ 3462 w 6925"/>
                <a:gd name="T11" fmla="*/ 1849 h 1850"/>
              </a:gdLst>
              <a:ahLst/>
              <a:cxnLst>
                <a:cxn ang="0">
                  <a:pos x="T0" y="T1"/>
                </a:cxn>
                <a:cxn ang="0">
                  <a:pos x="T2" y="T3"/>
                </a:cxn>
                <a:cxn ang="0">
                  <a:pos x="T4" y="T5"/>
                </a:cxn>
                <a:cxn ang="0">
                  <a:pos x="T6" y="T7"/>
                </a:cxn>
                <a:cxn ang="0">
                  <a:pos x="T8" y="T9"/>
                </a:cxn>
                <a:cxn ang="0">
                  <a:pos x="T10" y="T11"/>
                </a:cxn>
              </a:cxnLst>
              <a:rect l="0" t="0" r="r" b="b"/>
              <a:pathLst>
                <a:path w="6925" h="1850">
                  <a:moveTo>
                    <a:pt x="3462" y="1849"/>
                  </a:moveTo>
                  <a:lnTo>
                    <a:pt x="0" y="1849"/>
                  </a:lnTo>
                  <a:lnTo>
                    <a:pt x="0" y="0"/>
                  </a:lnTo>
                  <a:lnTo>
                    <a:pt x="6924" y="0"/>
                  </a:lnTo>
                  <a:lnTo>
                    <a:pt x="6924" y="1849"/>
                  </a:lnTo>
                  <a:lnTo>
                    <a:pt x="3462" y="1849"/>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3600">
                <a:solidFill>
                  <a:srgbClr val="000000"/>
                </a:solidFill>
              </a:endParaRPr>
            </a:p>
          </p:txBody>
        </p:sp>
        <p:sp>
          <p:nvSpPr>
            <p:cNvPr id="37" name="Freeform 36"/>
            <p:cNvSpPr>
              <a:spLocks noChangeArrowheads="1"/>
            </p:cNvSpPr>
            <p:nvPr/>
          </p:nvSpPr>
          <p:spPr bwMode="auto">
            <a:xfrm>
              <a:off x="3981450" y="941388"/>
              <a:ext cx="3203575" cy="3908425"/>
            </a:xfrm>
            <a:custGeom>
              <a:avLst/>
              <a:gdLst>
                <a:gd name="T0" fmla="*/ 8858 w 8898"/>
                <a:gd name="T1" fmla="*/ 1740 h 10858"/>
                <a:gd name="T2" fmla="*/ 8788 w 8898"/>
                <a:gd name="T3" fmla="*/ 1364 h 10858"/>
                <a:gd name="T4" fmla="*/ 8687 w 8898"/>
                <a:gd name="T5" fmla="*/ 1001 h 10858"/>
                <a:gd name="T6" fmla="*/ 8547 w 8898"/>
                <a:gd name="T7" fmla="*/ 656 h 10858"/>
                <a:gd name="T8" fmla="*/ 8377 w 8898"/>
                <a:gd name="T9" fmla="*/ 326 h 10858"/>
                <a:gd name="T10" fmla="*/ 8171 w 8898"/>
                <a:gd name="T11" fmla="*/ 22 h 10858"/>
                <a:gd name="T12" fmla="*/ 0 w 8898"/>
                <a:gd name="T13" fmla="*/ 0 h 10858"/>
                <a:gd name="T14" fmla="*/ 2422 w 8898"/>
                <a:gd name="T15" fmla="*/ 10857 h 10858"/>
                <a:gd name="T16" fmla="*/ 4803 w 8898"/>
                <a:gd name="T17" fmla="*/ 6187 h 10858"/>
                <a:gd name="T18" fmla="*/ 5271 w 8898"/>
                <a:gd name="T19" fmla="*/ 6170 h 10858"/>
                <a:gd name="T20" fmla="*/ 5717 w 8898"/>
                <a:gd name="T21" fmla="*/ 6113 h 10858"/>
                <a:gd name="T22" fmla="*/ 6132 w 8898"/>
                <a:gd name="T23" fmla="*/ 6017 h 10858"/>
                <a:gd name="T24" fmla="*/ 6525 w 8898"/>
                <a:gd name="T25" fmla="*/ 5881 h 10858"/>
                <a:gd name="T26" fmla="*/ 6888 w 8898"/>
                <a:gd name="T27" fmla="*/ 5720 h 10858"/>
                <a:gd name="T28" fmla="*/ 7229 w 8898"/>
                <a:gd name="T29" fmla="*/ 5523 h 10858"/>
                <a:gd name="T30" fmla="*/ 7535 w 8898"/>
                <a:gd name="T31" fmla="*/ 5300 h 10858"/>
                <a:gd name="T32" fmla="*/ 7811 w 8898"/>
                <a:gd name="T33" fmla="*/ 5046 h 10858"/>
                <a:gd name="T34" fmla="*/ 8060 w 8898"/>
                <a:gd name="T35" fmla="*/ 4771 h 10858"/>
                <a:gd name="T36" fmla="*/ 8278 w 8898"/>
                <a:gd name="T37" fmla="*/ 4478 h 10858"/>
                <a:gd name="T38" fmla="*/ 8466 w 8898"/>
                <a:gd name="T39" fmla="*/ 4159 h 10858"/>
                <a:gd name="T40" fmla="*/ 8619 w 8898"/>
                <a:gd name="T41" fmla="*/ 3818 h 10858"/>
                <a:gd name="T42" fmla="*/ 8740 w 8898"/>
                <a:gd name="T43" fmla="*/ 3464 h 10858"/>
                <a:gd name="T44" fmla="*/ 8827 w 8898"/>
                <a:gd name="T45" fmla="*/ 3097 h 10858"/>
                <a:gd name="T46" fmla="*/ 8879 w 8898"/>
                <a:gd name="T47" fmla="*/ 2712 h 10858"/>
                <a:gd name="T48" fmla="*/ 8897 w 8898"/>
                <a:gd name="T49" fmla="*/ 2323 h 10858"/>
                <a:gd name="T50" fmla="*/ 8879 w 8898"/>
                <a:gd name="T51" fmla="*/ 1932 h 10858"/>
                <a:gd name="T52" fmla="*/ 6475 w 8898"/>
                <a:gd name="T53" fmla="*/ 2417 h 10858"/>
                <a:gd name="T54" fmla="*/ 6458 w 8898"/>
                <a:gd name="T55" fmla="*/ 2596 h 10858"/>
                <a:gd name="T56" fmla="*/ 6427 w 8898"/>
                <a:gd name="T57" fmla="*/ 2771 h 10858"/>
                <a:gd name="T58" fmla="*/ 6379 w 8898"/>
                <a:gd name="T59" fmla="*/ 2937 h 10858"/>
                <a:gd name="T60" fmla="*/ 6322 w 8898"/>
                <a:gd name="T61" fmla="*/ 3090 h 10858"/>
                <a:gd name="T62" fmla="*/ 6248 w 8898"/>
                <a:gd name="T63" fmla="*/ 3239 h 10858"/>
                <a:gd name="T64" fmla="*/ 6156 w 8898"/>
                <a:gd name="T65" fmla="*/ 3374 h 10858"/>
                <a:gd name="T66" fmla="*/ 6055 w 8898"/>
                <a:gd name="T67" fmla="*/ 3497 h 10858"/>
                <a:gd name="T68" fmla="*/ 5937 w 8898"/>
                <a:gd name="T69" fmla="*/ 3608 h 10858"/>
                <a:gd name="T70" fmla="*/ 5806 w 8898"/>
                <a:gd name="T71" fmla="*/ 3704 h 10858"/>
                <a:gd name="T72" fmla="*/ 5662 w 8898"/>
                <a:gd name="T73" fmla="*/ 3792 h 10858"/>
                <a:gd name="T74" fmla="*/ 5509 w 8898"/>
                <a:gd name="T75" fmla="*/ 3862 h 10858"/>
                <a:gd name="T76" fmla="*/ 5343 w 8898"/>
                <a:gd name="T77" fmla="*/ 3919 h 10858"/>
                <a:gd name="T78" fmla="*/ 5168 w 8898"/>
                <a:gd name="T79" fmla="*/ 3967 h 10858"/>
                <a:gd name="T80" fmla="*/ 4980 w 8898"/>
                <a:gd name="T81" fmla="*/ 3993 h 10858"/>
                <a:gd name="T82" fmla="*/ 4783 w 8898"/>
                <a:gd name="T83" fmla="*/ 4010 h 10858"/>
                <a:gd name="T84" fmla="*/ 2422 w 8898"/>
                <a:gd name="T85" fmla="*/ 4010 h 10858"/>
                <a:gd name="T86" fmla="*/ 4683 w 8898"/>
                <a:gd name="T87" fmla="*/ 616 h 10858"/>
                <a:gd name="T88" fmla="*/ 4884 w 8898"/>
                <a:gd name="T89" fmla="*/ 625 h 10858"/>
                <a:gd name="T90" fmla="*/ 5074 w 8898"/>
                <a:gd name="T91" fmla="*/ 647 h 10858"/>
                <a:gd name="T92" fmla="*/ 5258 w 8898"/>
                <a:gd name="T93" fmla="*/ 686 h 10858"/>
                <a:gd name="T94" fmla="*/ 5428 w 8898"/>
                <a:gd name="T95" fmla="*/ 739 h 10858"/>
                <a:gd name="T96" fmla="*/ 5586 w 8898"/>
                <a:gd name="T97" fmla="*/ 804 h 10858"/>
                <a:gd name="T98" fmla="*/ 5734 w 8898"/>
                <a:gd name="T99" fmla="*/ 887 h 10858"/>
                <a:gd name="T100" fmla="*/ 5874 w 8898"/>
                <a:gd name="T101" fmla="*/ 979 h 10858"/>
                <a:gd name="T102" fmla="*/ 5996 w 8898"/>
                <a:gd name="T103" fmla="*/ 1086 h 10858"/>
                <a:gd name="T104" fmla="*/ 6108 w 8898"/>
                <a:gd name="T105" fmla="*/ 1204 h 10858"/>
                <a:gd name="T106" fmla="*/ 6204 w 8898"/>
                <a:gd name="T107" fmla="*/ 1335 h 10858"/>
                <a:gd name="T108" fmla="*/ 6287 w 8898"/>
                <a:gd name="T109" fmla="*/ 1480 h 10858"/>
                <a:gd name="T110" fmla="*/ 6353 w 8898"/>
                <a:gd name="T111" fmla="*/ 1633 h 10858"/>
                <a:gd name="T112" fmla="*/ 6405 w 8898"/>
                <a:gd name="T113" fmla="*/ 1790 h 10858"/>
                <a:gd name="T114" fmla="*/ 6445 w 8898"/>
                <a:gd name="T115" fmla="*/ 1960 h 10858"/>
                <a:gd name="T116" fmla="*/ 6466 w 8898"/>
                <a:gd name="T117" fmla="*/ 2140 h 10858"/>
                <a:gd name="T118" fmla="*/ 6475 w 8898"/>
                <a:gd name="T119" fmla="*/ 2323 h 108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898" h="10858">
                  <a:moveTo>
                    <a:pt x="8879" y="1932"/>
                  </a:moveTo>
                  <a:lnTo>
                    <a:pt x="8858" y="1740"/>
                  </a:lnTo>
                  <a:lnTo>
                    <a:pt x="8827" y="1552"/>
                  </a:lnTo>
                  <a:lnTo>
                    <a:pt x="8788" y="1364"/>
                  </a:lnTo>
                  <a:lnTo>
                    <a:pt x="8740" y="1180"/>
                  </a:lnTo>
                  <a:lnTo>
                    <a:pt x="8687" y="1001"/>
                  </a:lnTo>
                  <a:lnTo>
                    <a:pt x="8619" y="826"/>
                  </a:lnTo>
                  <a:lnTo>
                    <a:pt x="8547" y="656"/>
                  </a:lnTo>
                  <a:lnTo>
                    <a:pt x="8466" y="485"/>
                  </a:lnTo>
                  <a:lnTo>
                    <a:pt x="8377" y="326"/>
                  </a:lnTo>
                  <a:lnTo>
                    <a:pt x="8278" y="175"/>
                  </a:lnTo>
                  <a:lnTo>
                    <a:pt x="8171" y="22"/>
                  </a:lnTo>
                  <a:lnTo>
                    <a:pt x="8154" y="0"/>
                  </a:lnTo>
                  <a:lnTo>
                    <a:pt x="0" y="0"/>
                  </a:lnTo>
                  <a:lnTo>
                    <a:pt x="0" y="10857"/>
                  </a:lnTo>
                  <a:lnTo>
                    <a:pt x="2422" y="10857"/>
                  </a:lnTo>
                  <a:lnTo>
                    <a:pt x="2422" y="6187"/>
                  </a:lnTo>
                  <a:lnTo>
                    <a:pt x="4803" y="6187"/>
                  </a:lnTo>
                  <a:lnTo>
                    <a:pt x="5043" y="6183"/>
                  </a:lnTo>
                  <a:lnTo>
                    <a:pt x="5271" y="6170"/>
                  </a:lnTo>
                  <a:lnTo>
                    <a:pt x="5498" y="6144"/>
                  </a:lnTo>
                  <a:lnTo>
                    <a:pt x="5717" y="6113"/>
                  </a:lnTo>
                  <a:lnTo>
                    <a:pt x="5926" y="6069"/>
                  </a:lnTo>
                  <a:lnTo>
                    <a:pt x="6132" y="6017"/>
                  </a:lnTo>
                  <a:lnTo>
                    <a:pt x="6333" y="5953"/>
                  </a:lnTo>
                  <a:lnTo>
                    <a:pt x="6525" y="5881"/>
                  </a:lnTo>
                  <a:lnTo>
                    <a:pt x="6709" y="5805"/>
                  </a:lnTo>
                  <a:lnTo>
                    <a:pt x="6888" y="5720"/>
                  </a:lnTo>
                  <a:lnTo>
                    <a:pt x="7063" y="5626"/>
                  </a:lnTo>
                  <a:lnTo>
                    <a:pt x="7229" y="5523"/>
                  </a:lnTo>
                  <a:lnTo>
                    <a:pt x="7384" y="5411"/>
                  </a:lnTo>
                  <a:lnTo>
                    <a:pt x="7535" y="5300"/>
                  </a:lnTo>
                  <a:lnTo>
                    <a:pt x="7677" y="5175"/>
                  </a:lnTo>
                  <a:lnTo>
                    <a:pt x="7811" y="5046"/>
                  </a:lnTo>
                  <a:lnTo>
                    <a:pt x="7940" y="4913"/>
                  </a:lnTo>
                  <a:lnTo>
                    <a:pt x="8060" y="4771"/>
                  </a:lnTo>
                  <a:lnTo>
                    <a:pt x="8171" y="4629"/>
                  </a:lnTo>
                  <a:lnTo>
                    <a:pt x="8278" y="4478"/>
                  </a:lnTo>
                  <a:lnTo>
                    <a:pt x="8377" y="4319"/>
                  </a:lnTo>
                  <a:lnTo>
                    <a:pt x="8466" y="4159"/>
                  </a:lnTo>
                  <a:lnTo>
                    <a:pt x="8547" y="3993"/>
                  </a:lnTo>
                  <a:lnTo>
                    <a:pt x="8619" y="3818"/>
                  </a:lnTo>
                  <a:lnTo>
                    <a:pt x="8687" y="3643"/>
                  </a:lnTo>
                  <a:lnTo>
                    <a:pt x="8740" y="3464"/>
                  </a:lnTo>
                  <a:lnTo>
                    <a:pt x="8788" y="3280"/>
                  </a:lnTo>
                  <a:lnTo>
                    <a:pt x="8827" y="3097"/>
                  </a:lnTo>
                  <a:lnTo>
                    <a:pt x="8858" y="2905"/>
                  </a:lnTo>
                  <a:lnTo>
                    <a:pt x="8879" y="2712"/>
                  </a:lnTo>
                  <a:lnTo>
                    <a:pt x="8893" y="2520"/>
                  </a:lnTo>
                  <a:lnTo>
                    <a:pt x="8897" y="2323"/>
                  </a:lnTo>
                  <a:lnTo>
                    <a:pt x="8893" y="2126"/>
                  </a:lnTo>
                  <a:lnTo>
                    <a:pt x="8879" y="1932"/>
                  </a:lnTo>
                  <a:close/>
                  <a:moveTo>
                    <a:pt x="6475" y="2323"/>
                  </a:moveTo>
                  <a:lnTo>
                    <a:pt x="6475" y="2417"/>
                  </a:lnTo>
                  <a:lnTo>
                    <a:pt x="6466" y="2507"/>
                  </a:lnTo>
                  <a:lnTo>
                    <a:pt x="6458" y="2596"/>
                  </a:lnTo>
                  <a:lnTo>
                    <a:pt x="6445" y="2686"/>
                  </a:lnTo>
                  <a:lnTo>
                    <a:pt x="6427" y="2771"/>
                  </a:lnTo>
                  <a:lnTo>
                    <a:pt x="6405" y="2856"/>
                  </a:lnTo>
                  <a:lnTo>
                    <a:pt x="6379" y="2937"/>
                  </a:lnTo>
                  <a:lnTo>
                    <a:pt x="6353" y="3014"/>
                  </a:lnTo>
                  <a:lnTo>
                    <a:pt x="6322" y="3090"/>
                  </a:lnTo>
                  <a:lnTo>
                    <a:pt x="6287" y="3167"/>
                  </a:lnTo>
                  <a:lnTo>
                    <a:pt x="6248" y="3239"/>
                  </a:lnTo>
                  <a:lnTo>
                    <a:pt x="6204" y="3307"/>
                  </a:lnTo>
                  <a:lnTo>
                    <a:pt x="6156" y="3374"/>
                  </a:lnTo>
                  <a:lnTo>
                    <a:pt x="6108" y="3438"/>
                  </a:lnTo>
                  <a:lnTo>
                    <a:pt x="6055" y="3497"/>
                  </a:lnTo>
                  <a:lnTo>
                    <a:pt x="5996" y="3556"/>
                  </a:lnTo>
                  <a:lnTo>
                    <a:pt x="5937" y="3608"/>
                  </a:lnTo>
                  <a:lnTo>
                    <a:pt x="5874" y="3661"/>
                  </a:lnTo>
                  <a:lnTo>
                    <a:pt x="5806" y="3704"/>
                  </a:lnTo>
                  <a:lnTo>
                    <a:pt x="5734" y="3748"/>
                  </a:lnTo>
                  <a:lnTo>
                    <a:pt x="5662" y="3792"/>
                  </a:lnTo>
                  <a:lnTo>
                    <a:pt x="5586" y="3827"/>
                  </a:lnTo>
                  <a:lnTo>
                    <a:pt x="5509" y="3862"/>
                  </a:lnTo>
                  <a:lnTo>
                    <a:pt x="5428" y="3892"/>
                  </a:lnTo>
                  <a:lnTo>
                    <a:pt x="5343" y="3919"/>
                  </a:lnTo>
                  <a:lnTo>
                    <a:pt x="5258" y="3945"/>
                  </a:lnTo>
                  <a:lnTo>
                    <a:pt x="5168" y="3967"/>
                  </a:lnTo>
                  <a:lnTo>
                    <a:pt x="5074" y="3980"/>
                  </a:lnTo>
                  <a:lnTo>
                    <a:pt x="4980" y="3993"/>
                  </a:lnTo>
                  <a:lnTo>
                    <a:pt x="4882" y="4006"/>
                  </a:lnTo>
                  <a:lnTo>
                    <a:pt x="4783" y="4010"/>
                  </a:lnTo>
                  <a:lnTo>
                    <a:pt x="4681" y="4010"/>
                  </a:lnTo>
                  <a:lnTo>
                    <a:pt x="2422" y="4010"/>
                  </a:lnTo>
                  <a:lnTo>
                    <a:pt x="2422" y="616"/>
                  </a:lnTo>
                  <a:lnTo>
                    <a:pt x="4683" y="616"/>
                  </a:lnTo>
                  <a:lnTo>
                    <a:pt x="4786" y="621"/>
                  </a:lnTo>
                  <a:lnTo>
                    <a:pt x="4884" y="625"/>
                  </a:lnTo>
                  <a:lnTo>
                    <a:pt x="4980" y="634"/>
                  </a:lnTo>
                  <a:lnTo>
                    <a:pt x="5074" y="647"/>
                  </a:lnTo>
                  <a:lnTo>
                    <a:pt x="5168" y="664"/>
                  </a:lnTo>
                  <a:lnTo>
                    <a:pt x="5258" y="686"/>
                  </a:lnTo>
                  <a:lnTo>
                    <a:pt x="5343" y="712"/>
                  </a:lnTo>
                  <a:lnTo>
                    <a:pt x="5428" y="739"/>
                  </a:lnTo>
                  <a:lnTo>
                    <a:pt x="5509" y="769"/>
                  </a:lnTo>
                  <a:lnTo>
                    <a:pt x="5586" y="804"/>
                  </a:lnTo>
                  <a:lnTo>
                    <a:pt x="5662" y="844"/>
                  </a:lnTo>
                  <a:lnTo>
                    <a:pt x="5734" y="887"/>
                  </a:lnTo>
                  <a:lnTo>
                    <a:pt x="5806" y="931"/>
                  </a:lnTo>
                  <a:lnTo>
                    <a:pt x="5874" y="979"/>
                  </a:lnTo>
                  <a:lnTo>
                    <a:pt x="5937" y="1027"/>
                  </a:lnTo>
                  <a:lnTo>
                    <a:pt x="5996" y="1086"/>
                  </a:lnTo>
                  <a:lnTo>
                    <a:pt x="6055" y="1145"/>
                  </a:lnTo>
                  <a:lnTo>
                    <a:pt x="6108" y="1204"/>
                  </a:lnTo>
                  <a:lnTo>
                    <a:pt x="6156" y="1268"/>
                  </a:lnTo>
                  <a:lnTo>
                    <a:pt x="6204" y="1335"/>
                  </a:lnTo>
                  <a:lnTo>
                    <a:pt x="6248" y="1407"/>
                  </a:lnTo>
                  <a:lnTo>
                    <a:pt x="6287" y="1480"/>
                  </a:lnTo>
                  <a:lnTo>
                    <a:pt x="6322" y="1552"/>
                  </a:lnTo>
                  <a:lnTo>
                    <a:pt x="6353" y="1633"/>
                  </a:lnTo>
                  <a:lnTo>
                    <a:pt x="6379" y="1709"/>
                  </a:lnTo>
                  <a:lnTo>
                    <a:pt x="6405" y="1790"/>
                  </a:lnTo>
                  <a:lnTo>
                    <a:pt x="6427" y="1875"/>
                  </a:lnTo>
                  <a:lnTo>
                    <a:pt x="6445" y="1960"/>
                  </a:lnTo>
                  <a:lnTo>
                    <a:pt x="6458" y="2050"/>
                  </a:lnTo>
                  <a:lnTo>
                    <a:pt x="6466" y="2140"/>
                  </a:lnTo>
                  <a:lnTo>
                    <a:pt x="6475" y="2234"/>
                  </a:lnTo>
                  <a:lnTo>
                    <a:pt x="6475" y="2323"/>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3600">
                <a:solidFill>
                  <a:srgbClr val="000000"/>
                </a:solidFill>
              </a:endParaRPr>
            </a:p>
          </p:txBody>
        </p:sp>
        <p:sp>
          <p:nvSpPr>
            <p:cNvPr id="38" name="Freeform 37"/>
            <p:cNvSpPr>
              <a:spLocks noChangeArrowheads="1"/>
            </p:cNvSpPr>
            <p:nvPr/>
          </p:nvSpPr>
          <p:spPr bwMode="auto">
            <a:xfrm>
              <a:off x="-1588" y="941388"/>
              <a:ext cx="3186113" cy="3908425"/>
            </a:xfrm>
            <a:custGeom>
              <a:avLst/>
              <a:gdLst>
                <a:gd name="T0" fmla="*/ 6190 w 8851"/>
                <a:gd name="T1" fmla="*/ 5470 h 10858"/>
                <a:gd name="T2" fmla="*/ 6413 w 8851"/>
                <a:gd name="T3" fmla="*/ 5374 h 10858"/>
                <a:gd name="T4" fmla="*/ 6627 w 8851"/>
                <a:gd name="T5" fmla="*/ 5263 h 10858"/>
                <a:gd name="T6" fmla="*/ 6837 w 8851"/>
                <a:gd name="T7" fmla="*/ 5132 h 10858"/>
                <a:gd name="T8" fmla="*/ 7038 w 8851"/>
                <a:gd name="T9" fmla="*/ 4992 h 10858"/>
                <a:gd name="T10" fmla="*/ 7230 w 8851"/>
                <a:gd name="T11" fmla="*/ 4830 h 10858"/>
                <a:gd name="T12" fmla="*/ 7414 w 8851"/>
                <a:gd name="T13" fmla="*/ 4660 h 10858"/>
                <a:gd name="T14" fmla="*/ 7584 w 8851"/>
                <a:gd name="T15" fmla="*/ 4467 h 10858"/>
                <a:gd name="T16" fmla="*/ 7742 w 8851"/>
                <a:gd name="T17" fmla="*/ 4266 h 10858"/>
                <a:gd name="T18" fmla="*/ 7882 w 8851"/>
                <a:gd name="T19" fmla="*/ 4048 h 10858"/>
                <a:gd name="T20" fmla="*/ 8008 w 8851"/>
                <a:gd name="T21" fmla="*/ 3812 h 10858"/>
                <a:gd name="T22" fmla="*/ 8120 w 8851"/>
                <a:gd name="T23" fmla="*/ 3562 h 10858"/>
                <a:gd name="T24" fmla="*/ 8203 w 8851"/>
                <a:gd name="T25" fmla="*/ 3300 h 10858"/>
                <a:gd name="T26" fmla="*/ 8273 w 8851"/>
                <a:gd name="T27" fmla="*/ 3020 h 10858"/>
                <a:gd name="T28" fmla="*/ 8317 w 8851"/>
                <a:gd name="T29" fmla="*/ 2728 h 10858"/>
                <a:gd name="T30" fmla="*/ 8343 w 8851"/>
                <a:gd name="T31" fmla="*/ 2417 h 10858"/>
                <a:gd name="T32" fmla="*/ 8338 w 8851"/>
                <a:gd name="T33" fmla="*/ 2065 h 10858"/>
                <a:gd name="T34" fmla="*/ 8308 w 8851"/>
                <a:gd name="T35" fmla="*/ 1685 h 10858"/>
                <a:gd name="T36" fmla="*/ 8238 w 8851"/>
                <a:gd name="T37" fmla="*/ 1313 h 10858"/>
                <a:gd name="T38" fmla="*/ 8135 w 8851"/>
                <a:gd name="T39" fmla="*/ 959 h 10858"/>
                <a:gd name="T40" fmla="*/ 8000 w 8851"/>
                <a:gd name="T41" fmla="*/ 618 h 10858"/>
                <a:gd name="T42" fmla="*/ 7834 w 8851"/>
                <a:gd name="T43" fmla="*/ 293 h 10858"/>
                <a:gd name="T44" fmla="*/ 7637 w 8851"/>
                <a:gd name="T45" fmla="*/ 0 h 10858"/>
                <a:gd name="T46" fmla="*/ 0 w 8851"/>
                <a:gd name="T47" fmla="*/ 10857 h 10858"/>
                <a:gd name="T48" fmla="*/ 1882 w 8851"/>
                <a:gd name="T49" fmla="*/ 5910 h 10858"/>
                <a:gd name="T50" fmla="*/ 6043 w 8851"/>
                <a:gd name="T51" fmla="*/ 10855 h 10858"/>
                <a:gd name="T52" fmla="*/ 6078 w 8851"/>
                <a:gd name="T53" fmla="*/ 5510 h 10858"/>
                <a:gd name="T54" fmla="*/ 5914 w 8851"/>
                <a:gd name="T55" fmla="*/ 2432 h 10858"/>
                <a:gd name="T56" fmla="*/ 5893 w 8851"/>
                <a:gd name="T57" fmla="*/ 2603 h 10858"/>
                <a:gd name="T58" fmla="*/ 5853 w 8851"/>
                <a:gd name="T59" fmla="*/ 2765 h 10858"/>
                <a:gd name="T60" fmla="*/ 5801 w 8851"/>
                <a:gd name="T61" fmla="*/ 2918 h 10858"/>
                <a:gd name="T62" fmla="*/ 5731 w 8851"/>
                <a:gd name="T63" fmla="*/ 3062 h 10858"/>
                <a:gd name="T64" fmla="*/ 5652 w 8851"/>
                <a:gd name="T65" fmla="*/ 3202 h 10858"/>
                <a:gd name="T66" fmla="*/ 5556 w 8851"/>
                <a:gd name="T67" fmla="*/ 3329 h 10858"/>
                <a:gd name="T68" fmla="*/ 5451 w 8851"/>
                <a:gd name="T69" fmla="*/ 3440 h 10858"/>
                <a:gd name="T70" fmla="*/ 5329 w 8851"/>
                <a:gd name="T71" fmla="*/ 3541 h 10858"/>
                <a:gd name="T72" fmla="*/ 5193 w 8851"/>
                <a:gd name="T73" fmla="*/ 3632 h 10858"/>
                <a:gd name="T74" fmla="*/ 5045 w 8851"/>
                <a:gd name="T75" fmla="*/ 3707 h 10858"/>
                <a:gd name="T76" fmla="*/ 4892 w 8851"/>
                <a:gd name="T77" fmla="*/ 3772 h 10858"/>
                <a:gd name="T78" fmla="*/ 4721 w 8851"/>
                <a:gd name="T79" fmla="*/ 3825 h 10858"/>
                <a:gd name="T80" fmla="*/ 4546 w 8851"/>
                <a:gd name="T81" fmla="*/ 3860 h 10858"/>
                <a:gd name="T82" fmla="*/ 4358 w 8851"/>
                <a:gd name="T83" fmla="*/ 3882 h 10858"/>
                <a:gd name="T84" fmla="*/ 4166 w 8851"/>
                <a:gd name="T85" fmla="*/ 3890 h 10858"/>
                <a:gd name="T86" fmla="*/ 1882 w 8851"/>
                <a:gd name="T87" fmla="*/ 616 h 10858"/>
                <a:gd name="T88" fmla="*/ 4264 w 8851"/>
                <a:gd name="T89" fmla="*/ 621 h 10858"/>
                <a:gd name="T90" fmla="*/ 4452 w 8851"/>
                <a:gd name="T91" fmla="*/ 634 h 10858"/>
                <a:gd name="T92" fmla="*/ 4636 w 8851"/>
                <a:gd name="T93" fmla="*/ 664 h 10858"/>
                <a:gd name="T94" fmla="*/ 4806 w 8851"/>
                <a:gd name="T95" fmla="*/ 708 h 10858"/>
                <a:gd name="T96" fmla="*/ 4968 w 8851"/>
                <a:gd name="T97" fmla="*/ 765 h 10858"/>
                <a:gd name="T98" fmla="*/ 5121 w 8851"/>
                <a:gd name="T99" fmla="*/ 839 h 10858"/>
                <a:gd name="T100" fmla="*/ 5261 w 8851"/>
                <a:gd name="T101" fmla="*/ 922 h 10858"/>
                <a:gd name="T102" fmla="*/ 5392 w 8851"/>
                <a:gd name="T103" fmla="*/ 1014 h 10858"/>
                <a:gd name="T104" fmla="*/ 5504 w 8851"/>
                <a:gd name="T105" fmla="*/ 1125 h 10858"/>
                <a:gd name="T106" fmla="*/ 5604 w 8851"/>
                <a:gd name="T107" fmla="*/ 1244 h 10858"/>
                <a:gd name="T108" fmla="*/ 5692 w 8851"/>
                <a:gd name="T109" fmla="*/ 1379 h 10858"/>
                <a:gd name="T110" fmla="*/ 5766 w 8851"/>
                <a:gd name="T111" fmla="*/ 1519 h 10858"/>
                <a:gd name="T112" fmla="*/ 5827 w 8851"/>
                <a:gd name="T113" fmla="*/ 1668 h 10858"/>
                <a:gd name="T114" fmla="*/ 5875 w 8851"/>
                <a:gd name="T115" fmla="*/ 1825 h 10858"/>
                <a:gd name="T116" fmla="*/ 5906 w 8851"/>
                <a:gd name="T117" fmla="*/ 1995 h 10858"/>
                <a:gd name="T118" fmla="*/ 5919 w 8851"/>
                <a:gd name="T119" fmla="*/ 2166 h 10858"/>
                <a:gd name="T120" fmla="*/ 5919 w 8851"/>
                <a:gd name="T121" fmla="*/ 2343 h 108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8851" h="10858">
                  <a:moveTo>
                    <a:pt x="6078" y="5510"/>
                  </a:moveTo>
                  <a:lnTo>
                    <a:pt x="6190" y="5470"/>
                  </a:lnTo>
                  <a:lnTo>
                    <a:pt x="6301" y="5422"/>
                  </a:lnTo>
                  <a:lnTo>
                    <a:pt x="6413" y="5374"/>
                  </a:lnTo>
                  <a:lnTo>
                    <a:pt x="6520" y="5322"/>
                  </a:lnTo>
                  <a:lnTo>
                    <a:pt x="6627" y="5263"/>
                  </a:lnTo>
                  <a:lnTo>
                    <a:pt x="6734" y="5199"/>
                  </a:lnTo>
                  <a:lnTo>
                    <a:pt x="6837" y="5132"/>
                  </a:lnTo>
                  <a:lnTo>
                    <a:pt x="6940" y="5064"/>
                  </a:lnTo>
                  <a:lnTo>
                    <a:pt x="7038" y="4992"/>
                  </a:lnTo>
                  <a:lnTo>
                    <a:pt x="7136" y="4911"/>
                  </a:lnTo>
                  <a:lnTo>
                    <a:pt x="7230" y="4830"/>
                  </a:lnTo>
                  <a:lnTo>
                    <a:pt x="7324" y="4745"/>
                  </a:lnTo>
                  <a:lnTo>
                    <a:pt x="7414" y="4660"/>
                  </a:lnTo>
                  <a:lnTo>
                    <a:pt x="7499" y="4566"/>
                  </a:lnTo>
                  <a:lnTo>
                    <a:pt x="7584" y="4467"/>
                  </a:lnTo>
                  <a:lnTo>
                    <a:pt x="7665" y="4369"/>
                  </a:lnTo>
                  <a:lnTo>
                    <a:pt x="7742" y="4266"/>
                  </a:lnTo>
                  <a:lnTo>
                    <a:pt x="7814" y="4159"/>
                  </a:lnTo>
                  <a:lnTo>
                    <a:pt x="7882" y="4048"/>
                  </a:lnTo>
                  <a:lnTo>
                    <a:pt x="7949" y="3932"/>
                  </a:lnTo>
                  <a:lnTo>
                    <a:pt x="8008" y="3812"/>
                  </a:lnTo>
                  <a:lnTo>
                    <a:pt x="8067" y="3691"/>
                  </a:lnTo>
                  <a:lnTo>
                    <a:pt x="8120" y="3562"/>
                  </a:lnTo>
                  <a:lnTo>
                    <a:pt x="8164" y="3433"/>
                  </a:lnTo>
                  <a:lnTo>
                    <a:pt x="8203" y="3300"/>
                  </a:lnTo>
                  <a:lnTo>
                    <a:pt x="8242" y="3162"/>
                  </a:lnTo>
                  <a:lnTo>
                    <a:pt x="8273" y="3020"/>
                  </a:lnTo>
                  <a:lnTo>
                    <a:pt x="8299" y="2878"/>
                  </a:lnTo>
                  <a:lnTo>
                    <a:pt x="8317" y="2728"/>
                  </a:lnTo>
                  <a:lnTo>
                    <a:pt x="8334" y="2577"/>
                  </a:lnTo>
                  <a:lnTo>
                    <a:pt x="8343" y="2417"/>
                  </a:lnTo>
                  <a:lnTo>
                    <a:pt x="8343" y="2258"/>
                  </a:lnTo>
                  <a:lnTo>
                    <a:pt x="8338" y="2065"/>
                  </a:lnTo>
                  <a:lnTo>
                    <a:pt x="8330" y="1873"/>
                  </a:lnTo>
                  <a:lnTo>
                    <a:pt x="8308" y="1685"/>
                  </a:lnTo>
                  <a:lnTo>
                    <a:pt x="8277" y="1497"/>
                  </a:lnTo>
                  <a:lnTo>
                    <a:pt x="8238" y="1313"/>
                  </a:lnTo>
                  <a:lnTo>
                    <a:pt x="8194" y="1134"/>
                  </a:lnTo>
                  <a:lnTo>
                    <a:pt x="8135" y="959"/>
                  </a:lnTo>
                  <a:lnTo>
                    <a:pt x="8072" y="785"/>
                  </a:lnTo>
                  <a:lnTo>
                    <a:pt x="8000" y="618"/>
                  </a:lnTo>
                  <a:lnTo>
                    <a:pt x="7919" y="452"/>
                  </a:lnTo>
                  <a:lnTo>
                    <a:pt x="7834" y="293"/>
                  </a:lnTo>
                  <a:lnTo>
                    <a:pt x="7735" y="142"/>
                  </a:lnTo>
                  <a:lnTo>
                    <a:pt x="7637" y="0"/>
                  </a:lnTo>
                  <a:lnTo>
                    <a:pt x="0" y="0"/>
                  </a:lnTo>
                  <a:lnTo>
                    <a:pt x="0" y="10857"/>
                  </a:lnTo>
                  <a:lnTo>
                    <a:pt x="1882" y="10857"/>
                  </a:lnTo>
                  <a:lnTo>
                    <a:pt x="1882" y="5910"/>
                  </a:lnTo>
                  <a:lnTo>
                    <a:pt x="3626" y="5910"/>
                  </a:lnTo>
                  <a:lnTo>
                    <a:pt x="6043" y="10855"/>
                  </a:lnTo>
                  <a:lnTo>
                    <a:pt x="8850" y="10855"/>
                  </a:lnTo>
                  <a:lnTo>
                    <a:pt x="6078" y="5510"/>
                  </a:lnTo>
                  <a:close/>
                  <a:moveTo>
                    <a:pt x="5919" y="2343"/>
                  </a:moveTo>
                  <a:lnTo>
                    <a:pt x="5914" y="2432"/>
                  </a:lnTo>
                  <a:lnTo>
                    <a:pt x="5906" y="2518"/>
                  </a:lnTo>
                  <a:lnTo>
                    <a:pt x="5893" y="2603"/>
                  </a:lnTo>
                  <a:lnTo>
                    <a:pt x="5875" y="2684"/>
                  </a:lnTo>
                  <a:lnTo>
                    <a:pt x="5853" y="2765"/>
                  </a:lnTo>
                  <a:lnTo>
                    <a:pt x="5827" y="2841"/>
                  </a:lnTo>
                  <a:lnTo>
                    <a:pt x="5801" y="2918"/>
                  </a:lnTo>
                  <a:lnTo>
                    <a:pt x="5766" y="2994"/>
                  </a:lnTo>
                  <a:lnTo>
                    <a:pt x="5731" y="3062"/>
                  </a:lnTo>
                  <a:lnTo>
                    <a:pt x="5692" y="3134"/>
                  </a:lnTo>
                  <a:lnTo>
                    <a:pt x="5652" y="3202"/>
                  </a:lnTo>
                  <a:lnTo>
                    <a:pt x="5604" y="3265"/>
                  </a:lnTo>
                  <a:lnTo>
                    <a:pt x="5556" y="3329"/>
                  </a:lnTo>
                  <a:lnTo>
                    <a:pt x="5504" y="3388"/>
                  </a:lnTo>
                  <a:lnTo>
                    <a:pt x="5451" y="3440"/>
                  </a:lnTo>
                  <a:lnTo>
                    <a:pt x="5392" y="3492"/>
                  </a:lnTo>
                  <a:lnTo>
                    <a:pt x="5329" y="3541"/>
                  </a:lnTo>
                  <a:lnTo>
                    <a:pt x="5261" y="3589"/>
                  </a:lnTo>
                  <a:lnTo>
                    <a:pt x="5193" y="3632"/>
                  </a:lnTo>
                  <a:lnTo>
                    <a:pt x="5121" y="3672"/>
                  </a:lnTo>
                  <a:lnTo>
                    <a:pt x="5045" y="3707"/>
                  </a:lnTo>
                  <a:lnTo>
                    <a:pt x="4968" y="3742"/>
                  </a:lnTo>
                  <a:lnTo>
                    <a:pt x="4892" y="3772"/>
                  </a:lnTo>
                  <a:lnTo>
                    <a:pt x="4806" y="3798"/>
                  </a:lnTo>
                  <a:lnTo>
                    <a:pt x="4721" y="3825"/>
                  </a:lnTo>
                  <a:lnTo>
                    <a:pt x="4636" y="3842"/>
                  </a:lnTo>
                  <a:lnTo>
                    <a:pt x="4546" y="3860"/>
                  </a:lnTo>
                  <a:lnTo>
                    <a:pt x="4452" y="3873"/>
                  </a:lnTo>
                  <a:lnTo>
                    <a:pt x="4358" y="3882"/>
                  </a:lnTo>
                  <a:lnTo>
                    <a:pt x="4264" y="3890"/>
                  </a:lnTo>
                  <a:lnTo>
                    <a:pt x="4166" y="3890"/>
                  </a:lnTo>
                  <a:lnTo>
                    <a:pt x="1882" y="3890"/>
                  </a:lnTo>
                  <a:lnTo>
                    <a:pt x="1882" y="616"/>
                  </a:lnTo>
                  <a:lnTo>
                    <a:pt x="4166" y="616"/>
                  </a:lnTo>
                  <a:lnTo>
                    <a:pt x="4264" y="621"/>
                  </a:lnTo>
                  <a:lnTo>
                    <a:pt x="4358" y="625"/>
                  </a:lnTo>
                  <a:lnTo>
                    <a:pt x="4452" y="634"/>
                  </a:lnTo>
                  <a:lnTo>
                    <a:pt x="4546" y="647"/>
                  </a:lnTo>
                  <a:lnTo>
                    <a:pt x="4636" y="664"/>
                  </a:lnTo>
                  <a:lnTo>
                    <a:pt x="4721" y="686"/>
                  </a:lnTo>
                  <a:lnTo>
                    <a:pt x="4806" y="708"/>
                  </a:lnTo>
                  <a:lnTo>
                    <a:pt x="4892" y="734"/>
                  </a:lnTo>
                  <a:lnTo>
                    <a:pt x="4968" y="765"/>
                  </a:lnTo>
                  <a:lnTo>
                    <a:pt x="5045" y="800"/>
                  </a:lnTo>
                  <a:lnTo>
                    <a:pt x="5121" y="839"/>
                  </a:lnTo>
                  <a:lnTo>
                    <a:pt x="5193" y="879"/>
                  </a:lnTo>
                  <a:lnTo>
                    <a:pt x="5261" y="922"/>
                  </a:lnTo>
                  <a:lnTo>
                    <a:pt x="5329" y="966"/>
                  </a:lnTo>
                  <a:lnTo>
                    <a:pt x="5392" y="1014"/>
                  </a:lnTo>
                  <a:lnTo>
                    <a:pt x="5451" y="1066"/>
                  </a:lnTo>
                  <a:lnTo>
                    <a:pt x="5504" y="1125"/>
                  </a:lnTo>
                  <a:lnTo>
                    <a:pt x="5556" y="1185"/>
                  </a:lnTo>
                  <a:lnTo>
                    <a:pt x="5604" y="1244"/>
                  </a:lnTo>
                  <a:lnTo>
                    <a:pt x="5652" y="1311"/>
                  </a:lnTo>
                  <a:lnTo>
                    <a:pt x="5692" y="1379"/>
                  </a:lnTo>
                  <a:lnTo>
                    <a:pt x="5731" y="1447"/>
                  </a:lnTo>
                  <a:lnTo>
                    <a:pt x="5766" y="1519"/>
                  </a:lnTo>
                  <a:lnTo>
                    <a:pt x="5801" y="1591"/>
                  </a:lnTo>
                  <a:lnTo>
                    <a:pt x="5827" y="1668"/>
                  </a:lnTo>
                  <a:lnTo>
                    <a:pt x="5853" y="1748"/>
                  </a:lnTo>
                  <a:lnTo>
                    <a:pt x="5875" y="1825"/>
                  </a:lnTo>
                  <a:lnTo>
                    <a:pt x="5893" y="1910"/>
                  </a:lnTo>
                  <a:lnTo>
                    <a:pt x="5906" y="1995"/>
                  </a:lnTo>
                  <a:lnTo>
                    <a:pt x="5914" y="2081"/>
                  </a:lnTo>
                  <a:lnTo>
                    <a:pt x="5919" y="2166"/>
                  </a:lnTo>
                  <a:lnTo>
                    <a:pt x="5923" y="2255"/>
                  </a:lnTo>
                  <a:lnTo>
                    <a:pt x="5919" y="2343"/>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3600">
                <a:solidFill>
                  <a:srgbClr val="000000"/>
                </a:solidFill>
              </a:endParaRPr>
            </a:p>
          </p:txBody>
        </p:sp>
      </p:grpSp>
      <p:sp>
        <p:nvSpPr>
          <p:cNvPr id="2" name="Title 1"/>
          <p:cNvSpPr>
            <a:spLocks noGrp="1"/>
          </p:cNvSpPr>
          <p:nvPr>
            <p:ph type="title"/>
          </p:nvPr>
        </p:nvSpPr>
        <p:spPr>
          <a:xfrm>
            <a:off x="423866" y="4903916"/>
            <a:ext cx="7375431" cy="1010512"/>
          </a:xfrm>
        </p:spPr>
        <p:txBody>
          <a:bodyPr lIns="0" anchor="ctr">
            <a:normAutofit/>
          </a:bodyPr>
          <a:lstStyle>
            <a:lvl1pPr>
              <a:defRPr sz="4800">
                <a:solidFill>
                  <a:schemeClr val="bg1"/>
                </a:solidFill>
              </a:defRPr>
            </a:lvl1pPr>
          </a:lstStyle>
          <a:p>
            <a:r>
              <a:rPr lang="en-US"/>
              <a:t>Click to edit Master title style</a:t>
            </a:r>
          </a:p>
        </p:txBody>
      </p:sp>
      <p:sp>
        <p:nvSpPr>
          <p:cNvPr id="35" name="Slide Number Placeholder 5"/>
          <p:cNvSpPr txBox="1">
            <a:spLocks/>
          </p:cNvSpPr>
          <p:nvPr/>
        </p:nvSpPr>
        <p:spPr>
          <a:xfrm>
            <a:off x="372035" y="6356353"/>
            <a:ext cx="3296198" cy="365125"/>
          </a:xfrm>
          <a:prstGeom prst="rect">
            <a:avLst/>
          </a:prstGeom>
        </p:spPr>
        <p:txBody>
          <a:bodyPr vert="horz" lIns="91440" tIns="45720" rIns="91440" bIns="45720" rtlCol="0" anchor="ctr"/>
          <a:lstStyle>
            <a:defPPr>
              <a:defRPr lang="en-US"/>
            </a:defPPr>
            <a:lvl1pPr>
              <a:defRPr sz="1000">
                <a:solidFill>
                  <a:schemeClr val="accent2">
                    <a:lumMod val="75000"/>
                  </a:schemeClr>
                </a:solidFill>
                <a:latin typeface="Arial" charset="0"/>
                <a:ea typeface="Arial" charset="0"/>
                <a:cs typeface="Arial" charset="0"/>
              </a:defRPr>
            </a:lvl1pPr>
          </a:lstStyle>
          <a:p>
            <a:pPr algn="l">
              <a:defRPr/>
            </a:pPr>
            <a:r>
              <a:rPr lang="en-US" sz="1000" dirty="0">
                <a:solidFill>
                  <a:srgbClr val="FFFFFF"/>
                </a:solidFill>
                <a:latin typeface="Arial" charset="0"/>
                <a:ea typeface="Arial" charset="0"/>
                <a:cs typeface="Arial" charset="0"/>
              </a:rPr>
              <a:t>© 2018 </a:t>
            </a:r>
            <a:r>
              <a:rPr lang="en-US" sz="1000" dirty="0" err="1">
                <a:solidFill>
                  <a:srgbClr val="FFFFFF"/>
                </a:solidFill>
                <a:latin typeface="Arial" charset="0"/>
                <a:ea typeface="Arial" charset="0"/>
                <a:cs typeface="Arial" charset="0"/>
              </a:rPr>
              <a:t>Rightpoint</a:t>
            </a:r>
            <a:r>
              <a:rPr lang="en-US" sz="1000" dirty="0">
                <a:solidFill>
                  <a:srgbClr val="FFFFFF"/>
                </a:solidFill>
                <a:latin typeface="Arial" charset="0"/>
                <a:ea typeface="Arial" charset="0"/>
                <a:cs typeface="Arial" charset="0"/>
              </a:rPr>
              <a:t>. All rights reserved. </a:t>
            </a:r>
            <a:br>
              <a:rPr lang="en-US" sz="1000" dirty="0">
                <a:solidFill>
                  <a:srgbClr val="FFFFFF"/>
                </a:solidFill>
                <a:latin typeface="Arial" charset="0"/>
                <a:ea typeface="Arial" charset="0"/>
                <a:cs typeface="Arial" charset="0"/>
              </a:rPr>
            </a:br>
            <a:r>
              <a:rPr lang="en-US" sz="1000" dirty="0">
                <a:solidFill>
                  <a:srgbClr val="FFFFFF"/>
                </a:solidFill>
                <a:latin typeface="Arial" charset="0"/>
                <a:ea typeface="Arial" charset="0"/>
                <a:cs typeface="Arial" charset="0"/>
              </a:rPr>
              <a:t>Confidential.</a:t>
            </a:r>
          </a:p>
        </p:txBody>
      </p:sp>
      <p:sp>
        <p:nvSpPr>
          <p:cNvPr id="5" name="Rectangle 4"/>
          <p:cNvSpPr/>
          <p:nvPr/>
        </p:nvSpPr>
        <p:spPr>
          <a:xfrm>
            <a:off x="8081682" y="0"/>
            <a:ext cx="4110318"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solidFill>
                <a:srgbClr val="FFFFFF"/>
              </a:solidFill>
              <a:latin typeface="Microsoft Sans Serif" charset="0"/>
              <a:ea typeface="Microsoft Sans Serif" charset="0"/>
              <a:cs typeface="Microsoft Sans Serif" charset="0"/>
            </a:endParaRPr>
          </a:p>
        </p:txBody>
      </p:sp>
      <p:sp>
        <p:nvSpPr>
          <p:cNvPr id="8" name="Text Placeholder 7"/>
          <p:cNvSpPr>
            <a:spLocks noGrp="1"/>
          </p:cNvSpPr>
          <p:nvPr>
            <p:ph type="body" sz="quarter" idx="10"/>
          </p:nvPr>
        </p:nvSpPr>
        <p:spPr>
          <a:xfrm>
            <a:off x="8254066" y="3065930"/>
            <a:ext cx="3765550" cy="3617258"/>
          </a:xfrm>
        </p:spPr>
        <p:txBody>
          <a:bodyPr anchor="t"/>
          <a:lstStyle>
            <a:lvl1pPr marL="0" indent="0">
              <a:buNone/>
              <a:defRPr>
                <a:solidFill>
                  <a:schemeClr val="tx2"/>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Edit Master text styles</a:t>
            </a:r>
          </a:p>
        </p:txBody>
      </p:sp>
      <p:grpSp>
        <p:nvGrpSpPr>
          <p:cNvPr id="14" name="Group 13"/>
          <p:cNvGrpSpPr/>
          <p:nvPr/>
        </p:nvGrpSpPr>
        <p:grpSpPr>
          <a:xfrm>
            <a:off x="11449399" y="505402"/>
            <a:ext cx="370569" cy="323938"/>
            <a:chOff x="3505200" y="2951163"/>
            <a:chExt cx="1892300" cy="1654175"/>
          </a:xfrm>
          <a:solidFill>
            <a:srgbClr val="5A5A5A">
              <a:alpha val="20000"/>
            </a:srgbClr>
          </a:solidFill>
        </p:grpSpPr>
        <p:sp>
          <p:nvSpPr>
            <p:cNvPr id="15" name="Freeform 14"/>
            <p:cNvSpPr>
              <a:spLocks noChangeArrowheads="1"/>
            </p:cNvSpPr>
            <p:nvPr/>
          </p:nvSpPr>
          <p:spPr bwMode="auto">
            <a:xfrm>
              <a:off x="3505200" y="2951163"/>
              <a:ext cx="868363" cy="1147762"/>
            </a:xfrm>
            <a:custGeom>
              <a:avLst/>
              <a:gdLst>
                <a:gd name="T0" fmla="*/ 625 w 2414"/>
                <a:gd name="T1" fmla="*/ 1915 h 3189"/>
                <a:gd name="T2" fmla="*/ 0 w 2414"/>
                <a:gd name="T3" fmla="*/ 3186 h 3189"/>
                <a:gd name="T4" fmla="*/ 1250 w 2414"/>
                <a:gd name="T5" fmla="*/ 0 h 3189"/>
                <a:gd name="T6" fmla="*/ 1368 w 2414"/>
                <a:gd name="T7" fmla="*/ 2 h 3189"/>
                <a:gd name="T8" fmla="*/ 1484 w 2414"/>
                <a:gd name="T9" fmla="*/ 20 h 3189"/>
                <a:gd name="T10" fmla="*/ 1589 w 2414"/>
                <a:gd name="T11" fmla="*/ 42 h 3189"/>
                <a:gd name="T12" fmla="*/ 1689 w 2414"/>
                <a:gd name="T13" fmla="*/ 75 h 3189"/>
                <a:gd name="T14" fmla="*/ 1781 w 2414"/>
                <a:gd name="T15" fmla="*/ 114 h 3189"/>
                <a:gd name="T16" fmla="*/ 1866 w 2414"/>
                <a:gd name="T17" fmla="*/ 166 h 3189"/>
                <a:gd name="T18" fmla="*/ 1945 w 2414"/>
                <a:gd name="T19" fmla="*/ 223 h 3189"/>
                <a:gd name="T20" fmla="*/ 2015 w 2414"/>
                <a:gd name="T21" fmla="*/ 287 h 3189"/>
                <a:gd name="T22" fmla="*/ 2078 w 2414"/>
                <a:gd name="T23" fmla="*/ 357 h 3189"/>
                <a:gd name="T24" fmla="*/ 2135 w 2414"/>
                <a:gd name="T25" fmla="*/ 431 h 3189"/>
                <a:gd name="T26" fmla="*/ 2183 w 2414"/>
                <a:gd name="T27" fmla="*/ 514 h 3189"/>
                <a:gd name="T28" fmla="*/ 2218 w 2414"/>
                <a:gd name="T29" fmla="*/ 599 h 3189"/>
                <a:gd name="T30" fmla="*/ 2249 w 2414"/>
                <a:gd name="T31" fmla="*/ 687 h 3189"/>
                <a:gd name="T32" fmla="*/ 2271 w 2414"/>
                <a:gd name="T33" fmla="*/ 778 h 3189"/>
                <a:gd name="T34" fmla="*/ 2284 w 2414"/>
                <a:gd name="T35" fmla="*/ 874 h 3189"/>
                <a:gd name="T36" fmla="*/ 2286 w 2414"/>
                <a:gd name="T37" fmla="*/ 975 h 3189"/>
                <a:gd name="T38" fmla="*/ 2277 w 2414"/>
                <a:gd name="T39" fmla="*/ 1132 h 3189"/>
                <a:gd name="T40" fmla="*/ 2240 w 2414"/>
                <a:gd name="T41" fmla="*/ 1279 h 3189"/>
                <a:gd name="T42" fmla="*/ 2183 w 2414"/>
                <a:gd name="T43" fmla="*/ 1406 h 3189"/>
                <a:gd name="T44" fmla="*/ 2113 w 2414"/>
                <a:gd name="T45" fmla="*/ 1517 h 3189"/>
                <a:gd name="T46" fmla="*/ 2026 w 2414"/>
                <a:gd name="T47" fmla="*/ 1618 h 3189"/>
                <a:gd name="T48" fmla="*/ 1925 w 2414"/>
                <a:gd name="T49" fmla="*/ 1696 h 3189"/>
                <a:gd name="T50" fmla="*/ 1816 w 2414"/>
                <a:gd name="T51" fmla="*/ 1764 h 3189"/>
                <a:gd name="T52" fmla="*/ 1702 w 2414"/>
                <a:gd name="T53" fmla="*/ 1816 h 3189"/>
                <a:gd name="T54" fmla="*/ 1694 w 2414"/>
                <a:gd name="T55" fmla="*/ 3188 h 3189"/>
                <a:gd name="T56" fmla="*/ 1073 w 2414"/>
                <a:gd name="T57" fmla="*/ 1915 h 3189"/>
                <a:gd name="T58" fmla="*/ 625 w 2414"/>
                <a:gd name="T59" fmla="*/ 553 h 3189"/>
                <a:gd name="T60" fmla="*/ 1208 w 2414"/>
                <a:gd name="T61" fmla="*/ 1397 h 3189"/>
                <a:gd name="T62" fmla="*/ 1309 w 2414"/>
                <a:gd name="T63" fmla="*/ 1392 h 3189"/>
                <a:gd name="T64" fmla="*/ 1396 w 2414"/>
                <a:gd name="T65" fmla="*/ 1371 h 3189"/>
                <a:gd name="T66" fmla="*/ 1475 w 2414"/>
                <a:gd name="T67" fmla="*/ 1331 h 3189"/>
                <a:gd name="T68" fmla="*/ 1538 w 2414"/>
                <a:gd name="T69" fmla="*/ 1283 h 3189"/>
                <a:gd name="T70" fmla="*/ 1591 w 2414"/>
                <a:gd name="T71" fmla="*/ 1220 h 3189"/>
                <a:gd name="T72" fmla="*/ 1630 w 2414"/>
                <a:gd name="T73" fmla="*/ 1150 h 3189"/>
                <a:gd name="T74" fmla="*/ 1652 w 2414"/>
                <a:gd name="T75" fmla="*/ 1067 h 3189"/>
                <a:gd name="T76" fmla="*/ 1661 w 2414"/>
                <a:gd name="T77" fmla="*/ 979 h 3189"/>
                <a:gd name="T78" fmla="*/ 1652 w 2414"/>
                <a:gd name="T79" fmla="*/ 892 h 3189"/>
                <a:gd name="T80" fmla="*/ 1630 w 2414"/>
                <a:gd name="T81" fmla="*/ 809 h 3189"/>
                <a:gd name="T82" fmla="*/ 1591 w 2414"/>
                <a:gd name="T83" fmla="*/ 739 h 3189"/>
                <a:gd name="T84" fmla="*/ 1538 w 2414"/>
                <a:gd name="T85" fmla="*/ 676 h 3189"/>
                <a:gd name="T86" fmla="*/ 1475 w 2414"/>
                <a:gd name="T87" fmla="*/ 630 h 3189"/>
                <a:gd name="T88" fmla="*/ 1396 w 2414"/>
                <a:gd name="T89" fmla="*/ 593 h 3189"/>
                <a:gd name="T90" fmla="*/ 1309 w 2414"/>
                <a:gd name="T91" fmla="*/ 566 h 3189"/>
                <a:gd name="T92" fmla="*/ 1208 w 2414"/>
                <a:gd name="T93" fmla="*/ 553 h 3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414" h="3189">
                  <a:moveTo>
                    <a:pt x="1073" y="1915"/>
                  </a:moveTo>
                  <a:lnTo>
                    <a:pt x="625" y="1915"/>
                  </a:lnTo>
                  <a:lnTo>
                    <a:pt x="625" y="3186"/>
                  </a:lnTo>
                  <a:lnTo>
                    <a:pt x="0" y="3186"/>
                  </a:lnTo>
                  <a:lnTo>
                    <a:pt x="0" y="0"/>
                  </a:lnTo>
                  <a:lnTo>
                    <a:pt x="1250" y="0"/>
                  </a:lnTo>
                  <a:lnTo>
                    <a:pt x="1311" y="0"/>
                  </a:lnTo>
                  <a:lnTo>
                    <a:pt x="1368" y="2"/>
                  </a:lnTo>
                  <a:lnTo>
                    <a:pt x="1427" y="9"/>
                  </a:lnTo>
                  <a:lnTo>
                    <a:pt x="1484" y="20"/>
                  </a:lnTo>
                  <a:lnTo>
                    <a:pt x="1536" y="31"/>
                  </a:lnTo>
                  <a:lnTo>
                    <a:pt x="1589" y="42"/>
                  </a:lnTo>
                  <a:lnTo>
                    <a:pt x="1641" y="57"/>
                  </a:lnTo>
                  <a:lnTo>
                    <a:pt x="1689" y="75"/>
                  </a:lnTo>
                  <a:lnTo>
                    <a:pt x="1737" y="92"/>
                  </a:lnTo>
                  <a:lnTo>
                    <a:pt x="1781" y="114"/>
                  </a:lnTo>
                  <a:lnTo>
                    <a:pt x="1825" y="140"/>
                  </a:lnTo>
                  <a:lnTo>
                    <a:pt x="1866" y="166"/>
                  </a:lnTo>
                  <a:lnTo>
                    <a:pt x="1908" y="193"/>
                  </a:lnTo>
                  <a:lnTo>
                    <a:pt x="1945" y="223"/>
                  </a:lnTo>
                  <a:lnTo>
                    <a:pt x="1982" y="254"/>
                  </a:lnTo>
                  <a:lnTo>
                    <a:pt x="2015" y="287"/>
                  </a:lnTo>
                  <a:lnTo>
                    <a:pt x="2048" y="319"/>
                  </a:lnTo>
                  <a:lnTo>
                    <a:pt x="2078" y="357"/>
                  </a:lnTo>
                  <a:lnTo>
                    <a:pt x="2109" y="394"/>
                  </a:lnTo>
                  <a:lnTo>
                    <a:pt x="2135" y="431"/>
                  </a:lnTo>
                  <a:lnTo>
                    <a:pt x="2157" y="472"/>
                  </a:lnTo>
                  <a:lnTo>
                    <a:pt x="2183" y="514"/>
                  </a:lnTo>
                  <a:lnTo>
                    <a:pt x="2201" y="555"/>
                  </a:lnTo>
                  <a:lnTo>
                    <a:pt x="2218" y="599"/>
                  </a:lnTo>
                  <a:lnTo>
                    <a:pt x="2233" y="643"/>
                  </a:lnTo>
                  <a:lnTo>
                    <a:pt x="2249" y="687"/>
                  </a:lnTo>
                  <a:lnTo>
                    <a:pt x="2264" y="735"/>
                  </a:lnTo>
                  <a:lnTo>
                    <a:pt x="2271" y="778"/>
                  </a:lnTo>
                  <a:lnTo>
                    <a:pt x="2277" y="826"/>
                  </a:lnTo>
                  <a:lnTo>
                    <a:pt x="2284" y="874"/>
                  </a:lnTo>
                  <a:lnTo>
                    <a:pt x="2286" y="927"/>
                  </a:lnTo>
                  <a:lnTo>
                    <a:pt x="2286" y="975"/>
                  </a:lnTo>
                  <a:lnTo>
                    <a:pt x="2284" y="1056"/>
                  </a:lnTo>
                  <a:lnTo>
                    <a:pt x="2277" y="1132"/>
                  </a:lnTo>
                  <a:lnTo>
                    <a:pt x="2262" y="1207"/>
                  </a:lnTo>
                  <a:lnTo>
                    <a:pt x="2240" y="1279"/>
                  </a:lnTo>
                  <a:lnTo>
                    <a:pt x="2214" y="1344"/>
                  </a:lnTo>
                  <a:lnTo>
                    <a:pt x="2183" y="1406"/>
                  </a:lnTo>
                  <a:lnTo>
                    <a:pt x="2150" y="1465"/>
                  </a:lnTo>
                  <a:lnTo>
                    <a:pt x="2113" y="1517"/>
                  </a:lnTo>
                  <a:lnTo>
                    <a:pt x="2070" y="1570"/>
                  </a:lnTo>
                  <a:lnTo>
                    <a:pt x="2026" y="1618"/>
                  </a:lnTo>
                  <a:lnTo>
                    <a:pt x="1978" y="1659"/>
                  </a:lnTo>
                  <a:lnTo>
                    <a:pt x="1925" y="1696"/>
                  </a:lnTo>
                  <a:lnTo>
                    <a:pt x="1873" y="1733"/>
                  </a:lnTo>
                  <a:lnTo>
                    <a:pt x="1816" y="1764"/>
                  </a:lnTo>
                  <a:lnTo>
                    <a:pt x="1759" y="1790"/>
                  </a:lnTo>
                  <a:lnTo>
                    <a:pt x="1702" y="1816"/>
                  </a:lnTo>
                  <a:lnTo>
                    <a:pt x="2413" y="3188"/>
                  </a:lnTo>
                  <a:lnTo>
                    <a:pt x="1694" y="3188"/>
                  </a:lnTo>
                  <a:lnTo>
                    <a:pt x="1694" y="3186"/>
                  </a:lnTo>
                  <a:lnTo>
                    <a:pt x="1073" y="1915"/>
                  </a:lnTo>
                  <a:close/>
                  <a:moveTo>
                    <a:pt x="1208" y="553"/>
                  </a:moveTo>
                  <a:lnTo>
                    <a:pt x="625" y="553"/>
                  </a:lnTo>
                  <a:lnTo>
                    <a:pt x="625" y="1397"/>
                  </a:lnTo>
                  <a:lnTo>
                    <a:pt x="1208" y="1397"/>
                  </a:lnTo>
                  <a:lnTo>
                    <a:pt x="1261" y="1395"/>
                  </a:lnTo>
                  <a:lnTo>
                    <a:pt x="1309" y="1392"/>
                  </a:lnTo>
                  <a:lnTo>
                    <a:pt x="1353" y="1382"/>
                  </a:lnTo>
                  <a:lnTo>
                    <a:pt x="1396" y="1371"/>
                  </a:lnTo>
                  <a:lnTo>
                    <a:pt x="1433" y="1353"/>
                  </a:lnTo>
                  <a:lnTo>
                    <a:pt x="1475" y="1331"/>
                  </a:lnTo>
                  <a:lnTo>
                    <a:pt x="1508" y="1309"/>
                  </a:lnTo>
                  <a:lnTo>
                    <a:pt x="1538" y="1283"/>
                  </a:lnTo>
                  <a:lnTo>
                    <a:pt x="1569" y="1253"/>
                  </a:lnTo>
                  <a:lnTo>
                    <a:pt x="1591" y="1220"/>
                  </a:lnTo>
                  <a:lnTo>
                    <a:pt x="1613" y="1187"/>
                  </a:lnTo>
                  <a:lnTo>
                    <a:pt x="1630" y="1150"/>
                  </a:lnTo>
                  <a:lnTo>
                    <a:pt x="1645" y="1108"/>
                  </a:lnTo>
                  <a:lnTo>
                    <a:pt x="1652" y="1067"/>
                  </a:lnTo>
                  <a:lnTo>
                    <a:pt x="1659" y="1023"/>
                  </a:lnTo>
                  <a:lnTo>
                    <a:pt x="1661" y="979"/>
                  </a:lnTo>
                  <a:lnTo>
                    <a:pt x="1659" y="936"/>
                  </a:lnTo>
                  <a:lnTo>
                    <a:pt x="1652" y="892"/>
                  </a:lnTo>
                  <a:lnTo>
                    <a:pt x="1645" y="850"/>
                  </a:lnTo>
                  <a:lnTo>
                    <a:pt x="1630" y="809"/>
                  </a:lnTo>
                  <a:lnTo>
                    <a:pt x="1613" y="772"/>
                  </a:lnTo>
                  <a:lnTo>
                    <a:pt x="1591" y="739"/>
                  </a:lnTo>
                  <a:lnTo>
                    <a:pt x="1569" y="706"/>
                  </a:lnTo>
                  <a:lnTo>
                    <a:pt x="1538" y="676"/>
                  </a:lnTo>
                  <a:lnTo>
                    <a:pt x="1508" y="649"/>
                  </a:lnTo>
                  <a:lnTo>
                    <a:pt x="1475" y="630"/>
                  </a:lnTo>
                  <a:lnTo>
                    <a:pt x="1433" y="608"/>
                  </a:lnTo>
                  <a:lnTo>
                    <a:pt x="1396" y="593"/>
                  </a:lnTo>
                  <a:lnTo>
                    <a:pt x="1353" y="577"/>
                  </a:lnTo>
                  <a:lnTo>
                    <a:pt x="1309" y="566"/>
                  </a:lnTo>
                  <a:lnTo>
                    <a:pt x="1261" y="564"/>
                  </a:lnTo>
                  <a:lnTo>
                    <a:pt x="1208" y="553"/>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3600">
                <a:solidFill>
                  <a:schemeClr val="tx1">
                    <a:alpha val="18000"/>
                  </a:schemeClr>
                </a:solidFill>
              </a:endParaRPr>
            </a:p>
          </p:txBody>
        </p:sp>
        <p:sp>
          <p:nvSpPr>
            <p:cNvPr id="16" name="Freeform 15"/>
            <p:cNvSpPr>
              <a:spLocks noChangeArrowheads="1"/>
            </p:cNvSpPr>
            <p:nvPr/>
          </p:nvSpPr>
          <p:spPr bwMode="auto">
            <a:xfrm>
              <a:off x="4572000" y="2951163"/>
              <a:ext cx="825500" cy="1147763"/>
            </a:xfrm>
            <a:custGeom>
              <a:avLst/>
              <a:gdLst>
                <a:gd name="T0" fmla="*/ 625 w 2291"/>
                <a:gd name="T1" fmla="*/ 1989 h 3189"/>
                <a:gd name="T2" fmla="*/ 0 w 2291"/>
                <a:gd name="T3" fmla="*/ 3188 h 3189"/>
                <a:gd name="T4" fmla="*/ 1240 w 2291"/>
                <a:gd name="T5" fmla="*/ 0 h 3189"/>
                <a:gd name="T6" fmla="*/ 1298 w 2291"/>
                <a:gd name="T7" fmla="*/ 0 h 3189"/>
                <a:gd name="T8" fmla="*/ 1416 w 2291"/>
                <a:gd name="T9" fmla="*/ 9 h 3189"/>
                <a:gd name="T10" fmla="*/ 1529 w 2291"/>
                <a:gd name="T11" fmla="*/ 31 h 3189"/>
                <a:gd name="T12" fmla="*/ 1634 w 2291"/>
                <a:gd name="T13" fmla="*/ 59 h 3189"/>
                <a:gd name="T14" fmla="*/ 1730 w 2291"/>
                <a:gd name="T15" fmla="*/ 94 h 3189"/>
                <a:gd name="T16" fmla="*/ 1818 w 2291"/>
                <a:gd name="T17" fmla="*/ 138 h 3189"/>
                <a:gd name="T18" fmla="*/ 1903 w 2291"/>
                <a:gd name="T19" fmla="*/ 195 h 3189"/>
                <a:gd name="T20" fmla="*/ 1977 w 2291"/>
                <a:gd name="T21" fmla="*/ 258 h 3189"/>
                <a:gd name="T22" fmla="*/ 2047 w 2291"/>
                <a:gd name="T23" fmla="*/ 324 h 3189"/>
                <a:gd name="T24" fmla="*/ 2109 w 2291"/>
                <a:gd name="T25" fmla="*/ 398 h 3189"/>
                <a:gd name="T26" fmla="*/ 2161 w 2291"/>
                <a:gd name="T27" fmla="*/ 477 h 3189"/>
                <a:gd name="T28" fmla="*/ 2205 w 2291"/>
                <a:gd name="T29" fmla="*/ 562 h 3189"/>
                <a:gd name="T30" fmla="*/ 2237 w 2291"/>
                <a:gd name="T31" fmla="*/ 650 h 3189"/>
                <a:gd name="T32" fmla="*/ 2264 w 2291"/>
                <a:gd name="T33" fmla="*/ 741 h 3189"/>
                <a:gd name="T34" fmla="*/ 2281 w 2291"/>
                <a:gd name="T35" fmla="*/ 838 h 3189"/>
                <a:gd name="T36" fmla="*/ 2290 w 2291"/>
                <a:gd name="T37" fmla="*/ 938 h 3189"/>
                <a:gd name="T38" fmla="*/ 2290 w 2291"/>
                <a:gd name="T39" fmla="*/ 991 h 3189"/>
                <a:gd name="T40" fmla="*/ 2288 w 2291"/>
                <a:gd name="T41" fmla="*/ 1091 h 3189"/>
                <a:gd name="T42" fmla="*/ 2275 w 2291"/>
                <a:gd name="T43" fmla="*/ 1192 h 3189"/>
                <a:gd name="T44" fmla="*/ 2253 w 2291"/>
                <a:gd name="T45" fmla="*/ 1283 h 3189"/>
                <a:gd name="T46" fmla="*/ 2222 w 2291"/>
                <a:gd name="T47" fmla="*/ 1375 h 3189"/>
                <a:gd name="T48" fmla="*/ 2183 w 2291"/>
                <a:gd name="T49" fmla="*/ 1460 h 3189"/>
                <a:gd name="T50" fmla="*/ 2135 w 2291"/>
                <a:gd name="T51" fmla="*/ 1541 h 3189"/>
                <a:gd name="T52" fmla="*/ 2078 w 2291"/>
                <a:gd name="T53" fmla="*/ 1620 h 3189"/>
                <a:gd name="T54" fmla="*/ 2015 w 2291"/>
                <a:gd name="T55" fmla="*/ 1690 h 3189"/>
                <a:gd name="T56" fmla="*/ 1940 w 2291"/>
                <a:gd name="T57" fmla="*/ 1755 h 3189"/>
                <a:gd name="T58" fmla="*/ 1862 w 2291"/>
                <a:gd name="T59" fmla="*/ 1812 h 3189"/>
                <a:gd name="T60" fmla="*/ 1774 w 2291"/>
                <a:gd name="T61" fmla="*/ 1865 h 3189"/>
                <a:gd name="T62" fmla="*/ 1682 w 2291"/>
                <a:gd name="T63" fmla="*/ 1904 h 3189"/>
                <a:gd name="T64" fmla="*/ 1582 w 2291"/>
                <a:gd name="T65" fmla="*/ 1939 h 3189"/>
                <a:gd name="T66" fmla="*/ 1472 w 2291"/>
                <a:gd name="T67" fmla="*/ 1961 h 3189"/>
                <a:gd name="T68" fmla="*/ 1357 w 2291"/>
                <a:gd name="T69" fmla="*/ 1974 h 3189"/>
                <a:gd name="T70" fmla="*/ 1240 w 2291"/>
                <a:gd name="T71" fmla="*/ 1989 h 3189"/>
                <a:gd name="T72" fmla="*/ 628 w 2291"/>
                <a:gd name="T73" fmla="*/ 553 h 3189"/>
                <a:gd name="T74" fmla="*/ 1207 w 2291"/>
                <a:gd name="T75" fmla="*/ 1428 h 3189"/>
                <a:gd name="T76" fmla="*/ 1259 w 2291"/>
                <a:gd name="T77" fmla="*/ 1428 h 3189"/>
                <a:gd name="T78" fmla="*/ 1354 w 2291"/>
                <a:gd name="T79" fmla="*/ 1415 h 3189"/>
                <a:gd name="T80" fmla="*/ 1440 w 2291"/>
                <a:gd name="T81" fmla="*/ 1382 h 3189"/>
                <a:gd name="T82" fmla="*/ 1510 w 2291"/>
                <a:gd name="T83" fmla="*/ 1338 h 3189"/>
                <a:gd name="T84" fmla="*/ 1573 w 2291"/>
                <a:gd name="T85" fmla="*/ 1281 h 3189"/>
                <a:gd name="T86" fmla="*/ 1617 w 2291"/>
                <a:gd name="T87" fmla="*/ 1211 h 3189"/>
                <a:gd name="T88" fmla="*/ 1650 w 2291"/>
                <a:gd name="T89" fmla="*/ 1133 h 3189"/>
                <a:gd name="T90" fmla="*/ 1663 w 2291"/>
                <a:gd name="T91" fmla="*/ 1045 h 3189"/>
                <a:gd name="T92" fmla="*/ 1665 w 2291"/>
                <a:gd name="T93" fmla="*/ 997 h 3189"/>
                <a:gd name="T94" fmla="*/ 1660 w 2291"/>
                <a:gd name="T95" fmla="*/ 905 h 3189"/>
                <a:gd name="T96" fmla="*/ 1634 w 2291"/>
                <a:gd name="T97" fmla="*/ 820 h 3189"/>
                <a:gd name="T98" fmla="*/ 1595 w 2291"/>
                <a:gd name="T99" fmla="*/ 746 h 3189"/>
                <a:gd name="T100" fmla="*/ 1542 w 2291"/>
                <a:gd name="T101" fmla="*/ 680 h 3189"/>
                <a:gd name="T102" fmla="*/ 1477 w 2291"/>
                <a:gd name="T103" fmla="*/ 628 h 3189"/>
                <a:gd name="T104" fmla="*/ 1398 w 2291"/>
                <a:gd name="T105" fmla="*/ 593 h 3189"/>
                <a:gd name="T106" fmla="*/ 1306 w 2291"/>
                <a:gd name="T107" fmla="*/ 571 h 3189"/>
                <a:gd name="T108" fmla="*/ 1207 w 2291"/>
                <a:gd name="T109" fmla="*/ 553 h 3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291" h="3189">
                  <a:moveTo>
                    <a:pt x="1240" y="1989"/>
                  </a:moveTo>
                  <a:lnTo>
                    <a:pt x="625" y="1989"/>
                  </a:lnTo>
                  <a:lnTo>
                    <a:pt x="625" y="3188"/>
                  </a:lnTo>
                  <a:lnTo>
                    <a:pt x="0" y="3188"/>
                  </a:lnTo>
                  <a:lnTo>
                    <a:pt x="0" y="0"/>
                  </a:lnTo>
                  <a:lnTo>
                    <a:pt x="1240" y="0"/>
                  </a:lnTo>
                  <a:lnTo>
                    <a:pt x="1240" y="0"/>
                  </a:lnTo>
                  <a:lnTo>
                    <a:pt x="1298" y="0"/>
                  </a:lnTo>
                  <a:lnTo>
                    <a:pt x="1357" y="7"/>
                  </a:lnTo>
                  <a:lnTo>
                    <a:pt x="1416" y="9"/>
                  </a:lnTo>
                  <a:lnTo>
                    <a:pt x="1472" y="20"/>
                  </a:lnTo>
                  <a:lnTo>
                    <a:pt x="1529" y="31"/>
                  </a:lnTo>
                  <a:lnTo>
                    <a:pt x="1582" y="42"/>
                  </a:lnTo>
                  <a:lnTo>
                    <a:pt x="1634" y="59"/>
                  </a:lnTo>
                  <a:lnTo>
                    <a:pt x="1682" y="77"/>
                  </a:lnTo>
                  <a:lnTo>
                    <a:pt x="1730" y="94"/>
                  </a:lnTo>
                  <a:lnTo>
                    <a:pt x="1774" y="116"/>
                  </a:lnTo>
                  <a:lnTo>
                    <a:pt x="1818" y="138"/>
                  </a:lnTo>
                  <a:lnTo>
                    <a:pt x="1862" y="169"/>
                  </a:lnTo>
                  <a:lnTo>
                    <a:pt x="1903" y="195"/>
                  </a:lnTo>
                  <a:lnTo>
                    <a:pt x="1940" y="226"/>
                  </a:lnTo>
                  <a:lnTo>
                    <a:pt x="1977" y="258"/>
                  </a:lnTo>
                  <a:lnTo>
                    <a:pt x="2015" y="291"/>
                  </a:lnTo>
                  <a:lnTo>
                    <a:pt x="2047" y="324"/>
                  </a:lnTo>
                  <a:lnTo>
                    <a:pt x="2078" y="361"/>
                  </a:lnTo>
                  <a:lnTo>
                    <a:pt x="2109" y="398"/>
                  </a:lnTo>
                  <a:lnTo>
                    <a:pt x="2135" y="440"/>
                  </a:lnTo>
                  <a:lnTo>
                    <a:pt x="2161" y="477"/>
                  </a:lnTo>
                  <a:lnTo>
                    <a:pt x="2183" y="521"/>
                  </a:lnTo>
                  <a:lnTo>
                    <a:pt x="2205" y="562"/>
                  </a:lnTo>
                  <a:lnTo>
                    <a:pt x="2222" y="606"/>
                  </a:lnTo>
                  <a:lnTo>
                    <a:pt x="2237" y="650"/>
                  </a:lnTo>
                  <a:lnTo>
                    <a:pt x="2253" y="698"/>
                  </a:lnTo>
                  <a:lnTo>
                    <a:pt x="2264" y="741"/>
                  </a:lnTo>
                  <a:lnTo>
                    <a:pt x="2275" y="789"/>
                  </a:lnTo>
                  <a:lnTo>
                    <a:pt x="2281" y="838"/>
                  </a:lnTo>
                  <a:lnTo>
                    <a:pt x="2288" y="890"/>
                  </a:lnTo>
                  <a:lnTo>
                    <a:pt x="2290" y="938"/>
                  </a:lnTo>
                  <a:lnTo>
                    <a:pt x="2290" y="991"/>
                  </a:lnTo>
                  <a:lnTo>
                    <a:pt x="2290" y="991"/>
                  </a:lnTo>
                  <a:lnTo>
                    <a:pt x="2290" y="1043"/>
                  </a:lnTo>
                  <a:lnTo>
                    <a:pt x="2288" y="1091"/>
                  </a:lnTo>
                  <a:lnTo>
                    <a:pt x="2281" y="1139"/>
                  </a:lnTo>
                  <a:lnTo>
                    <a:pt x="2275" y="1192"/>
                  </a:lnTo>
                  <a:lnTo>
                    <a:pt x="2264" y="1240"/>
                  </a:lnTo>
                  <a:lnTo>
                    <a:pt x="2253" y="1283"/>
                  </a:lnTo>
                  <a:lnTo>
                    <a:pt x="2237" y="1331"/>
                  </a:lnTo>
                  <a:lnTo>
                    <a:pt x="2222" y="1375"/>
                  </a:lnTo>
                  <a:lnTo>
                    <a:pt x="2205" y="1419"/>
                  </a:lnTo>
                  <a:lnTo>
                    <a:pt x="2183" y="1460"/>
                  </a:lnTo>
                  <a:lnTo>
                    <a:pt x="2161" y="1504"/>
                  </a:lnTo>
                  <a:lnTo>
                    <a:pt x="2135" y="1541"/>
                  </a:lnTo>
                  <a:lnTo>
                    <a:pt x="2109" y="1583"/>
                  </a:lnTo>
                  <a:lnTo>
                    <a:pt x="2078" y="1620"/>
                  </a:lnTo>
                  <a:lnTo>
                    <a:pt x="2047" y="1657"/>
                  </a:lnTo>
                  <a:lnTo>
                    <a:pt x="2015" y="1690"/>
                  </a:lnTo>
                  <a:lnTo>
                    <a:pt x="1977" y="1723"/>
                  </a:lnTo>
                  <a:lnTo>
                    <a:pt x="1940" y="1755"/>
                  </a:lnTo>
                  <a:lnTo>
                    <a:pt x="1903" y="1786"/>
                  </a:lnTo>
                  <a:lnTo>
                    <a:pt x="1862" y="1812"/>
                  </a:lnTo>
                  <a:lnTo>
                    <a:pt x="1818" y="1839"/>
                  </a:lnTo>
                  <a:lnTo>
                    <a:pt x="1774" y="1865"/>
                  </a:lnTo>
                  <a:lnTo>
                    <a:pt x="1730" y="1887"/>
                  </a:lnTo>
                  <a:lnTo>
                    <a:pt x="1682" y="1904"/>
                  </a:lnTo>
                  <a:lnTo>
                    <a:pt x="1634" y="1922"/>
                  </a:lnTo>
                  <a:lnTo>
                    <a:pt x="1582" y="1939"/>
                  </a:lnTo>
                  <a:lnTo>
                    <a:pt x="1529" y="1950"/>
                  </a:lnTo>
                  <a:lnTo>
                    <a:pt x="1472" y="1961"/>
                  </a:lnTo>
                  <a:lnTo>
                    <a:pt x="1416" y="1972"/>
                  </a:lnTo>
                  <a:lnTo>
                    <a:pt x="1357" y="1974"/>
                  </a:lnTo>
                  <a:lnTo>
                    <a:pt x="1298" y="1976"/>
                  </a:lnTo>
                  <a:lnTo>
                    <a:pt x="1240" y="1989"/>
                  </a:lnTo>
                  <a:close/>
                  <a:moveTo>
                    <a:pt x="1207" y="553"/>
                  </a:moveTo>
                  <a:lnTo>
                    <a:pt x="628" y="553"/>
                  </a:lnTo>
                  <a:lnTo>
                    <a:pt x="628" y="1428"/>
                  </a:lnTo>
                  <a:lnTo>
                    <a:pt x="1207" y="1428"/>
                  </a:lnTo>
                  <a:lnTo>
                    <a:pt x="1207" y="1428"/>
                  </a:lnTo>
                  <a:lnTo>
                    <a:pt x="1259" y="1428"/>
                  </a:lnTo>
                  <a:lnTo>
                    <a:pt x="1306" y="1421"/>
                  </a:lnTo>
                  <a:lnTo>
                    <a:pt x="1354" y="1415"/>
                  </a:lnTo>
                  <a:lnTo>
                    <a:pt x="1398" y="1399"/>
                  </a:lnTo>
                  <a:lnTo>
                    <a:pt x="1440" y="1382"/>
                  </a:lnTo>
                  <a:lnTo>
                    <a:pt x="1477" y="1364"/>
                  </a:lnTo>
                  <a:lnTo>
                    <a:pt x="1510" y="1338"/>
                  </a:lnTo>
                  <a:lnTo>
                    <a:pt x="1542" y="1312"/>
                  </a:lnTo>
                  <a:lnTo>
                    <a:pt x="1573" y="1281"/>
                  </a:lnTo>
                  <a:lnTo>
                    <a:pt x="1595" y="1248"/>
                  </a:lnTo>
                  <a:lnTo>
                    <a:pt x="1617" y="1211"/>
                  </a:lnTo>
                  <a:lnTo>
                    <a:pt x="1634" y="1174"/>
                  </a:lnTo>
                  <a:lnTo>
                    <a:pt x="1650" y="1133"/>
                  </a:lnTo>
                  <a:lnTo>
                    <a:pt x="1660" y="1089"/>
                  </a:lnTo>
                  <a:lnTo>
                    <a:pt x="1663" y="1045"/>
                  </a:lnTo>
                  <a:lnTo>
                    <a:pt x="1665" y="997"/>
                  </a:lnTo>
                  <a:lnTo>
                    <a:pt x="1665" y="997"/>
                  </a:lnTo>
                  <a:lnTo>
                    <a:pt x="1663" y="949"/>
                  </a:lnTo>
                  <a:lnTo>
                    <a:pt x="1660" y="905"/>
                  </a:lnTo>
                  <a:lnTo>
                    <a:pt x="1650" y="862"/>
                  </a:lnTo>
                  <a:lnTo>
                    <a:pt x="1634" y="820"/>
                  </a:lnTo>
                  <a:lnTo>
                    <a:pt x="1617" y="779"/>
                  </a:lnTo>
                  <a:lnTo>
                    <a:pt x="1595" y="746"/>
                  </a:lnTo>
                  <a:lnTo>
                    <a:pt x="1573" y="713"/>
                  </a:lnTo>
                  <a:lnTo>
                    <a:pt x="1542" y="680"/>
                  </a:lnTo>
                  <a:lnTo>
                    <a:pt x="1510" y="654"/>
                  </a:lnTo>
                  <a:lnTo>
                    <a:pt x="1477" y="628"/>
                  </a:lnTo>
                  <a:lnTo>
                    <a:pt x="1440" y="610"/>
                  </a:lnTo>
                  <a:lnTo>
                    <a:pt x="1398" y="593"/>
                  </a:lnTo>
                  <a:lnTo>
                    <a:pt x="1354" y="577"/>
                  </a:lnTo>
                  <a:lnTo>
                    <a:pt x="1306" y="571"/>
                  </a:lnTo>
                  <a:lnTo>
                    <a:pt x="1259" y="564"/>
                  </a:lnTo>
                  <a:lnTo>
                    <a:pt x="1207" y="553"/>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3600">
                <a:solidFill>
                  <a:schemeClr val="tx1">
                    <a:alpha val="18000"/>
                  </a:schemeClr>
                </a:solidFill>
              </a:endParaRPr>
            </a:p>
          </p:txBody>
        </p:sp>
        <p:sp>
          <p:nvSpPr>
            <p:cNvPr id="17" name="Freeform 16"/>
            <p:cNvSpPr>
              <a:spLocks noChangeArrowheads="1"/>
            </p:cNvSpPr>
            <p:nvPr/>
          </p:nvSpPr>
          <p:spPr bwMode="auto">
            <a:xfrm>
              <a:off x="3505200" y="4389438"/>
              <a:ext cx="828675" cy="215900"/>
            </a:xfrm>
            <a:custGeom>
              <a:avLst/>
              <a:gdLst>
                <a:gd name="T0" fmla="*/ 0 w 2302"/>
                <a:gd name="T1" fmla="*/ 599 h 600"/>
                <a:gd name="T2" fmla="*/ 2301 w 2302"/>
                <a:gd name="T3" fmla="*/ 599 h 600"/>
                <a:gd name="T4" fmla="*/ 2301 w 2302"/>
                <a:gd name="T5" fmla="*/ 0 h 600"/>
                <a:gd name="T6" fmla="*/ 0 w 2302"/>
                <a:gd name="T7" fmla="*/ 0 h 600"/>
                <a:gd name="T8" fmla="*/ 0 w 2302"/>
                <a:gd name="T9" fmla="*/ 599 h 600"/>
              </a:gdLst>
              <a:ahLst/>
              <a:cxnLst>
                <a:cxn ang="0">
                  <a:pos x="T0" y="T1"/>
                </a:cxn>
                <a:cxn ang="0">
                  <a:pos x="T2" y="T3"/>
                </a:cxn>
                <a:cxn ang="0">
                  <a:pos x="T4" y="T5"/>
                </a:cxn>
                <a:cxn ang="0">
                  <a:pos x="T6" y="T7"/>
                </a:cxn>
                <a:cxn ang="0">
                  <a:pos x="T8" y="T9"/>
                </a:cxn>
              </a:cxnLst>
              <a:rect l="0" t="0" r="r" b="b"/>
              <a:pathLst>
                <a:path w="2302" h="600">
                  <a:moveTo>
                    <a:pt x="0" y="599"/>
                  </a:moveTo>
                  <a:lnTo>
                    <a:pt x="2301" y="599"/>
                  </a:lnTo>
                  <a:lnTo>
                    <a:pt x="2301" y="0"/>
                  </a:lnTo>
                  <a:lnTo>
                    <a:pt x="0" y="0"/>
                  </a:lnTo>
                  <a:lnTo>
                    <a:pt x="0" y="599"/>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3600">
                <a:solidFill>
                  <a:schemeClr val="tx1">
                    <a:alpha val="18000"/>
                  </a:schemeClr>
                </a:solidFill>
              </a:endParaRPr>
            </a:p>
          </p:txBody>
        </p:sp>
      </p:grpSp>
      <p:grpSp>
        <p:nvGrpSpPr>
          <p:cNvPr id="18" name="Group 17">
            <a:extLst>
              <a:ext uri="{FF2B5EF4-FFF2-40B4-BE49-F238E27FC236}">
                <a16:creationId xmlns:a16="http://schemas.microsoft.com/office/drawing/2014/main" id="{543EF3A3-F242-664F-969B-9EF50EB40BE1}"/>
              </a:ext>
            </a:extLst>
          </p:cNvPr>
          <p:cNvGrpSpPr/>
          <p:nvPr userDrawn="1"/>
        </p:nvGrpSpPr>
        <p:grpSpPr>
          <a:xfrm>
            <a:off x="-1588" y="0"/>
            <a:ext cx="8698843" cy="6858000"/>
            <a:chOff x="-1588" y="941388"/>
            <a:chExt cx="7186613" cy="5665787"/>
          </a:xfrm>
          <a:solidFill>
            <a:srgbClr val="7793AB"/>
          </a:solidFill>
        </p:grpSpPr>
        <p:sp>
          <p:nvSpPr>
            <p:cNvPr id="19" name="Freeform 18">
              <a:extLst>
                <a:ext uri="{FF2B5EF4-FFF2-40B4-BE49-F238E27FC236}">
                  <a16:creationId xmlns:a16="http://schemas.microsoft.com/office/drawing/2014/main" id="{5AA55FCD-2F21-3047-BDFE-A88BD11FC0DD}"/>
                </a:ext>
              </a:extLst>
            </p:cNvPr>
            <p:cNvSpPr>
              <a:spLocks noChangeArrowheads="1"/>
            </p:cNvSpPr>
            <p:nvPr userDrawn="1"/>
          </p:nvSpPr>
          <p:spPr bwMode="auto">
            <a:xfrm>
              <a:off x="-1588" y="5940425"/>
              <a:ext cx="2492376" cy="666750"/>
            </a:xfrm>
            <a:custGeom>
              <a:avLst/>
              <a:gdLst>
                <a:gd name="T0" fmla="*/ 3462 w 6925"/>
                <a:gd name="T1" fmla="*/ 1849 h 1850"/>
                <a:gd name="T2" fmla="*/ 0 w 6925"/>
                <a:gd name="T3" fmla="*/ 1849 h 1850"/>
                <a:gd name="T4" fmla="*/ 0 w 6925"/>
                <a:gd name="T5" fmla="*/ 0 h 1850"/>
                <a:gd name="T6" fmla="*/ 6924 w 6925"/>
                <a:gd name="T7" fmla="*/ 0 h 1850"/>
                <a:gd name="T8" fmla="*/ 6924 w 6925"/>
                <a:gd name="T9" fmla="*/ 1849 h 1850"/>
                <a:gd name="T10" fmla="*/ 3462 w 6925"/>
                <a:gd name="T11" fmla="*/ 1849 h 1850"/>
              </a:gdLst>
              <a:ahLst/>
              <a:cxnLst>
                <a:cxn ang="0">
                  <a:pos x="T0" y="T1"/>
                </a:cxn>
                <a:cxn ang="0">
                  <a:pos x="T2" y="T3"/>
                </a:cxn>
                <a:cxn ang="0">
                  <a:pos x="T4" y="T5"/>
                </a:cxn>
                <a:cxn ang="0">
                  <a:pos x="T6" y="T7"/>
                </a:cxn>
                <a:cxn ang="0">
                  <a:pos x="T8" y="T9"/>
                </a:cxn>
                <a:cxn ang="0">
                  <a:pos x="T10" y="T11"/>
                </a:cxn>
              </a:cxnLst>
              <a:rect l="0" t="0" r="r" b="b"/>
              <a:pathLst>
                <a:path w="6925" h="1850">
                  <a:moveTo>
                    <a:pt x="3462" y="1849"/>
                  </a:moveTo>
                  <a:lnTo>
                    <a:pt x="0" y="1849"/>
                  </a:lnTo>
                  <a:lnTo>
                    <a:pt x="0" y="0"/>
                  </a:lnTo>
                  <a:lnTo>
                    <a:pt x="6924" y="0"/>
                  </a:lnTo>
                  <a:lnTo>
                    <a:pt x="6924" y="1849"/>
                  </a:lnTo>
                  <a:lnTo>
                    <a:pt x="3462" y="1849"/>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0" name="Freeform 19">
              <a:extLst>
                <a:ext uri="{FF2B5EF4-FFF2-40B4-BE49-F238E27FC236}">
                  <a16:creationId xmlns:a16="http://schemas.microsoft.com/office/drawing/2014/main" id="{D298A600-2655-C649-A20D-2ACB2FB2B45A}"/>
                </a:ext>
              </a:extLst>
            </p:cNvPr>
            <p:cNvSpPr>
              <a:spLocks noChangeArrowheads="1"/>
            </p:cNvSpPr>
            <p:nvPr userDrawn="1"/>
          </p:nvSpPr>
          <p:spPr bwMode="auto">
            <a:xfrm>
              <a:off x="3981450" y="941388"/>
              <a:ext cx="3203575" cy="3908425"/>
            </a:xfrm>
            <a:custGeom>
              <a:avLst/>
              <a:gdLst>
                <a:gd name="T0" fmla="*/ 8858 w 8898"/>
                <a:gd name="T1" fmla="*/ 1740 h 10858"/>
                <a:gd name="T2" fmla="*/ 8788 w 8898"/>
                <a:gd name="T3" fmla="*/ 1364 h 10858"/>
                <a:gd name="T4" fmla="*/ 8687 w 8898"/>
                <a:gd name="T5" fmla="*/ 1001 h 10858"/>
                <a:gd name="T6" fmla="*/ 8547 w 8898"/>
                <a:gd name="T7" fmla="*/ 656 h 10858"/>
                <a:gd name="T8" fmla="*/ 8377 w 8898"/>
                <a:gd name="T9" fmla="*/ 326 h 10858"/>
                <a:gd name="T10" fmla="*/ 8171 w 8898"/>
                <a:gd name="T11" fmla="*/ 22 h 10858"/>
                <a:gd name="T12" fmla="*/ 0 w 8898"/>
                <a:gd name="T13" fmla="*/ 0 h 10858"/>
                <a:gd name="T14" fmla="*/ 2422 w 8898"/>
                <a:gd name="T15" fmla="*/ 10857 h 10858"/>
                <a:gd name="T16" fmla="*/ 4803 w 8898"/>
                <a:gd name="T17" fmla="*/ 6187 h 10858"/>
                <a:gd name="T18" fmla="*/ 5271 w 8898"/>
                <a:gd name="T19" fmla="*/ 6170 h 10858"/>
                <a:gd name="T20" fmla="*/ 5717 w 8898"/>
                <a:gd name="T21" fmla="*/ 6113 h 10858"/>
                <a:gd name="T22" fmla="*/ 6132 w 8898"/>
                <a:gd name="T23" fmla="*/ 6017 h 10858"/>
                <a:gd name="T24" fmla="*/ 6525 w 8898"/>
                <a:gd name="T25" fmla="*/ 5881 h 10858"/>
                <a:gd name="T26" fmla="*/ 6888 w 8898"/>
                <a:gd name="T27" fmla="*/ 5720 h 10858"/>
                <a:gd name="T28" fmla="*/ 7229 w 8898"/>
                <a:gd name="T29" fmla="*/ 5523 h 10858"/>
                <a:gd name="T30" fmla="*/ 7535 w 8898"/>
                <a:gd name="T31" fmla="*/ 5300 h 10858"/>
                <a:gd name="T32" fmla="*/ 7811 w 8898"/>
                <a:gd name="T33" fmla="*/ 5046 h 10858"/>
                <a:gd name="T34" fmla="*/ 8060 w 8898"/>
                <a:gd name="T35" fmla="*/ 4771 h 10858"/>
                <a:gd name="T36" fmla="*/ 8278 w 8898"/>
                <a:gd name="T37" fmla="*/ 4478 h 10858"/>
                <a:gd name="T38" fmla="*/ 8466 w 8898"/>
                <a:gd name="T39" fmla="*/ 4159 h 10858"/>
                <a:gd name="T40" fmla="*/ 8619 w 8898"/>
                <a:gd name="T41" fmla="*/ 3818 h 10858"/>
                <a:gd name="T42" fmla="*/ 8740 w 8898"/>
                <a:gd name="T43" fmla="*/ 3464 h 10858"/>
                <a:gd name="T44" fmla="*/ 8827 w 8898"/>
                <a:gd name="T45" fmla="*/ 3097 h 10858"/>
                <a:gd name="T46" fmla="*/ 8879 w 8898"/>
                <a:gd name="T47" fmla="*/ 2712 h 10858"/>
                <a:gd name="T48" fmla="*/ 8897 w 8898"/>
                <a:gd name="T49" fmla="*/ 2323 h 10858"/>
                <a:gd name="T50" fmla="*/ 8879 w 8898"/>
                <a:gd name="T51" fmla="*/ 1932 h 10858"/>
                <a:gd name="T52" fmla="*/ 6475 w 8898"/>
                <a:gd name="T53" fmla="*/ 2417 h 10858"/>
                <a:gd name="T54" fmla="*/ 6458 w 8898"/>
                <a:gd name="T55" fmla="*/ 2596 h 10858"/>
                <a:gd name="T56" fmla="*/ 6427 w 8898"/>
                <a:gd name="T57" fmla="*/ 2771 h 10858"/>
                <a:gd name="T58" fmla="*/ 6379 w 8898"/>
                <a:gd name="T59" fmla="*/ 2937 h 10858"/>
                <a:gd name="T60" fmla="*/ 6322 w 8898"/>
                <a:gd name="T61" fmla="*/ 3090 h 10858"/>
                <a:gd name="T62" fmla="*/ 6248 w 8898"/>
                <a:gd name="T63" fmla="*/ 3239 h 10858"/>
                <a:gd name="T64" fmla="*/ 6156 w 8898"/>
                <a:gd name="T65" fmla="*/ 3374 h 10858"/>
                <a:gd name="T66" fmla="*/ 6055 w 8898"/>
                <a:gd name="T67" fmla="*/ 3497 h 10858"/>
                <a:gd name="T68" fmla="*/ 5937 w 8898"/>
                <a:gd name="T69" fmla="*/ 3608 h 10858"/>
                <a:gd name="T70" fmla="*/ 5806 w 8898"/>
                <a:gd name="T71" fmla="*/ 3704 h 10858"/>
                <a:gd name="T72" fmla="*/ 5662 w 8898"/>
                <a:gd name="T73" fmla="*/ 3792 h 10858"/>
                <a:gd name="T74" fmla="*/ 5509 w 8898"/>
                <a:gd name="T75" fmla="*/ 3862 h 10858"/>
                <a:gd name="T76" fmla="*/ 5343 w 8898"/>
                <a:gd name="T77" fmla="*/ 3919 h 10858"/>
                <a:gd name="T78" fmla="*/ 5168 w 8898"/>
                <a:gd name="T79" fmla="*/ 3967 h 10858"/>
                <a:gd name="T80" fmla="*/ 4980 w 8898"/>
                <a:gd name="T81" fmla="*/ 3993 h 10858"/>
                <a:gd name="T82" fmla="*/ 4783 w 8898"/>
                <a:gd name="T83" fmla="*/ 4010 h 10858"/>
                <a:gd name="T84" fmla="*/ 2422 w 8898"/>
                <a:gd name="T85" fmla="*/ 4010 h 10858"/>
                <a:gd name="T86" fmla="*/ 4683 w 8898"/>
                <a:gd name="T87" fmla="*/ 616 h 10858"/>
                <a:gd name="T88" fmla="*/ 4884 w 8898"/>
                <a:gd name="T89" fmla="*/ 625 h 10858"/>
                <a:gd name="T90" fmla="*/ 5074 w 8898"/>
                <a:gd name="T91" fmla="*/ 647 h 10858"/>
                <a:gd name="T92" fmla="*/ 5258 w 8898"/>
                <a:gd name="T93" fmla="*/ 686 h 10858"/>
                <a:gd name="T94" fmla="*/ 5428 w 8898"/>
                <a:gd name="T95" fmla="*/ 739 h 10858"/>
                <a:gd name="T96" fmla="*/ 5586 w 8898"/>
                <a:gd name="T97" fmla="*/ 804 h 10858"/>
                <a:gd name="T98" fmla="*/ 5734 w 8898"/>
                <a:gd name="T99" fmla="*/ 887 h 10858"/>
                <a:gd name="T100" fmla="*/ 5874 w 8898"/>
                <a:gd name="T101" fmla="*/ 979 h 10858"/>
                <a:gd name="T102" fmla="*/ 5996 w 8898"/>
                <a:gd name="T103" fmla="*/ 1086 h 10858"/>
                <a:gd name="T104" fmla="*/ 6108 w 8898"/>
                <a:gd name="T105" fmla="*/ 1204 h 10858"/>
                <a:gd name="T106" fmla="*/ 6204 w 8898"/>
                <a:gd name="T107" fmla="*/ 1335 h 10858"/>
                <a:gd name="T108" fmla="*/ 6287 w 8898"/>
                <a:gd name="T109" fmla="*/ 1480 h 10858"/>
                <a:gd name="T110" fmla="*/ 6353 w 8898"/>
                <a:gd name="T111" fmla="*/ 1633 h 10858"/>
                <a:gd name="T112" fmla="*/ 6405 w 8898"/>
                <a:gd name="T113" fmla="*/ 1790 h 10858"/>
                <a:gd name="T114" fmla="*/ 6445 w 8898"/>
                <a:gd name="T115" fmla="*/ 1960 h 10858"/>
                <a:gd name="T116" fmla="*/ 6466 w 8898"/>
                <a:gd name="T117" fmla="*/ 2140 h 10858"/>
                <a:gd name="T118" fmla="*/ 6475 w 8898"/>
                <a:gd name="T119" fmla="*/ 2323 h 108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898" h="10858">
                  <a:moveTo>
                    <a:pt x="8879" y="1932"/>
                  </a:moveTo>
                  <a:lnTo>
                    <a:pt x="8858" y="1740"/>
                  </a:lnTo>
                  <a:lnTo>
                    <a:pt x="8827" y="1552"/>
                  </a:lnTo>
                  <a:lnTo>
                    <a:pt x="8788" y="1364"/>
                  </a:lnTo>
                  <a:lnTo>
                    <a:pt x="8740" y="1180"/>
                  </a:lnTo>
                  <a:lnTo>
                    <a:pt x="8687" y="1001"/>
                  </a:lnTo>
                  <a:lnTo>
                    <a:pt x="8619" y="826"/>
                  </a:lnTo>
                  <a:lnTo>
                    <a:pt x="8547" y="656"/>
                  </a:lnTo>
                  <a:lnTo>
                    <a:pt x="8466" y="485"/>
                  </a:lnTo>
                  <a:lnTo>
                    <a:pt x="8377" y="326"/>
                  </a:lnTo>
                  <a:lnTo>
                    <a:pt x="8278" y="175"/>
                  </a:lnTo>
                  <a:lnTo>
                    <a:pt x="8171" y="22"/>
                  </a:lnTo>
                  <a:lnTo>
                    <a:pt x="8154" y="0"/>
                  </a:lnTo>
                  <a:lnTo>
                    <a:pt x="0" y="0"/>
                  </a:lnTo>
                  <a:lnTo>
                    <a:pt x="0" y="10857"/>
                  </a:lnTo>
                  <a:lnTo>
                    <a:pt x="2422" y="10857"/>
                  </a:lnTo>
                  <a:lnTo>
                    <a:pt x="2422" y="6187"/>
                  </a:lnTo>
                  <a:lnTo>
                    <a:pt x="4803" y="6187"/>
                  </a:lnTo>
                  <a:lnTo>
                    <a:pt x="5043" y="6183"/>
                  </a:lnTo>
                  <a:lnTo>
                    <a:pt x="5271" y="6170"/>
                  </a:lnTo>
                  <a:lnTo>
                    <a:pt x="5498" y="6144"/>
                  </a:lnTo>
                  <a:lnTo>
                    <a:pt x="5717" y="6113"/>
                  </a:lnTo>
                  <a:lnTo>
                    <a:pt x="5926" y="6069"/>
                  </a:lnTo>
                  <a:lnTo>
                    <a:pt x="6132" y="6017"/>
                  </a:lnTo>
                  <a:lnTo>
                    <a:pt x="6333" y="5953"/>
                  </a:lnTo>
                  <a:lnTo>
                    <a:pt x="6525" y="5881"/>
                  </a:lnTo>
                  <a:lnTo>
                    <a:pt x="6709" y="5805"/>
                  </a:lnTo>
                  <a:lnTo>
                    <a:pt x="6888" y="5720"/>
                  </a:lnTo>
                  <a:lnTo>
                    <a:pt x="7063" y="5626"/>
                  </a:lnTo>
                  <a:lnTo>
                    <a:pt x="7229" y="5523"/>
                  </a:lnTo>
                  <a:lnTo>
                    <a:pt x="7384" y="5411"/>
                  </a:lnTo>
                  <a:lnTo>
                    <a:pt x="7535" y="5300"/>
                  </a:lnTo>
                  <a:lnTo>
                    <a:pt x="7677" y="5175"/>
                  </a:lnTo>
                  <a:lnTo>
                    <a:pt x="7811" y="5046"/>
                  </a:lnTo>
                  <a:lnTo>
                    <a:pt x="7940" y="4913"/>
                  </a:lnTo>
                  <a:lnTo>
                    <a:pt x="8060" y="4771"/>
                  </a:lnTo>
                  <a:lnTo>
                    <a:pt x="8171" y="4629"/>
                  </a:lnTo>
                  <a:lnTo>
                    <a:pt x="8278" y="4478"/>
                  </a:lnTo>
                  <a:lnTo>
                    <a:pt x="8377" y="4319"/>
                  </a:lnTo>
                  <a:lnTo>
                    <a:pt x="8466" y="4159"/>
                  </a:lnTo>
                  <a:lnTo>
                    <a:pt x="8547" y="3993"/>
                  </a:lnTo>
                  <a:lnTo>
                    <a:pt x="8619" y="3818"/>
                  </a:lnTo>
                  <a:lnTo>
                    <a:pt x="8687" y="3643"/>
                  </a:lnTo>
                  <a:lnTo>
                    <a:pt x="8740" y="3464"/>
                  </a:lnTo>
                  <a:lnTo>
                    <a:pt x="8788" y="3280"/>
                  </a:lnTo>
                  <a:lnTo>
                    <a:pt x="8827" y="3097"/>
                  </a:lnTo>
                  <a:lnTo>
                    <a:pt x="8858" y="2905"/>
                  </a:lnTo>
                  <a:lnTo>
                    <a:pt x="8879" y="2712"/>
                  </a:lnTo>
                  <a:lnTo>
                    <a:pt x="8893" y="2520"/>
                  </a:lnTo>
                  <a:lnTo>
                    <a:pt x="8897" y="2323"/>
                  </a:lnTo>
                  <a:lnTo>
                    <a:pt x="8893" y="2126"/>
                  </a:lnTo>
                  <a:lnTo>
                    <a:pt x="8879" y="1932"/>
                  </a:lnTo>
                  <a:close/>
                  <a:moveTo>
                    <a:pt x="6475" y="2323"/>
                  </a:moveTo>
                  <a:lnTo>
                    <a:pt x="6475" y="2417"/>
                  </a:lnTo>
                  <a:lnTo>
                    <a:pt x="6466" y="2507"/>
                  </a:lnTo>
                  <a:lnTo>
                    <a:pt x="6458" y="2596"/>
                  </a:lnTo>
                  <a:lnTo>
                    <a:pt x="6445" y="2686"/>
                  </a:lnTo>
                  <a:lnTo>
                    <a:pt x="6427" y="2771"/>
                  </a:lnTo>
                  <a:lnTo>
                    <a:pt x="6405" y="2856"/>
                  </a:lnTo>
                  <a:lnTo>
                    <a:pt x="6379" y="2937"/>
                  </a:lnTo>
                  <a:lnTo>
                    <a:pt x="6353" y="3014"/>
                  </a:lnTo>
                  <a:lnTo>
                    <a:pt x="6322" y="3090"/>
                  </a:lnTo>
                  <a:lnTo>
                    <a:pt x="6287" y="3167"/>
                  </a:lnTo>
                  <a:lnTo>
                    <a:pt x="6248" y="3239"/>
                  </a:lnTo>
                  <a:lnTo>
                    <a:pt x="6204" y="3307"/>
                  </a:lnTo>
                  <a:lnTo>
                    <a:pt x="6156" y="3374"/>
                  </a:lnTo>
                  <a:lnTo>
                    <a:pt x="6108" y="3438"/>
                  </a:lnTo>
                  <a:lnTo>
                    <a:pt x="6055" y="3497"/>
                  </a:lnTo>
                  <a:lnTo>
                    <a:pt x="5996" y="3556"/>
                  </a:lnTo>
                  <a:lnTo>
                    <a:pt x="5937" y="3608"/>
                  </a:lnTo>
                  <a:lnTo>
                    <a:pt x="5874" y="3661"/>
                  </a:lnTo>
                  <a:lnTo>
                    <a:pt x="5806" y="3704"/>
                  </a:lnTo>
                  <a:lnTo>
                    <a:pt x="5734" y="3748"/>
                  </a:lnTo>
                  <a:lnTo>
                    <a:pt x="5662" y="3792"/>
                  </a:lnTo>
                  <a:lnTo>
                    <a:pt x="5586" y="3827"/>
                  </a:lnTo>
                  <a:lnTo>
                    <a:pt x="5509" y="3862"/>
                  </a:lnTo>
                  <a:lnTo>
                    <a:pt x="5428" y="3892"/>
                  </a:lnTo>
                  <a:lnTo>
                    <a:pt x="5343" y="3919"/>
                  </a:lnTo>
                  <a:lnTo>
                    <a:pt x="5258" y="3945"/>
                  </a:lnTo>
                  <a:lnTo>
                    <a:pt x="5168" y="3967"/>
                  </a:lnTo>
                  <a:lnTo>
                    <a:pt x="5074" y="3980"/>
                  </a:lnTo>
                  <a:lnTo>
                    <a:pt x="4980" y="3993"/>
                  </a:lnTo>
                  <a:lnTo>
                    <a:pt x="4882" y="4006"/>
                  </a:lnTo>
                  <a:lnTo>
                    <a:pt x="4783" y="4010"/>
                  </a:lnTo>
                  <a:lnTo>
                    <a:pt x="4681" y="4010"/>
                  </a:lnTo>
                  <a:lnTo>
                    <a:pt x="2422" y="4010"/>
                  </a:lnTo>
                  <a:lnTo>
                    <a:pt x="2422" y="616"/>
                  </a:lnTo>
                  <a:lnTo>
                    <a:pt x="4683" y="616"/>
                  </a:lnTo>
                  <a:lnTo>
                    <a:pt x="4786" y="621"/>
                  </a:lnTo>
                  <a:lnTo>
                    <a:pt x="4884" y="625"/>
                  </a:lnTo>
                  <a:lnTo>
                    <a:pt x="4980" y="634"/>
                  </a:lnTo>
                  <a:lnTo>
                    <a:pt x="5074" y="647"/>
                  </a:lnTo>
                  <a:lnTo>
                    <a:pt x="5168" y="664"/>
                  </a:lnTo>
                  <a:lnTo>
                    <a:pt x="5258" y="686"/>
                  </a:lnTo>
                  <a:lnTo>
                    <a:pt x="5343" y="712"/>
                  </a:lnTo>
                  <a:lnTo>
                    <a:pt x="5428" y="739"/>
                  </a:lnTo>
                  <a:lnTo>
                    <a:pt x="5509" y="769"/>
                  </a:lnTo>
                  <a:lnTo>
                    <a:pt x="5586" y="804"/>
                  </a:lnTo>
                  <a:lnTo>
                    <a:pt x="5662" y="844"/>
                  </a:lnTo>
                  <a:lnTo>
                    <a:pt x="5734" y="887"/>
                  </a:lnTo>
                  <a:lnTo>
                    <a:pt x="5806" y="931"/>
                  </a:lnTo>
                  <a:lnTo>
                    <a:pt x="5874" y="979"/>
                  </a:lnTo>
                  <a:lnTo>
                    <a:pt x="5937" y="1027"/>
                  </a:lnTo>
                  <a:lnTo>
                    <a:pt x="5996" y="1086"/>
                  </a:lnTo>
                  <a:lnTo>
                    <a:pt x="6055" y="1145"/>
                  </a:lnTo>
                  <a:lnTo>
                    <a:pt x="6108" y="1204"/>
                  </a:lnTo>
                  <a:lnTo>
                    <a:pt x="6156" y="1268"/>
                  </a:lnTo>
                  <a:lnTo>
                    <a:pt x="6204" y="1335"/>
                  </a:lnTo>
                  <a:lnTo>
                    <a:pt x="6248" y="1407"/>
                  </a:lnTo>
                  <a:lnTo>
                    <a:pt x="6287" y="1480"/>
                  </a:lnTo>
                  <a:lnTo>
                    <a:pt x="6322" y="1552"/>
                  </a:lnTo>
                  <a:lnTo>
                    <a:pt x="6353" y="1633"/>
                  </a:lnTo>
                  <a:lnTo>
                    <a:pt x="6379" y="1709"/>
                  </a:lnTo>
                  <a:lnTo>
                    <a:pt x="6405" y="1790"/>
                  </a:lnTo>
                  <a:lnTo>
                    <a:pt x="6427" y="1875"/>
                  </a:lnTo>
                  <a:lnTo>
                    <a:pt x="6445" y="1960"/>
                  </a:lnTo>
                  <a:lnTo>
                    <a:pt x="6458" y="2050"/>
                  </a:lnTo>
                  <a:lnTo>
                    <a:pt x="6466" y="2140"/>
                  </a:lnTo>
                  <a:lnTo>
                    <a:pt x="6475" y="2234"/>
                  </a:lnTo>
                  <a:lnTo>
                    <a:pt x="6475" y="2323"/>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1" name="Freeform 20">
              <a:extLst>
                <a:ext uri="{FF2B5EF4-FFF2-40B4-BE49-F238E27FC236}">
                  <a16:creationId xmlns:a16="http://schemas.microsoft.com/office/drawing/2014/main" id="{DEFD33F7-735A-F546-9D0D-659A3BC8C5C9}"/>
                </a:ext>
              </a:extLst>
            </p:cNvPr>
            <p:cNvSpPr>
              <a:spLocks noChangeArrowheads="1"/>
            </p:cNvSpPr>
            <p:nvPr userDrawn="1"/>
          </p:nvSpPr>
          <p:spPr bwMode="auto">
            <a:xfrm>
              <a:off x="-1588" y="941388"/>
              <a:ext cx="3186113" cy="3908425"/>
            </a:xfrm>
            <a:custGeom>
              <a:avLst/>
              <a:gdLst>
                <a:gd name="T0" fmla="*/ 6190 w 8851"/>
                <a:gd name="T1" fmla="*/ 5470 h 10858"/>
                <a:gd name="T2" fmla="*/ 6413 w 8851"/>
                <a:gd name="T3" fmla="*/ 5374 h 10858"/>
                <a:gd name="T4" fmla="*/ 6627 w 8851"/>
                <a:gd name="T5" fmla="*/ 5263 h 10858"/>
                <a:gd name="T6" fmla="*/ 6837 w 8851"/>
                <a:gd name="T7" fmla="*/ 5132 h 10858"/>
                <a:gd name="T8" fmla="*/ 7038 w 8851"/>
                <a:gd name="T9" fmla="*/ 4992 h 10858"/>
                <a:gd name="T10" fmla="*/ 7230 w 8851"/>
                <a:gd name="T11" fmla="*/ 4830 h 10858"/>
                <a:gd name="T12" fmla="*/ 7414 w 8851"/>
                <a:gd name="T13" fmla="*/ 4660 h 10858"/>
                <a:gd name="T14" fmla="*/ 7584 w 8851"/>
                <a:gd name="T15" fmla="*/ 4467 h 10858"/>
                <a:gd name="T16" fmla="*/ 7742 w 8851"/>
                <a:gd name="T17" fmla="*/ 4266 h 10858"/>
                <a:gd name="T18" fmla="*/ 7882 w 8851"/>
                <a:gd name="T19" fmla="*/ 4048 h 10858"/>
                <a:gd name="T20" fmla="*/ 8008 w 8851"/>
                <a:gd name="T21" fmla="*/ 3812 h 10858"/>
                <a:gd name="T22" fmla="*/ 8120 w 8851"/>
                <a:gd name="T23" fmla="*/ 3562 h 10858"/>
                <a:gd name="T24" fmla="*/ 8203 w 8851"/>
                <a:gd name="T25" fmla="*/ 3300 h 10858"/>
                <a:gd name="T26" fmla="*/ 8273 w 8851"/>
                <a:gd name="T27" fmla="*/ 3020 h 10858"/>
                <a:gd name="T28" fmla="*/ 8317 w 8851"/>
                <a:gd name="T29" fmla="*/ 2728 h 10858"/>
                <a:gd name="T30" fmla="*/ 8343 w 8851"/>
                <a:gd name="T31" fmla="*/ 2417 h 10858"/>
                <a:gd name="T32" fmla="*/ 8338 w 8851"/>
                <a:gd name="T33" fmla="*/ 2065 h 10858"/>
                <a:gd name="T34" fmla="*/ 8308 w 8851"/>
                <a:gd name="T35" fmla="*/ 1685 h 10858"/>
                <a:gd name="T36" fmla="*/ 8238 w 8851"/>
                <a:gd name="T37" fmla="*/ 1313 h 10858"/>
                <a:gd name="T38" fmla="*/ 8135 w 8851"/>
                <a:gd name="T39" fmla="*/ 959 h 10858"/>
                <a:gd name="T40" fmla="*/ 8000 w 8851"/>
                <a:gd name="T41" fmla="*/ 618 h 10858"/>
                <a:gd name="T42" fmla="*/ 7834 w 8851"/>
                <a:gd name="T43" fmla="*/ 293 h 10858"/>
                <a:gd name="T44" fmla="*/ 7637 w 8851"/>
                <a:gd name="T45" fmla="*/ 0 h 10858"/>
                <a:gd name="T46" fmla="*/ 0 w 8851"/>
                <a:gd name="T47" fmla="*/ 10857 h 10858"/>
                <a:gd name="T48" fmla="*/ 1882 w 8851"/>
                <a:gd name="T49" fmla="*/ 5910 h 10858"/>
                <a:gd name="T50" fmla="*/ 6043 w 8851"/>
                <a:gd name="T51" fmla="*/ 10855 h 10858"/>
                <a:gd name="T52" fmla="*/ 6078 w 8851"/>
                <a:gd name="T53" fmla="*/ 5510 h 10858"/>
                <a:gd name="T54" fmla="*/ 5914 w 8851"/>
                <a:gd name="T55" fmla="*/ 2432 h 10858"/>
                <a:gd name="T56" fmla="*/ 5893 w 8851"/>
                <a:gd name="T57" fmla="*/ 2603 h 10858"/>
                <a:gd name="T58" fmla="*/ 5853 w 8851"/>
                <a:gd name="T59" fmla="*/ 2765 h 10858"/>
                <a:gd name="T60" fmla="*/ 5801 w 8851"/>
                <a:gd name="T61" fmla="*/ 2918 h 10858"/>
                <a:gd name="T62" fmla="*/ 5731 w 8851"/>
                <a:gd name="T63" fmla="*/ 3062 h 10858"/>
                <a:gd name="T64" fmla="*/ 5652 w 8851"/>
                <a:gd name="T65" fmla="*/ 3202 h 10858"/>
                <a:gd name="T66" fmla="*/ 5556 w 8851"/>
                <a:gd name="T67" fmla="*/ 3329 h 10858"/>
                <a:gd name="T68" fmla="*/ 5451 w 8851"/>
                <a:gd name="T69" fmla="*/ 3440 h 10858"/>
                <a:gd name="T70" fmla="*/ 5329 w 8851"/>
                <a:gd name="T71" fmla="*/ 3541 h 10858"/>
                <a:gd name="T72" fmla="*/ 5193 w 8851"/>
                <a:gd name="T73" fmla="*/ 3632 h 10858"/>
                <a:gd name="T74" fmla="*/ 5045 w 8851"/>
                <a:gd name="T75" fmla="*/ 3707 h 10858"/>
                <a:gd name="T76" fmla="*/ 4892 w 8851"/>
                <a:gd name="T77" fmla="*/ 3772 h 10858"/>
                <a:gd name="T78" fmla="*/ 4721 w 8851"/>
                <a:gd name="T79" fmla="*/ 3825 h 10858"/>
                <a:gd name="T80" fmla="*/ 4546 w 8851"/>
                <a:gd name="T81" fmla="*/ 3860 h 10858"/>
                <a:gd name="T82" fmla="*/ 4358 w 8851"/>
                <a:gd name="T83" fmla="*/ 3882 h 10858"/>
                <a:gd name="T84" fmla="*/ 4166 w 8851"/>
                <a:gd name="T85" fmla="*/ 3890 h 10858"/>
                <a:gd name="T86" fmla="*/ 1882 w 8851"/>
                <a:gd name="T87" fmla="*/ 616 h 10858"/>
                <a:gd name="T88" fmla="*/ 4264 w 8851"/>
                <a:gd name="T89" fmla="*/ 621 h 10858"/>
                <a:gd name="T90" fmla="*/ 4452 w 8851"/>
                <a:gd name="T91" fmla="*/ 634 h 10858"/>
                <a:gd name="T92" fmla="*/ 4636 w 8851"/>
                <a:gd name="T93" fmla="*/ 664 h 10858"/>
                <a:gd name="T94" fmla="*/ 4806 w 8851"/>
                <a:gd name="T95" fmla="*/ 708 h 10858"/>
                <a:gd name="T96" fmla="*/ 4968 w 8851"/>
                <a:gd name="T97" fmla="*/ 765 h 10858"/>
                <a:gd name="T98" fmla="*/ 5121 w 8851"/>
                <a:gd name="T99" fmla="*/ 839 h 10858"/>
                <a:gd name="T100" fmla="*/ 5261 w 8851"/>
                <a:gd name="T101" fmla="*/ 922 h 10858"/>
                <a:gd name="T102" fmla="*/ 5392 w 8851"/>
                <a:gd name="T103" fmla="*/ 1014 h 10858"/>
                <a:gd name="T104" fmla="*/ 5504 w 8851"/>
                <a:gd name="T105" fmla="*/ 1125 h 10858"/>
                <a:gd name="T106" fmla="*/ 5604 w 8851"/>
                <a:gd name="T107" fmla="*/ 1244 h 10858"/>
                <a:gd name="T108" fmla="*/ 5692 w 8851"/>
                <a:gd name="T109" fmla="*/ 1379 h 10858"/>
                <a:gd name="T110" fmla="*/ 5766 w 8851"/>
                <a:gd name="T111" fmla="*/ 1519 h 10858"/>
                <a:gd name="T112" fmla="*/ 5827 w 8851"/>
                <a:gd name="T113" fmla="*/ 1668 h 10858"/>
                <a:gd name="T114" fmla="*/ 5875 w 8851"/>
                <a:gd name="T115" fmla="*/ 1825 h 10858"/>
                <a:gd name="T116" fmla="*/ 5906 w 8851"/>
                <a:gd name="T117" fmla="*/ 1995 h 10858"/>
                <a:gd name="T118" fmla="*/ 5919 w 8851"/>
                <a:gd name="T119" fmla="*/ 2166 h 10858"/>
                <a:gd name="T120" fmla="*/ 5919 w 8851"/>
                <a:gd name="T121" fmla="*/ 2343 h 108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8851" h="10858">
                  <a:moveTo>
                    <a:pt x="6078" y="5510"/>
                  </a:moveTo>
                  <a:lnTo>
                    <a:pt x="6190" y="5470"/>
                  </a:lnTo>
                  <a:lnTo>
                    <a:pt x="6301" y="5422"/>
                  </a:lnTo>
                  <a:lnTo>
                    <a:pt x="6413" y="5374"/>
                  </a:lnTo>
                  <a:lnTo>
                    <a:pt x="6520" y="5322"/>
                  </a:lnTo>
                  <a:lnTo>
                    <a:pt x="6627" y="5263"/>
                  </a:lnTo>
                  <a:lnTo>
                    <a:pt x="6734" y="5199"/>
                  </a:lnTo>
                  <a:lnTo>
                    <a:pt x="6837" y="5132"/>
                  </a:lnTo>
                  <a:lnTo>
                    <a:pt x="6940" y="5064"/>
                  </a:lnTo>
                  <a:lnTo>
                    <a:pt x="7038" y="4992"/>
                  </a:lnTo>
                  <a:lnTo>
                    <a:pt x="7136" y="4911"/>
                  </a:lnTo>
                  <a:lnTo>
                    <a:pt x="7230" y="4830"/>
                  </a:lnTo>
                  <a:lnTo>
                    <a:pt x="7324" y="4745"/>
                  </a:lnTo>
                  <a:lnTo>
                    <a:pt x="7414" y="4660"/>
                  </a:lnTo>
                  <a:lnTo>
                    <a:pt x="7499" y="4566"/>
                  </a:lnTo>
                  <a:lnTo>
                    <a:pt x="7584" y="4467"/>
                  </a:lnTo>
                  <a:lnTo>
                    <a:pt x="7665" y="4369"/>
                  </a:lnTo>
                  <a:lnTo>
                    <a:pt x="7742" y="4266"/>
                  </a:lnTo>
                  <a:lnTo>
                    <a:pt x="7814" y="4159"/>
                  </a:lnTo>
                  <a:lnTo>
                    <a:pt x="7882" y="4048"/>
                  </a:lnTo>
                  <a:lnTo>
                    <a:pt x="7949" y="3932"/>
                  </a:lnTo>
                  <a:lnTo>
                    <a:pt x="8008" y="3812"/>
                  </a:lnTo>
                  <a:lnTo>
                    <a:pt x="8067" y="3691"/>
                  </a:lnTo>
                  <a:lnTo>
                    <a:pt x="8120" y="3562"/>
                  </a:lnTo>
                  <a:lnTo>
                    <a:pt x="8164" y="3433"/>
                  </a:lnTo>
                  <a:lnTo>
                    <a:pt x="8203" y="3300"/>
                  </a:lnTo>
                  <a:lnTo>
                    <a:pt x="8242" y="3162"/>
                  </a:lnTo>
                  <a:lnTo>
                    <a:pt x="8273" y="3020"/>
                  </a:lnTo>
                  <a:lnTo>
                    <a:pt x="8299" y="2878"/>
                  </a:lnTo>
                  <a:lnTo>
                    <a:pt x="8317" y="2728"/>
                  </a:lnTo>
                  <a:lnTo>
                    <a:pt x="8334" y="2577"/>
                  </a:lnTo>
                  <a:lnTo>
                    <a:pt x="8343" y="2417"/>
                  </a:lnTo>
                  <a:lnTo>
                    <a:pt x="8343" y="2258"/>
                  </a:lnTo>
                  <a:lnTo>
                    <a:pt x="8338" y="2065"/>
                  </a:lnTo>
                  <a:lnTo>
                    <a:pt x="8330" y="1873"/>
                  </a:lnTo>
                  <a:lnTo>
                    <a:pt x="8308" y="1685"/>
                  </a:lnTo>
                  <a:lnTo>
                    <a:pt x="8277" y="1497"/>
                  </a:lnTo>
                  <a:lnTo>
                    <a:pt x="8238" y="1313"/>
                  </a:lnTo>
                  <a:lnTo>
                    <a:pt x="8194" y="1134"/>
                  </a:lnTo>
                  <a:lnTo>
                    <a:pt x="8135" y="959"/>
                  </a:lnTo>
                  <a:lnTo>
                    <a:pt x="8072" y="785"/>
                  </a:lnTo>
                  <a:lnTo>
                    <a:pt x="8000" y="618"/>
                  </a:lnTo>
                  <a:lnTo>
                    <a:pt x="7919" y="452"/>
                  </a:lnTo>
                  <a:lnTo>
                    <a:pt x="7834" y="293"/>
                  </a:lnTo>
                  <a:lnTo>
                    <a:pt x="7735" y="142"/>
                  </a:lnTo>
                  <a:lnTo>
                    <a:pt x="7637" y="0"/>
                  </a:lnTo>
                  <a:lnTo>
                    <a:pt x="0" y="0"/>
                  </a:lnTo>
                  <a:lnTo>
                    <a:pt x="0" y="10857"/>
                  </a:lnTo>
                  <a:lnTo>
                    <a:pt x="1882" y="10857"/>
                  </a:lnTo>
                  <a:lnTo>
                    <a:pt x="1882" y="5910"/>
                  </a:lnTo>
                  <a:lnTo>
                    <a:pt x="3626" y="5910"/>
                  </a:lnTo>
                  <a:lnTo>
                    <a:pt x="6043" y="10855"/>
                  </a:lnTo>
                  <a:lnTo>
                    <a:pt x="8850" y="10855"/>
                  </a:lnTo>
                  <a:lnTo>
                    <a:pt x="6078" y="5510"/>
                  </a:lnTo>
                  <a:close/>
                  <a:moveTo>
                    <a:pt x="5919" y="2343"/>
                  </a:moveTo>
                  <a:lnTo>
                    <a:pt x="5914" y="2432"/>
                  </a:lnTo>
                  <a:lnTo>
                    <a:pt x="5906" y="2518"/>
                  </a:lnTo>
                  <a:lnTo>
                    <a:pt x="5893" y="2603"/>
                  </a:lnTo>
                  <a:lnTo>
                    <a:pt x="5875" y="2684"/>
                  </a:lnTo>
                  <a:lnTo>
                    <a:pt x="5853" y="2765"/>
                  </a:lnTo>
                  <a:lnTo>
                    <a:pt x="5827" y="2841"/>
                  </a:lnTo>
                  <a:lnTo>
                    <a:pt x="5801" y="2918"/>
                  </a:lnTo>
                  <a:lnTo>
                    <a:pt x="5766" y="2994"/>
                  </a:lnTo>
                  <a:lnTo>
                    <a:pt x="5731" y="3062"/>
                  </a:lnTo>
                  <a:lnTo>
                    <a:pt x="5692" y="3134"/>
                  </a:lnTo>
                  <a:lnTo>
                    <a:pt x="5652" y="3202"/>
                  </a:lnTo>
                  <a:lnTo>
                    <a:pt x="5604" y="3265"/>
                  </a:lnTo>
                  <a:lnTo>
                    <a:pt x="5556" y="3329"/>
                  </a:lnTo>
                  <a:lnTo>
                    <a:pt x="5504" y="3388"/>
                  </a:lnTo>
                  <a:lnTo>
                    <a:pt x="5451" y="3440"/>
                  </a:lnTo>
                  <a:lnTo>
                    <a:pt x="5392" y="3492"/>
                  </a:lnTo>
                  <a:lnTo>
                    <a:pt x="5329" y="3541"/>
                  </a:lnTo>
                  <a:lnTo>
                    <a:pt x="5261" y="3589"/>
                  </a:lnTo>
                  <a:lnTo>
                    <a:pt x="5193" y="3632"/>
                  </a:lnTo>
                  <a:lnTo>
                    <a:pt x="5121" y="3672"/>
                  </a:lnTo>
                  <a:lnTo>
                    <a:pt x="5045" y="3707"/>
                  </a:lnTo>
                  <a:lnTo>
                    <a:pt x="4968" y="3742"/>
                  </a:lnTo>
                  <a:lnTo>
                    <a:pt x="4892" y="3772"/>
                  </a:lnTo>
                  <a:lnTo>
                    <a:pt x="4806" y="3798"/>
                  </a:lnTo>
                  <a:lnTo>
                    <a:pt x="4721" y="3825"/>
                  </a:lnTo>
                  <a:lnTo>
                    <a:pt x="4636" y="3842"/>
                  </a:lnTo>
                  <a:lnTo>
                    <a:pt x="4546" y="3860"/>
                  </a:lnTo>
                  <a:lnTo>
                    <a:pt x="4452" y="3873"/>
                  </a:lnTo>
                  <a:lnTo>
                    <a:pt x="4358" y="3882"/>
                  </a:lnTo>
                  <a:lnTo>
                    <a:pt x="4264" y="3890"/>
                  </a:lnTo>
                  <a:lnTo>
                    <a:pt x="4166" y="3890"/>
                  </a:lnTo>
                  <a:lnTo>
                    <a:pt x="1882" y="3890"/>
                  </a:lnTo>
                  <a:lnTo>
                    <a:pt x="1882" y="616"/>
                  </a:lnTo>
                  <a:lnTo>
                    <a:pt x="4166" y="616"/>
                  </a:lnTo>
                  <a:lnTo>
                    <a:pt x="4264" y="621"/>
                  </a:lnTo>
                  <a:lnTo>
                    <a:pt x="4358" y="625"/>
                  </a:lnTo>
                  <a:lnTo>
                    <a:pt x="4452" y="634"/>
                  </a:lnTo>
                  <a:lnTo>
                    <a:pt x="4546" y="647"/>
                  </a:lnTo>
                  <a:lnTo>
                    <a:pt x="4636" y="664"/>
                  </a:lnTo>
                  <a:lnTo>
                    <a:pt x="4721" y="686"/>
                  </a:lnTo>
                  <a:lnTo>
                    <a:pt x="4806" y="708"/>
                  </a:lnTo>
                  <a:lnTo>
                    <a:pt x="4892" y="734"/>
                  </a:lnTo>
                  <a:lnTo>
                    <a:pt x="4968" y="765"/>
                  </a:lnTo>
                  <a:lnTo>
                    <a:pt x="5045" y="800"/>
                  </a:lnTo>
                  <a:lnTo>
                    <a:pt x="5121" y="839"/>
                  </a:lnTo>
                  <a:lnTo>
                    <a:pt x="5193" y="879"/>
                  </a:lnTo>
                  <a:lnTo>
                    <a:pt x="5261" y="922"/>
                  </a:lnTo>
                  <a:lnTo>
                    <a:pt x="5329" y="966"/>
                  </a:lnTo>
                  <a:lnTo>
                    <a:pt x="5392" y="1014"/>
                  </a:lnTo>
                  <a:lnTo>
                    <a:pt x="5451" y="1066"/>
                  </a:lnTo>
                  <a:lnTo>
                    <a:pt x="5504" y="1125"/>
                  </a:lnTo>
                  <a:lnTo>
                    <a:pt x="5556" y="1185"/>
                  </a:lnTo>
                  <a:lnTo>
                    <a:pt x="5604" y="1244"/>
                  </a:lnTo>
                  <a:lnTo>
                    <a:pt x="5652" y="1311"/>
                  </a:lnTo>
                  <a:lnTo>
                    <a:pt x="5692" y="1379"/>
                  </a:lnTo>
                  <a:lnTo>
                    <a:pt x="5731" y="1447"/>
                  </a:lnTo>
                  <a:lnTo>
                    <a:pt x="5766" y="1519"/>
                  </a:lnTo>
                  <a:lnTo>
                    <a:pt x="5801" y="1591"/>
                  </a:lnTo>
                  <a:lnTo>
                    <a:pt x="5827" y="1668"/>
                  </a:lnTo>
                  <a:lnTo>
                    <a:pt x="5853" y="1748"/>
                  </a:lnTo>
                  <a:lnTo>
                    <a:pt x="5875" y="1825"/>
                  </a:lnTo>
                  <a:lnTo>
                    <a:pt x="5893" y="1910"/>
                  </a:lnTo>
                  <a:lnTo>
                    <a:pt x="5906" y="1995"/>
                  </a:lnTo>
                  <a:lnTo>
                    <a:pt x="5914" y="2081"/>
                  </a:lnTo>
                  <a:lnTo>
                    <a:pt x="5919" y="2166"/>
                  </a:lnTo>
                  <a:lnTo>
                    <a:pt x="5923" y="2255"/>
                  </a:lnTo>
                  <a:lnTo>
                    <a:pt x="5919" y="2343"/>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sp>
        <p:nvSpPr>
          <p:cNvPr id="23" name="Rectangle 22">
            <a:extLst>
              <a:ext uri="{FF2B5EF4-FFF2-40B4-BE49-F238E27FC236}">
                <a16:creationId xmlns:a16="http://schemas.microsoft.com/office/drawing/2014/main" id="{BE4AB650-2B6A-7E41-A0FF-259101BD55A5}"/>
              </a:ext>
            </a:extLst>
          </p:cNvPr>
          <p:cNvSpPr/>
          <p:nvPr userDrawn="1"/>
        </p:nvSpPr>
        <p:spPr>
          <a:xfrm>
            <a:off x="8081682" y="0"/>
            <a:ext cx="4110318"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icrosoft Sans Serif" charset="0"/>
              <a:ea typeface="Microsoft Sans Serif" charset="0"/>
              <a:cs typeface="Microsoft Sans Serif" charset="0"/>
            </a:endParaRPr>
          </a:p>
        </p:txBody>
      </p:sp>
      <p:grpSp>
        <p:nvGrpSpPr>
          <p:cNvPr id="24" name="Group 23">
            <a:extLst>
              <a:ext uri="{FF2B5EF4-FFF2-40B4-BE49-F238E27FC236}">
                <a16:creationId xmlns:a16="http://schemas.microsoft.com/office/drawing/2014/main" id="{7610D30F-C44E-1C44-AB86-CEF1D279BCF2}"/>
              </a:ext>
            </a:extLst>
          </p:cNvPr>
          <p:cNvGrpSpPr/>
          <p:nvPr userDrawn="1"/>
        </p:nvGrpSpPr>
        <p:grpSpPr>
          <a:xfrm>
            <a:off x="11358117" y="455668"/>
            <a:ext cx="461848" cy="403730"/>
            <a:chOff x="3505200" y="2951163"/>
            <a:chExt cx="1892300" cy="1654175"/>
          </a:xfrm>
          <a:solidFill>
            <a:schemeClr val="accent5"/>
          </a:solidFill>
        </p:grpSpPr>
        <p:sp>
          <p:nvSpPr>
            <p:cNvPr id="25" name="Freeform 24">
              <a:extLst>
                <a:ext uri="{FF2B5EF4-FFF2-40B4-BE49-F238E27FC236}">
                  <a16:creationId xmlns:a16="http://schemas.microsoft.com/office/drawing/2014/main" id="{85E25812-5D9F-FC4B-A026-1D4821087FB2}"/>
                </a:ext>
              </a:extLst>
            </p:cNvPr>
            <p:cNvSpPr>
              <a:spLocks noChangeArrowheads="1"/>
            </p:cNvSpPr>
            <p:nvPr userDrawn="1"/>
          </p:nvSpPr>
          <p:spPr bwMode="auto">
            <a:xfrm>
              <a:off x="3505200" y="2951163"/>
              <a:ext cx="868363" cy="1147762"/>
            </a:xfrm>
            <a:custGeom>
              <a:avLst/>
              <a:gdLst>
                <a:gd name="T0" fmla="*/ 625 w 2414"/>
                <a:gd name="T1" fmla="*/ 1915 h 3189"/>
                <a:gd name="T2" fmla="*/ 0 w 2414"/>
                <a:gd name="T3" fmla="*/ 3186 h 3189"/>
                <a:gd name="T4" fmla="*/ 1250 w 2414"/>
                <a:gd name="T5" fmla="*/ 0 h 3189"/>
                <a:gd name="T6" fmla="*/ 1368 w 2414"/>
                <a:gd name="T7" fmla="*/ 2 h 3189"/>
                <a:gd name="T8" fmla="*/ 1484 w 2414"/>
                <a:gd name="T9" fmla="*/ 20 h 3189"/>
                <a:gd name="T10" fmla="*/ 1589 w 2414"/>
                <a:gd name="T11" fmla="*/ 42 h 3189"/>
                <a:gd name="T12" fmla="*/ 1689 w 2414"/>
                <a:gd name="T13" fmla="*/ 75 h 3189"/>
                <a:gd name="T14" fmla="*/ 1781 w 2414"/>
                <a:gd name="T15" fmla="*/ 114 h 3189"/>
                <a:gd name="T16" fmla="*/ 1866 w 2414"/>
                <a:gd name="T17" fmla="*/ 166 h 3189"/>
                <a:gd name="T18" fmla="*/ 1945 w 2414"/>
                <a:gd name="T19" fmla="*/ 223 h 3189"/>
                <a:gd name="T20" fmla="*/ 2015 w 2414"/>
                <a:gd name="T21" fmla="*/ 287 h 3189"/>
                <a:gd name="T22" fmla="*/ 2078 w 2414"/>
                <a:gd name="T23" fmla="*/ 357 h 3189"/>
                <a:gd name="T24" fmla="*/ 2135 w 2414"/>
                <a:gd name="T25" fmla="*/ 431 h 3189"/>
                <a:gd name="T26" fmla="*/ 2183 w 2414"/>
                <a:gd name="T27" fmla="*/ 514 h 3189"/>
                <a:gd name="T28" fmla="*/ 2218 w 2414"/>
                <a:gd name="T29" fmla="*/ 599 h 3189"/>
                <a:gd name="T30" fmla="*/ 2249 w 2414"/>
                <a:gd name="T31" fmla="*/ 687 h 3189"/>
                <a:gd name="T32" fmla="*/ 2271 w 2414"/>
                <a:gd name="T33" fmla="*/ 778 h 3189"/>
                <a:gd name="T34" fmla="*/ 2284 w 2414"/>
                <a:gd name="T35" fmla="*/ 874 h 3189"/>
                <a:gd name="T36" fmla="*/ 2286 w 2414"/>
                <a:gd name="T37" fmla="*/ 975 h 3189"/>
                <a:gd name="T38" fmla="*/ 2277 w 2414"/>
                <a:gd name="T39" fmla="*/ 1132 h 3189"/>
                <a:gd name="T40" fmla="*/ 2240 w 2414"/>
                <a:gd name="T41" fmla="*/ 1279 h 3189"/>
                <a:gd name="T42" fmla="*/ 2183 w 2414"/>
                <a:gd name="T43" fmla="*/ 1406 h 3189"/>
                <a:gd name="T44" fmla="*/ 2113 w 2414"/>
                <a:gd name="T45" fmla="*/ 1517 h 3189"/>
                <a:gd name="T46" fmla="*/ 2026 w 2414"/>
                <a:gd name="T47" fmla="*/ 1618 h 3189"/>
                <a:gd name="T48" fmla="*/ 1925 w 2414"/>
                <a:gd name="T49" fmla="*/ 1696 h 3189"/>
                <a:gd name="T50" fmla="*/ 1816 w 2414"/>
                <a:gd name="T51" fmla="*/ 1764 h 3189"/>
                <a:gd name="T52" fmla="*/ 1702 w 2414"/>
                <a:gd name="T53" fmla="*/ 1816 h 3189"/>
                <a:gd name="T54" fmla="*/ 1694 w 2414"/>
                <a:gd name="T55" fmla="*/ 3188 h 3189"/>
                <a:gd name="T56" fmla="*/ 1073 w 2414"/>
                <a:gd name="T57" fmla="*/ 1915 h 3189"/>
                <a:gd name="T58" fmla="*/ 625 w 2414"/>
                <a:gd name="T59" fmla="*/ 553 h 3189"/>
                <a:gd name="T60" fmla="*/ 1208 w 2414"/>
                <a:gd name="T61" fmla="*/ 1397 h 3189"/>
                <a:gd name="T62" fmla="*/ 1309 w 2414"/>
                <a:gd name="T63" fmla="*/ 1392 h 3189"/>
                <a:gd name="T64" fmla="*/ 1396 w 2414"/>
                <a:gd name="T65" fmla="*/ 1371 h 3189"/>
                <a:gd name="T66" fmla="*/ 1475 w 2414"/>
                <a:gd name="T67" fmla="*/ 1331 h 3189"/>
                <a:gd name="T68" fmla="*/ 1538 w 2414"/>
                <a:gd name="T69" fmla="*/ 1283 h 3189"/>
                <a:gd name="T70" fmla="*/ 1591 w 2414"/>
                <a:gd name="T71" fmla="*/ 1220 h 3189"/>
                <a:gd name="T72" fmla="*/ 1630 w 2414"/>
                <a:gd name="T73" fmla="*/ 1150 h 3189"/>
                <a:gd name="T74" fmla="*/ 1652 w 2414"/>
                <a:gd name="T75" fmla="*/ 1067 h 3189"/>
                <a:gd name="T76" fmla="*/ 1661 w 2414"/>
                <a:gd name="T77" fmla="*/ 979 h 3189"/>
                <a:gd name="T78" fmla="*/ 1652 w 2414"/>
                <a:gd name="T79" fmla="*/ 892 h 3189"/>
                <a:gd name="T80" fmla="*/ 1630 w 2414"/>
                <a:gd name="T81" fmla="*/ 809 h 3189"/>
                <a:gd name="T82" fmla="*/ 1591 w 2414"/>
                <a:gd name="T83" fmla="*/ 739 h 3189"/>
                <a:gd name="T84" fmla="*/ 1538 w 2414"/>
                <a:gd name="T85" fmla="*/ 676 h 3189"/>
                <a:gd name="T86" fmla="*/ 1475 w 2414"/>
                <a:gd name="T87" fmla="*/ 630 h 3189"/>
                <a:gd name="T88" fmla="*/ 1396 w 2414"/>
                <a:gd name="T89" fmla="*/ 593 h 3189"/>
                <a:gd name="T90" fmla="*/ 1309 w 2414"/>
                <a:gd name="T91" fmla="*/ 566 h 3189"/>
                <a:gd name="T92" fmla="*/ 1208 w 2414"/>
                <a:gd name="T93" fmla="*/ 553 h 3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414" h="3189">
                  <a:moveTo>
                    <a:pt x="1073" y="1915"/>
                  </a:moveTo>
                  <a:lnTo>
                    <a:pt x="625" y="1915"/>
                  </a:lnTo>
                  <a:lnTo>
                    <a:pt x="625" y="3186"/>
                  </a:lnTo>
                  <a:lnTo>
                    <a:pt x="0" y="3186"/>
                  </a:lnTo>
                  <a:lnTo>
                    <a:pt x="0" y="0"/>
                  </a:lnTo>
                  <a:lnTo>
                    <a:pt x="1250" y="0"/>
                  </a:lnTo>
                  <a:lnTo>
                    <a:pt x="1311" y="0"/>
                  </a:lnTo>
                  <a:lnTo>
                    <a:pt x="1368" y="2"/>
                  </a:lnTo>
                  <a:lnTo>
                    <a:pt x="1427" y="9"/>
                  </a:lnTo>
                  <a:lnTo>
                    <a:pt x="1484" y="20"/>
                  </a:lnTo>
                  <a:lnTo>
                    <a:pt x="1536" y="31"/>
                  </a:lnTo>
                  <a:lnTo>
                    <a:pt x="1589" y="42"/>
                  </a:lnTo>
                  <a:lnTo>
                    <a:pt x="1641" y="57"/>
                  </a:lnTo>
                  <a:lnTo>
                    <a:pt x="1689" y="75"/>
                  </a:lnTo>
                  <a:lnTo>
                    <a:pt x="1737" y="92"/>
                  </a:lnTo>
                  <a:lnTo>
                    <a:pt x="1781" y="114"/>
                  </a:lnTo>
                  <a:lnTo>
                    <a:pt x="1825" y="140"/>
                  </a:lnTo>
                  <a:lnTo>
                    <a:pt x="1866" y="166"/>
                  </a:lnTo>
                  <a:lnTo>
                    <a:pt x="1908" y="193"/>
                  </a:lnTo>
                  <a:lnTo>
                    <a:pt x="1945" y="223"/>
                  </a:lnTo>
                  <a:lnTo>
                    <a:pt x="1982" y="254"/>
                  </a:lnTo>
                  <a:lnTo>
                    <a:pt x="2015" y="287"/>
                  </a:lnTo>
                  <a:lnTo>
                    <a:pt x="2048" y="319"/>
                  </a:lnTo>
                  <a:lnTo>
                    <a:pt x="2078" y="357"/>
                  </a:lnTo>
                  <a:lnTo>
                    <a:pt x="2109" y="394"/>
                  </a:lnTo>
                  <a:lnTo>
                    <a:pt x="2135" y="431"/>
                  </a:lnTo>
                  <a:lnTo>
                    <a:pt x="2157" y="472"/>
                  </a:lnTo>
                  <a:lnTo>
                    <a:pt x="2183" y="514"/>
                  </a:lnTo>
                  <a:lnTo>
                    <a:pt x="2201" y="555"/>
                  </a:lnTo>
                  <a:lnTo>
                    <a:pt x="2218" y="599"/>
                  </a:lnTo>
                  <a:lnTo>
                    <a:pt x="2233" y="643"/>
                  </a:lnTo>
                  <a:lnTo>
                    <a:pt x="2249" y="687"/>
                  </a:lnTo>
                  <a:lnTo>
                    <a:pt x="2264" y="735"/>
                  </a:lnTo>
                  <a:lnTo>
                    <a:pt x="2271" y="778"/>
                  </a:lnTo>
                  <a:lnTo>
                    <a:pt x="2277" y="826"/>
                  </a:lnTo>
                  <a:lnTo>
                    <a:pt x="2284" y="874"/>
                  </a:lnTo>
                  <a:lnTo>
                    <a:pt x="2286" y="927"/>
                  </a:lnTo>
                  <a:lnTo>
                    <a:pt x="2286" y="975"/>
                  </a:lnTo>
                  <a:lnTo>
                    <a:pt x="2284" y="1056"/>
                  </a:lnTo>
                  <a:lnTo>
                    <a:pt x="2277" y="1132"/>
                  </a:lnTo>
                  <a:lnTo>
                    <a:pt x="2262" y="1207"/>
                  </a:lnTo>
                  <a:lnTo>
                    <a:pt x="2240" y="1279"/>
                  </a:lnTo>
                  <a:lnTo>
                    <a:pt x="2214" y="1344"/>
                  </a:lnTo>
                  <a:lnTo>
                    <a:pt x="2183" y="1406"/>
                  </a:lnTo>
                  <a:lnTo>
                    <a:pt x="2150" y="1465"/>
                  </a:lnTo>
                  <a:lnTo>
                    <a:pt x="2113" y="1517"/>
                  </a:lnTo>
                  <a:lnTo>
                    <a:pt x="2070" y="1570"/>
                  </a:lnTo>
                  <a:lnTo>
                    <a:pt x="2026" y="1618"/>
                  </a:lnTo>
                  <a:lnTo>
                    <a:pt x="1978" y="1659"/>
                  </a:lnTo>
                  <a:lnTo>
                    <a:pt x="1925" y="1696"/>
                  </a:lnTo>
                  <a:lnTo>
                    <a:pt x="1873" y="1733"/>
                  </a:lnTo>
                  <a:lnTo>
                    <a:pt x="1816" y="1764"/>
                  </a:lnTo>
                  <a:lnTo>
                    <a:pt x="1759" y="1790"/>
                  </a:lnTo>
                  <a:lnTo>
                    <a:pt x="1702" y="1816"/>
                  </a:lnTo>
                  <a:lnTo>
                    <a:pt x="2413" y="3188"/>
                  </a:lnTo>
                  <a:lnTo>
                    <a:pt x="1694" y="3188"/>
                  </a:lnTo>
                  <a:lnTo>
                    <a:pt x="1694" y="3186"/>
                  </a:lnTo>
                  <a:lnTo>
                    <a:pt x="1073" y="1915"/>
                  </a:lnTo>
                  <a:close/>
                  <a:moveTo>
                    <a:pt x="1208" y="553"/>
                  </a:moveTo>
                  <a:lnTo>
                    <a:pt x="625" y="553"/>
                  </a:lnTo>
                  <a:lnTo>
                    <a:pt x="625" y="1397"/>
                  </a:lnTo>
                  <a:lnTo>
                    <a:pt x="1208" y="1397"/>
                  </a:lnTo>
                  <a:lnTo>
                    <a:pt x="1261" y="1395"/>
                  </a:lnTo>
                  <a:lnTo>
                    <a:pt x="1309" y="1392"/>
                  </a:lnTo>
                  <a:lnTo>
                    <a:pt x="1353" y="1382"/>
                  </a:lnTo>
                  <a:lnTo>
                    <a:pt x="1396" y="1371"/>
                  </a:lnTo>
                  <a:lnTo>
                    <a:pt x="1433" y="1353"/>
                  </a:lnTo>
                  <a:lnTo>
                    <a:pt x="1475" y="1331"/>
                  </a:lnTo>
                  <a:lnTo>
                    <a:pt x="1508" y="1309"/>
                  </a:lnTo>
                  <a:lnTo>
                    <a:pt x="1538" y="1283"/>
                  </a:lnTo>
                  <a:lnTo>
                    <a:pt x="1569" y="1253"/>
                  </a:lnTo>
                  <a:lnTo>
                    <a:pt x="1591" y="1220"/>
                  </a:lnTo>
                  <a:lnTo>
                    <a:pt x="1613" y="1187"/>
                  </a:lnTo>
                  <a:lnTo>
                    <a:pt x="1630" y="1150"/>
                  </a:lnTo>
                  <a:lnTo>
                    <a:pt x="1645" y="1108"/>
                  </a:lnTo>
                  <a:lnTo>
                    <a:pt x="1652" y="1067"/>
                  </a:lnTo>
                  <a:lnTo>
                    <a:pt x="1659" y="1023"/>
                  </a:lnTo>
                  <a:lnTo>
                    <a:pt x="1661" y="979"/>
                  </a:lnTo>
                  <a:lnTo>
                    <a:pt x="1659" y="936"/>
                  </a:lnTo>
                  <a:lnTo>
                    <a:pt x="1652" y="892"/>
                  </a:lnTo>
                  <a:lnTo>
                    <a:pt x="1645" y="850"/>
                  </a:lnTo>
                  <a:lnTo>
                    <a:pt x="1630" y="809"/>
                  </a:lnTo>
                  <a:lnTo>
                    <a:pt x="1613" y="772"/>
                  </a:lnTo>
                  <a:lnTo>
                    <a:pt x="1591" y="739"/>
                  </a:lnTo>
                  <a:lnTo>
                    <a:pt x="1569" y="706"/>
                  </a:lnTo>
                  <a:lnTo>
                    <a:pt x="1538" y="676"/>
                  </a:lnTo>
                  <a:lnTo>
                    <a:pt x="1508" y="649"/>
                  </a:lnTo>
                  <a:lnTo>
                    <a:pt x="1475" y="630"/>
                  </a:lnTo>
                  <a:lnTo>
                    <a:pt x="1433" y="608"/>
                  </a:lnTo>
                  <a:lnTo>
                    <a:pt x="1396" y="593"/>
                  </a:lnTo>
                  <a:lnTo>
                    <a:pt x="1353" y="577"/>
                  </a:lnTo>
                  <a:lnTo>
                    <a:pt x="1309" y="566"/>
                  </a:lnTo>
                  <a:lnTo>
                    <a:pt x="1261" y="564"/>
                  </a:lnTo>
                  <a:lnTo>
                    <a:pt x="1208" y="553"/>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6" name="Freeform 25">
              <a:extLst>
                <a:ext uri="{FF2B5EF4-FFF2-40B4-BE49-F238E27FC236}">
                  <a16:creationId xmlns:a16="http://schemas.microsoft.com/office/drawing/2014/main" id="{01A37272-CAE2-BD44-B341-989E1F8CC801}"/>
                </a:ext>
              </a:extLst>
            </p:cNvPr>
            <p:cNvSpPr>
              <a:spLocks noChangeArrowheads="1"/>
            </p:cNvSpPr>
            <p:nvPr userDrawn="1"/>
          </p:nvSpPr>
          <p:spPr bwMode="auto">
            <a:xfrm>
              <a:off x="4572000" y="2951163"/>
              <a:ext cx="825500" cy="1147763"/>
            </a:xfrm>
            <a:custGeom>
              <a:avLst/>
              <a:gdLst>
                <a:gd name="T0" fmla="*/ 625 w 2291"/>
                <a:gd name="T1" fmla="*/ 1989 h 3189"/>
                <a:gd name="T2" fmla="*/ 0 w 2291"/>
                <a:gd name="T3" fmla="*/ 3188 h 3189"/>
                <a:gd name="T4" fmla="*/ 1240 w 2291"/>
                <a:gd name="T5" fmla="*/ 0 h 3189"/>
                <a:gd name="T6" fmla="*/ 1298 w 2291"/>
                <a:gd name="T7" fmla="*/ 0 h 3189"/>
                <a:gd name="T8" fmla="*/ 1416 w 2291"/>
                <a:gd name="T9" fmla="*/ 9 h 3189"/>
                <a:gd name="T10" fmla="*/ 1529 w 2291"/>
                <a:gd name="T11" fmla="*/ 31 h 3189"/>
                <a:gd name="T12" fmla="*/ 1634 w 2291"/>
                <a:gd name="T13" fmla="*/ 59 h 3189"/>
                <a:gd name="T14" fmla="*/ 1730 w 2291"/>
                <a:gd name="T15" fmla="*/ 94 h 3189"/>
                <a:gd name="T16" fmla="*/ 1818 w 2291"/>
                <a:gd name="T17" fmla="*/ 138 h 3189"/>
                <a:gd name="T18" fmla="*/ 1903 w 2291"/>
                <a:gd name="T19" fmla="*/ 195 h 3189"/>
                <a:gd name="T20" fmla="*/ 1977 w 2291"/>
                <a:gd name="T21" fmla="*/ 258 h 3189"/>
                <a:gd name="T22" fmla="*/ 2047 w 2291"/>
                <a:gd name="T23" fmla="*/ 324 h 3189"/>
                <a:gd name="T24" fmla="*/ 2109 w 2291"/>
                <a:gd name="T25" fmla="*/ 398 h 3189"/>
                <a:gd name="T26" fmla="*/ 2161 w 2291"/>
                <a:gd name="T27" fmla="*/ 477 h 3189"/>
                <a:gd name="T28" fmla="*/ 2205 w 2291"/>
                <a:gd name="T29" fmla="*/ 562 h 3189"/>
                <a:gd name="T30" fmla="*/ 2237 w 2291"/>
                <a:gd name="T31" fmla="*/ 650 h 3189"/>
                <a:gd name="T32" fmla="*/ 2264 w 2291"/>
                <a:gd name="T33" fmla="*/ 741 h 3189"/>
                <a:gd name="T34" fmla="*/ 2281 w 2291"/>
                <a:gd name="T35" fmla="*/ 838 h 3189"/>
                <a:gd name="T36" fmla="*/ 2290 w 2291"/>
                <a:gd name="T37" fmla="*/ 938 h 3189"/>
                <a:gd name="T38" fmla="*/ 2290 w 2291"/>
                <a:gd name="T39" fmla="*/ 991 h 3189"/>
                <a:gd name="T40" fmla="*/ 2288 w 2291"/>
                <a:gd name="T41" fmla="*/ 1091 h 3189"/>
                <a:gd name="T42" fmla="*/ 2275 w 2291"/>
                <a:gd name="T43" fmla="*/ 1192 h 3189"/>
                <a:gd name="T44" fmla="*/ 2253 w 2291"/>
                <a:gd name="T45" fmla="*/ 1283 h 3189"/>
                <a:gd name="T46" fmla="*/ 2222 w 2291"/>
                <a:gd name="T47" fmla="*/ 1375 h 3189"/>
                <a:gd name="T48" fmla="*/ 2183 w 2291"/>
                <a:gd name="T49" fmla="*/ 1460 h 3189"/>
                <a:gd name="T50" fmla="*/ 2135 w 2291"/>
                <a:gd name="T51" fmla="*/ 1541 h 3189"/>
                <a:gd name="T52" fmla="*/ 2078 w 2291"/>
                <a:gd name="T53" fmla="*/ 1620 h 3189"/>
                <a:gd name="T54" fmla="*/ 2015 w 2291"/>
                <a:gd name="T55" fmla="*/ 1690 h 3189"/>
                <a:gd name="T56" fmla="*/ 1940 w 2291"/>
                <a:gd name="T57" fmla="*/ 1755 h 3189"/>
                <a:gd name="T58" fmla="*/ 1862 w 2291"/>
                <a:gd name="T59" fmla="*/ 1812 h 3189"/>
                <a:gd name="T60" fmla="*/ 1774 w 2291"/>
                <a:gd name="T61" fmla="*/ 1865 h 3189"/>
                <a:gd name="T62" fmla="*/ 1682 w 2291"/>
                <a:gd name="T63" fmla="*/ 1904 h 3189"/>
                <a:gd name="T64" fmla="*/ 1582 w 2291"/>
                <a:gd name="T65" fmla="*/ 1939 h 3189"/>
                <a:gd name="T66" fmla="*/ 1472 w 2291"/>
                <a:gd name="T67" fmla="*/ 1961 h 3189"/>
                <a:gd name="T68" fmla="*/ 1357 w 2291"/>
                <a:gd name="T69" fmla="*/ 1974 h 3189"/>
                <a:gd name="T70" fmla="*/ 1240 w 2291"/>
                <a:gd name="T71" fmla="*/ 1989 h 3189"/>
                <a:gd name="T72" fmla="*/ 628 w 2291"/>
                <a:gd name="T73" fmla="*/ 553 h 3189"/>
                <a:gd name="T74" fmla="*/ 1207 w 2291"/>
                <a:gd name="T75" fmla="*/ 1428 h 3189"/>
                <a:gd name="T76" fmla="*/ 1259 w 2291"/>
                <a:gd name="T77" fmla="*/ 1428 h 3189"/>
                <a:gd name="T78" fmla="*/ 1354 w 2291"/>
                <a:gd name="T79" fmla="*/ 1415 h 3189"/>
                <a:gd name="T80" fmla="*/ 1440 w 2291"/>
                <a:gd name="T81" fmla="*/ 1382 h 3189"/>
                <a:gd name="T82" fmla="*/ 1510 w 2291"/>
                <a:gd name="T83" fmla="*/ 1338 h 3189"/>
                <a:gd name="T84" fmla="*/ 1573 w 2291"/>
                <a:gd name="T85" fmla="*/ 1281 h 3189"/>
                <a:gd name="T86" fmla="*/ 1617 w 2291"/>
                <a:gd name="T87" fmla="*/ 1211 h 3189"/>
                <a:gd name="T88" fmla="*/ 1650 w 2291"/>
                <a:gd name="T89" fmla="*/ 1133 h 3189"/>
                <a:gd name="T90" fmla="*/ 1663 w 2291"/>
                <a:gd name="T91" fmla="*/ 1045 h 3189"/>
                <a:gd name="T92" fmla="*/ 1665 w 2291"/>
                <a:gd name="T93" fmla="*/ 997 h 3189"/>
                <a:gd name="T94" fmla="*/ 1660 w 2291"/>
                <a:gd name="T95" fmla="*/ 905 h 3189"/>
                <a:gd name="T96" fmla="*/ 1634 w 2291"/>
                <a:gd name="T97" fmla="*/ 820 h 3189"/>
                <a:gd name="T98" fmla="*/ 1595 w 2291"/>
                <a:gd name="T99" fmla="*/ 746 h 3189"/>
                <a:gd name="T100" fmla="*/ 1542 w 2291"/>
                <a:gd name="T101" fmla="*/ 680 h 3189"/>
                <a:gd name="T102" fmla="*/ 1477 w 2291"/>
                <a:gd name="T103" fmla="*/ 628 h 3189"/>
                <a:gd name="T104" fmla="*/ 1398 w 2291"/>
                <a:gd name="T105" fmla="*/ 593 h 3189"/>
                <a:gd name="T106" fmla="*/ 1306 w 2291"/>
                <a:gd name="T107" fmla="*/ 571 h 3189"/>
                <a:gd name="T108" fmla="*/ 1207 w 2291"/>
                <a:gd name="T109" fmla="*/ 553 h 3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291" h="3189">
                  <a:moveTo>
                    <a:pt x="1240" y="1989"/>
                  </a:moveTo>
                  <a:lnTo>
                    <a:pt x="625" y="1989"/>
                  </a:lnTo>
                  <a:lnTo>
                    <a:pt x="625" y="3188"/>
                  </a:lnTo>
                  <a:lnTo>
                    <a:pt x="0" y="3188"/>
                  </a:lnTo>
                  <a:lnTo>
                    <a:pt x="0" y="0"/>
                  </a:lnTo>
                  <a:lnTo>
                    <a:pt x="1240" y="0"/>
                  </a:lnTo>
                  <a:lnTo>
                    <a:pt x="1240" y="0"/>
                  </a:lnTo>
                  <a:lnTo>
                    <a:pt x="1298" y="0"/>
                  </a:lnTo>
                  <a:lnTo>
                    <a:pt x="1357" y="7"/>
                  </a:lnTo>
                  <a:lnTo>
                    <a:pt x="1416" y="9"/>
                  </a:lnTo>
                  <a:lnTo>
                    <a:pt x="1472" y="20"/>
                  </a:lnTo>
                  <a:lnTo>
                    <a:pt x="1529" y="31"/>
                  </a:lnTo>
                  <a:lnTo>
                    <a:pt x="1582" y="42"/>
                  </a:lnTo>
                  <a:lnTo>
                    <a:pt x="1634" y="59"/>
                  </a:lnTo>
                  <a:lnTo>
                    <a:pt x="1682" y="77"/>
                  </a:lnTo>
                  <a:lnTo>
                    <a:pt x="1730" y="94"/>
                  </a:lnTo>
                  <a:lnTo>
                    <a:pt x="1774" y="116"/>
                  </a:lnTo>
                  <a:lnTo>
                    <a:pt x="1818" y="138"/>
                  </a:lnTo>
                  <a:lnTo>
                    <a:pt x="1862" y="169"/>
                  </a:lnTo>
                  <a:lnTo>
                    <a:pt x="1903" y="195"/>
                  </a:lnTo>
                  <a:lnTo>
                    <a:pt x="1940" y="226"/>
                  </a:lnTo>
                  <a:lnTo>
                    <a:pt x="1977" y="258"/>
                  </a:lnTo>
                  <a:lnTo>
                    <a:pt x="2015" y="291"/>
                  </a:lnTo>
                  <a:lnTo>
                    <a:pt x="2047" y="324"/>
                  </a:lnTo>
                  <a:lnTo>
                    <a:pt x="2078" y="361"/>
                  </a:lnTo>
                  <a:lnTo>
                    <a:pt x="2109" y="398"/>
                  </a:lnTo>
                  <a:lnTo>
                    <a:pt x="2135" y="440"/>
                  </a:lnTo>
                  <a:lnTo>
                    <a:pt x="2161" y="477"/>
                  </a:lnTo>
                  <a:lnTo>
                    <a:pt x="2183" y="521"/>
                  </a:lnTo>
                  <a:lnTo>
                    <a:pt x="2205" y="562"/>
                  </a:lnTo>
                  <a:lnTo>
                    <a:pt x="2222" y="606"/>
                  </a:lnTo>
                  <a:lnTo>
                    <a:pt x="2237" y="650"/>
                  </a:lnTo>
                  <a:lnTo>
                    <a:pt x="2253" y="698"/>
                  </a:lnTo>
                  <a:lnTo>
                    <a:pt x="2264" y="741"/>
                  </a:lnTo>
                  <a:lnTo>
                    <a:pt x="2275" y="789"/>
                  </a:lnTo>
                  <a:lnTo>
                    <a:pt x="2281" y="838"/>
                  </a:lnTo>
                  <a:lnTo>
                    <a:pt x="2288" y="890"/>
                  </a:lnTo>
                  <a:lnTo>
                    <a:pt x="2290" y="938"/>
                  </a:lnTo>
                  <a:lnTo>
                    <a:pt x="2290" y="991"/>
                  </a:lnTo>
                  <a:lnTo>
                    <a:pt x="2290" y="991"/>
                  </a:lnTo>
                  <a:lnTo>
                    <a:pt x="2290" y="1043"/>
                  </a:lnTo>
                  <a:lnTo>
                    <a:pt x="2288" y="1091"/>
                  </a:lnTo>
                  <a:lnTo>
                    <a:pt x="2281" y="1139"/>
                  </a:lnTo>
                  <a:lnTo>
                    <a:pt x="2275" y="1192"/>
                  </a:lnTo>
                  <a:lnTo>
                    <a:pt x="2264" y="1240"/>
                  </a:lnTo>
                  <a:lnTo>
                    <a:pt x="2253" y="1283"/>
                  </a:lnTo>
                  <a:lnTo>
                    <a:pt x="2237" y="1331"/>
                  </a:lnTo>
                  <a:lnTo>
                    <a:pt x="2222" y="1375"/>
                  </a:lnTo>
                  <a:lnTo>
                    <a:pt x="2205" y="1419"/>
                  </a:lnTo>
                  <a:lnTo>
                    <a:pt x="2183" y="1460"/>
                  </a:lnTo>
                  <a:lnTo>
                    <a:pt x="2161" y="1504"/>
                  </a:lnTo>
                  <a:lnTo>
                    <a:pt x="2135" y="1541"/>
                  </a:lnTo>
                  <a:lnTo>
                    <a:pt x="2109" y="1583"/>
                  </a:lnTo>
                  <a:lnTo>
                    <a:pt x="2078" y="1620"/>
                  </a:lnTo>
                  <a:lnTo>
                    <a:pt x="2047" y="1657"/>
                  </a:lnTo>
                  <a:lnTo>
                    <a:pt x="2015" y="1690"/>
                  </a:lnTo>
                  <a:lnTo>
                    <a:pt x="1977" y="1723"/>
                  </a:lnTo>
                  <a:lnTo>
                    <a:pt x="1940" y="1755"/>
                  </a:lnTo>
                  <a:lnTo>
                    <a:pt x="1903" y="1786"/>
                  </a:lnTo>
                  <a:lnTo>
                    <a:pt x="1862" y="1812"/>
                  </a:lnTo>
                  <a:lnTo>
                    <a:pt x="1818" y="1839"/>
                  </a:lnTo>
                  <a:lnTo>
                    <a:pt x="1774" y="1865"/>
                  </a:lnTo>
                  <a:lnTo>
                    <a:pt x="1730" y="1887"/>
                  </a:lnTo>
                  <a:lnTo>
                    <a:pt x="1682" y="1904"/>
                  </a:lnTo>
                  <a:lnTo>
                    <a:pt x="1634" y="1922"/>
                  </a:lnTo>
                  <a:lnTo>
                    <a:pt x="1582" y="1939"/>
                  </a:lnTo>
                  <a:lnTo>
                    <a:pt x="1529" y="1950"/>
                  </a:lnTo>
                  <a:lnTo>
                    <a:pt x="1472" y="1961"/>
                  </a:lnTo>
                  <a:lnTo>
                    <a:pt x="1416" y="1972"/>
                  </a:lnTo>
                  <a:lnTo>
                    <a:pt x="1357" y="1974"/>
                  </a:lnTo>
                  <a:lnTo>
                    <a:pt x="1298" y="1976"/>
                  </a:lnTo>
                  <a:lnTo>
                    <a:pt x="1240" y="1989"/>
                  </a:lnTo>
                  <a:close/>
                  <a:moveTo>
                    <a:pt x="1207" y="553"/>
                  </a:moveTo>
                  <a:lnTo>
                    <a:pt x="628" y="553"/>
                  </a:lnTo>
                  <a:lnTo>
                    <a:pt x="628" y="1428"/>
                  </a:lnTo>
                  <a:lnTo>
                    <a:pt x="1207" y="1428"/>
                  </a:lnTo>
                  <a:lnTo>
                    <a:pt x="1207" y="1428"/>
                  </a:lnTo>
                  <a:lnTo>
                    <a:pt x="1259" y="1428"/>
                  </a:lnTo>
                  <a:lnTo>
                    <a:pt x="1306" y="1421"/>
                  </a:lnTo>
                  <a:lnTo>
                    <a:pt x="1354" y="1415"/>
                  </a:lnTo>
                  <a:lnTo>
                    <a:pt x="1398" y="1399"/>
                  </a:lnTo>
                  <a:lnTo>
                    <a:pt x="1440" y="1382"/>
                  </a:lnTo>
                  <a:lnTo>
                    <a:pt x="1477" y="1364"/>
                  </a:lnTo>
                  <a:lnTo>
                    <a:pt x="1510" y="1338"/>
                  </a:lnTo>
                  <a:lnTo>
                    <a:pt x="1542" y="1312"/>
                  </a:lnTo>
                  <a:lnTo>
                    <a:pt x="1573" y="1281"/>
                  </a:lnTo>
                  <a:lnTo>
                    <a:pt x="1595" y="1248"/>
                  </a:lnTo>
                  <a:lnTo>
                    <a:pt x="1617" y="1211"/>
                  </a:lnTo>
                  <a:lnTo>
                    <a:pt x="1634" y="1174"/>
                  </a:lnTo>
                  <a:lnTo>
                    <a:pt x="1650" y="1133"/>
                  </a:lnTo>
                  <a:lnTo>
                    <a:pt x="1660" y="1089"/>
                  </a:lnTo>
                  <a:lnTo>
                    <a:pt x="1663" y="1045"/>
                  </a:lnTo>
                  <a:lnTo>
                    <a:pt x="1665" y="997"/>
                  </a:lnTo>
                  <a:lnTo>
                    <a:pt x="1665" y="997"/>
                  </a:lnTo>
                  <a:lnTo>
                    <a:pt x="1663" y="949"/>
                  </a:lnTo>
                  <a:lnTo>
                    <a:pt x="1660" y="905"/>
                  </a:lnTo>
                  <a:lnTo>
                    <a:pt x="1650" y="862"/>
                  </a:lnTo>
                  <a:lnTo>
                    <a:pt x="1634" y="820"/>
                  </a:lnTo>
                  <a:lnTo>
                    <a:pt x="1617" y="779"/>
                  </a:lnTo>
                  <a:lnTo>
                    <a:pt x="1595" y="746"/>
                  </a:lnTo>
                  <a:lnTo>
                    <a:pt x="1573" y="713"/>
                  </a:lnTo>
                  <a:lnTo>
                    <a:pt x="1542" y="680"/>
                  </a:lnTo>
                  <a:lnTo>
                    <a:pt x="1510" y="654"/>
                  </a:lnTo>
                  <a:lnTo>
                    <a:pt x="1477" y="628"/>
                  </a:lnTo>
                  <a:lnTo>
                    <a:pt x="1440" y="610"/>
                  </a:lnTo>
                  <a:lnTo>
                    <a:pt x="1398" y="593"/>
                  </a:lnTo>
                  <a:lnTo>
                    <a:pt x="1354" y="577"/>
                  </a:lnTo>
                  <a:lnTo>
                    <a:pt x="1306" y="571"/>
                  </a:lnTo>
                  <a:lnTo>
                    <a:pt x="1259" y="564"/>
                  </a:lnTo>
                  <a:lnTo>
                    <a:pt x="1207" y="553"/>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7" name="Freeform 26">
              <a:extLst>
                <a:ext uri="{FF2B5EF4-FFF2-40B4-BE49-F238E27FC236}">
                  <a16:creationId xmlns:a16="http://schemas.microsoft.com/office/drawing/2014/main" id="{5D634D8E-A1FC-5940-8F19-1A7618B7B122}"/>
                </a:ext>
              </a:extLst>
            </p:cNvPr>
            <p:cNvSpPr>
              <a:spLocks noChangeArrowheads="1"/>
            </p:cNvSpPr>
            <p:nvPr userDrawn="1"/>
          </p:nvSpPr>
          <p:spPr bwMode="auto">
            <a:xfrm>
              <a:off x="3505200" y="4389438"/>
              <a:ext cx="828675" cy="215900"/>
            </a:xfrm>
            <a:custGeom>
              <a:avLst/>
              <a:gdLst>
                <a:gd name="T0" fmla="*/ 0 w 2302"/>
                <a:gd name="T1" fmla="*/ 599 h 600"/>
                <a:gd name="T2" fmla="*/ 2301 w 2302"/>
                <a:gd name="T3" fmla="*/ 599 h 600"/>
                <a:gd name="T4" fmla="*/ 2301 w 2302"/>
                <a:gd name="T5" fmla="*/ 0 h 600"/>
                <a:gd name="T6" fmla="*/ 0 w 2302"/>
                <a:gd name="T7" fmla="*/ 0 h 600"/>
                <a:gd name="T8" fmla="*/ 0 w 2302"/>
                <a:gd name="T9" fmla="*/ 599 h 600"/>
              </a:gdLst>
              <a:ahLst/>
              <a:cxnLst>
                <a:cxn ang="0">
                  <a:pos x="T0" y="T1"/>
                </a:cxn>
                <a:cxn ang="0">
                  <a:pos x="T2" y="T3"/>
                </a:cxn>
                <a:cxn ang="0">
                  <a:pos x="T4" y="T5"/>
                </a:cxn>
                <a:cxn ang="0">
                  <a:pos x="T6" y="T7"/>
                </a:cxn>
                <a:cxn ang="0">
                  <a:pos x="T8" y="T9"/>
                </a:cxn>
              </a:cxnLst>
              <a:rect l="0" t="0" r="r" b="b"/>
              <a:pathLst>
                <a:path w="2302" h="600">
                  <a:moveTo>
                    <a:pt x="0" y="599"/>
                  </a:moveTo>
                  <a:lnTo>
                    <a:pt x="2301" y="599"/>
                  </a:lnTo>
                  <a:lnTo>
                    <a:pt x="2301" y="0"/>
                  </a:lnTo>
                  <a:lnTo>
                    <a:pt x="0" y="0"/>
                  </a:lnTo>
                  <a:lnTo>
                    <a:pt x="0" y="599"/>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sp>
        <p:nvSpPr>
          <p:cNvPr id="28" name="Slide Number Placeholder 5">
            <a:extLst>
              <a:ext uri="{FF2B5EF4-FFF2-40B4-BE49-F238E27FC236}">
                <a16:creationId xmlns:a16="http://schemas.microsoft.com/office/drawing/2014/main" id="{F5EDB3C3-548D-D347-B8A7-F40A3F269453}"/>
              </a:ext>
            </a:extLst>
          </p:cNvPr>
          <p:cNvSpPr txBox="1">
            <a:spLocks/>
          </p:cNvSpPr>
          <p:nvPr userDrawn="1"/>
        </p:nvSpPr>
        <p:spPr>
          <a:xfrm>
            <a:off x="372034" y="6356350"/>
            <a:ext cx="3285565"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accent5"/>
                </a:solidFill>
                <a:latin typeface="Microsoft Sans Serif" charset="0"/>
                <a:ea typeface="Microsoft Sans Serif" charset="0"/>
                <a:cs typeface="Microsoft Sans Serif"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dirty="0">
                <a:solidFill>
                  <a:schemeClr val="bg1"/>
                </a:solidFill>
                <a:latin typeface="Arial" charset="0"/>
                <a:ea typeface="Arial" charset="0"/>
                <a:cs typeface="Arial" charset="0"/>
              </a:rPr>
              <a:t>© 2018 </a:t>
            </a:r>
            <a:r>
              <a:rPr lang="en-US" sz="800" dirty="0" err="1">
                <a:solidFill>
                  <a:schemeClr val="bg1"/>
                </a:solidFill>
                <a:latin typeface="Arial" charset="0"/>
                <a:ea typeface="Arial" charset="0"/>
                <a:cs typeface="Arial" charset="0"/>
              </a:rPr>
              <a:t>Rightpoint</a:t>
            </a:r>
            <a:r>
              <a:rPr lang="en-US" sz="800" dirty="0">
                <a:solidFill>
                  <a:schemeClr val="bg1"/>
                </a:solidFill>
                <a:latin typeface="Arial" charset="0"/>
                <a:ea typeface="Arial" charset="0"/>
                <a:cs typeface="Arial" charset="0"/>
              </a:rPr>
              <a:t>. All rights reserved.</a:t>
            </a:r>
            <a:r>
              <a:rPr lang="en-US" sz="800" baseline="0" dirty="0">
                <a:solidFill>
                  <a:schemeClr val="bg1"/>
                </a:solidFill>
                <a:latin typeface="Arial" charset="0"/>
                <a:ea typeface="Arial" charset="0"/>
                <a:cs typeface="Arial" charset="0"/>
              </a:rPr>
              <a:t> </a:t>
            </a:r>
            <a:r>
              <a:rPr lang="en-US" sz="800" dirty="0">
                <a:solidFill>
                  <a:schemeClr val="bg1"/>
                </a:solidFill>
                <a:latin typeface="Arial" charset="0"/>
                <a:ea typeface="Arial" charset="0"/>
                <a:cs typeface="Arial" charset="0"/>
              </a:rPr>
              <a:t>Confidential.</a:t>
            </a:r>
          </a:p>
        </p:txBody>
      </p:sp>
    </p:spTree>
    <p:extLst>
      <p:ext uri="{BB962C8B-B14F-4D97-AF65-F5344CB8AC3E}">
        <p14:creationId xmlns:p14="http://schemas.microsoft.com/office/powerpoint/2010/main" val="168261518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Divder Gold">
    <p:bg>
      <p:bgPr>
        <a:solidFill>
          <a:schemeClr val="accent3"/>
        </a:solidFill>
        <a:effectLst/>
      </p:bgPr>
    </p:bg>
    <p:spTree>
      <p:nvGrpSpPr>
        <p:cNvPr id="1" name=""/>
        <p:cNvGrpSpPr/>
        <p:nvPr/>
      </p:nvGrpSpPr>
      <p:grpSpPr>
        <a:xfrm>
          <a:off x="0" y="0"/>
          <a:ext cx="0" cy="0"/>
          <a:chOff x="0" y="0"/>
          <a:chExt cx="0" cy="0"/>
        </a:xfrm>
      </p:grpSpPr>
      <p:grpSp>
        <p:nvGrpSpPr>
          <p:cNvPr id="4" name="Group 3"/>
          <p:cNvGrpSpPr/>
          <p:nvPr/>
        </p:nvGrpSpPr>
        <p:grpSpPr>
          <a:xfrm>
            <a:off x="-1585" y="0"/>
            <a:ext cx="8698843" cy="6858000"/>
            <a:chOff x="-1588" y="941388"/>
            <a:chExt cx="7186613" cy="5665787"/>
          </a:xfrm>
          <a:solidFill>
            <a:srgbClr val="F3B20C"/>
          </a:solidFill>
        </p:grpSpPr>
        <p:sp>
          <p:nvSpPr>
            <p:cNvPr id="36" name="Freeform 35"/>
            <p:cNvSpPr>
              <a:spLocks noChangeArrowheads="1"/>
            </p:cNvSpPr>
            <p:nvPr/>
          </p:nvSpPr>
          <p:spPr bwMode="auto">
            <a:xfrm>
              <a:off x="-1588" y="5940425"/>
              <a:ext cx="2492376" cy="666750"/>
            </a:xfrm>
            <a:custGeom>
              <a:avLst/>
              <a:gdLst>
                <a:gd name="T0" fmla="*/ 3462 w 6925"/>
                <a:gd name="T1" fmla="*/ 1849 h 1850"/>
                <a:gd name="T2" fmla="*/ 0 w 6925"/>
                <a:gd name="T3" fmla="*/ 1849 h 1850"/>
                <a:gd name="T4" fmla="*/ 0 w 6925"/>
                <a:gd name="T5" fmla="*/ 0 h 1850"/>
                <a:gd name="T6" fmla="*/ 6924 w 6925"/>
                <a:gd name="T7" fmla="*/ 0 h 1850"/>
                <a:gd name="T8" fmla="*/ 6924 w 6925"/>
                <a:gd name="T9" fmla="*/ 1849 h 1850"/>
                <a:gd name="T10" fmla="*/ 3462 w 6925"/>
                <a:gd name="T11" fmla="*/ 1849 h 1850"/>
              </a:gdLst>
              <a:ahLst/>
              <a:cxnLst>
                <a:cxn ang="0">
                  <a:pos x="T0" y="T1"/>
                </a:cxn>
                <a:cxn ang="0">
                  <a:pos x="T2" y="T3"/>
                </a:cxn>
                <a:cxn ang="0">
                  <a:pos x="T4" y="T5"/>
                </a:cxn>
                <a:cxn ang="0">
                  <a:pos x="T6" y="T7"/>
                </a:cxn>
                <a:cxn ang="0">
                  <a:pos x="T8" y="T9"/>
                </a:cxn>
                <a:cxn ang="0">
                  <a:pos x="T10" y="T11"/>
                </a:cxn>
              </a:cxnLst>
              <a:rect l="0" t="0" r="r" b="b"/>
              <a:pathLst>
                <a:path w="6925" h="1850">
                  <a:moveTo>
                    <a:pt x="3462" y="1849"/>
                  </a:moveTo>
                  <a:lnTo>
                    <a:pt x="0" y="1849"/>
                  </a:lnTo>
                  <a:lnTo>
                    <a:pt x="0" y="0"/>
                  </a:lnTo>
                  <a:lnTo>
                    <a:pt x="6924" y="0"/>
                  </a:lnTo>
                  <a:lnTo>
                    <a:pt x="6924" y="1849"/>
                  </a:lnTo>
                  <a:lnTo>
                    <a:pt x="3462" y="1849"/>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3600">
                <a:solidFill>
                  <a:srgbClr val="000000"/>
                </a:solidFill>
              </a:endParaRPr>
            </a:p>
          </p:txBody>
        </p:sp>
        <p:sp>
          <p:nvSpPr>
            <p:cNvPr id="37" name="Freeform 36"/>
            <p:cNvSpPr>
              <a:spLocks noChangeArrowheads="1"/>
            </p:cNvSpPr>
            <p:nvPr/>
          </p:nvSpPr>
          <p:spPr bwMode="auto">
            <a:xfrm>
              <a:off x="3981450" y="941388"/>
              <a:ext cx="3203575" cy="3908425"/>
            </a:xfrm>
            <a:custGeom>
              <a:avLst/>
              <a:gdLst>
                <a:gd name="T0" fmla="*/ 8858 w 8898"/>
                <a:gd name="T1" fmla="*/ 1740 h 10858"/>
                <a:gd name="T2" fmla="*/ 8788 w 8898"/>
                <a:gd name="T3" fmla="*/ 1364 h 10858"/>
                <a:gd name="T4" fmla="*/ 8687 w 8898"/>
                <a:gd name="T5" fmla="*/ 1001 h 10858"/>
                <a:gd name="T6" fmla="*/ 8547 w 8898"/>
                <a:gd name="T7" fmla="*/ 656 h 10858"/>
                <a:gd name="T8" fmla="*/ 8377 w 8898"/>
                <a:gd name="T9" fmla="*/ 326 h 10858"/>
                <a:gd name="T10" fmla="*/ 8171 w 8898"/>
                <a:gd name="T11" fmla="*/ 22 h 10858"/>
                <a:gd name="T12" fmla="*/ 0 w 8898"/>
                <a:gd name="T13" fmla="*/ 0 h 10858"/>
                <a:gd name="T14" fmla="*/ 2422 w 8898"/>
                <a:gd name="T15" fmla="*/ 10857 h 10858"/>
                <a:gd name="T16" fmla="*/ 4803 w 8898"/>
                <a:gd name="T17" fmla="*/ 6187 h 10858"/>
                <a:gd name="T18" fmla="*/ 5271 w 8898"/>
                <a:gd name="T19" fmla="*/ 6170 h 10858"/>
                <a:gd name="T20" fmla="*/ 5717 w 8898"/>
                <a:gd name="T21" fmla="*/ 6113 h 10858"/>
                <a:gd name="T22" fmla="*/ 6132 w 8898"/>
                <a:gd name="T23" fmla="*/ 6017 h 10858"/>
                <a:gd name="T24" fmla="*/ 6525 w 8898"/>
                <a:gd name="T25" fmla="*/ 5881 h 10858"/>
                <a:gd name="T26" fmla="*/ 6888 w 8898"/>
                <a:gd name="T27" fmla="*/ 5720 h 10858"/>
                <a:gd name="T28" fmla="*/ 7229 w 8898"/>
                <a:gd name="T29" fmla="*/ 5523 h 10858"/>
                <a:gd name="T30" fmla="*/ 7535 w 8898"/>
                <a:gd name="T31" fmla="*/ 5300 h 10858"/>
                <a:gd name="T32" fmla="*/ 7811 w 8898"/>
                <a:gd name="T33" fmla="*/ 5046 h 10858"/>
                <a:gd name="T34" fmla="*/ 8060 w 8898"/>
                <a:gd name="T35" fmla="*/ 4771 h 10858"/>
                <a:gd name="T36" fmla="*/ 8278 w 8898"/>
                <a:gd name="T37" fmla="*/ 4478 h 10858"/>
                <a:gd name="T38" fmla="*/ 8466 w 8898"/>
                <a:gd name="T39" fmla="*/ 4159 h 10858"/>
                <a:gd name="T40" fmla="*/ 8619 w 8898"/>
                <a:gd name="T41" fmla="*/ 3818 h 10858"/>
                <a:gd name="T42" fmla="*/ 8740 w 8898"/>
                <a:gd name="T43" fmla="*/ 3464 h 10858"/>
                <a:gd name="T44" fmla="*/ 8827 w 8898"/>
                <a:gd name="T45" fmla="*/ 3097 h 10858"/>
                <a:gd name="T46" fmla="*/ 8879 w 8898"/>
                <a:gd name="T47" fmla="*/ 2712 h 10858"/>
                <a:gd name="T48" fmla="*/ 8897 w 8898"/>
                <a:gd name="T49" fmla="*/ 2323 h 10858"/>
                <a:gd name="T50" fmla="*/ 8879 w 8898"/>
                <a:gd name="T51" fmla="*/ 1932 h 10858"/>
                <a:gd name="T52" fmla="*/ 6475 w 8898"/>
                <a:gd name="T53" fmla="*/ 2417 h 10858"/>
                <a:gd name="T54" fmla="*/ 6458 w 8898"/>
                <a:gd name="T55" fmla="*/ 2596 h 10858"/>
                <a:gd name="T56" fmla="*/ 6427 w 8898"/>
                <a:gd name="T57" fmla="*/ 2771 h 10858"/>
                <a:gd name="T58" fmla="*/ 6379 w 8898"/>
                <a:gd name="T59" fmla="*/ 2937 h 10858"/>
                <a:gd name="T60" fmla="*/ 6322 w 8898"/>
                <a:gd name="T61" fmla="*/ 3090 h 10858"/>
                <a:gd name="T62" fmla="*/ 6248 w 8898"/>
                <a:gd name="T63" fmla="*/ 3239 h 10858"/>
                <a:gd name="T64" fmla="*/ 6156 w 8898"/>
                <a:gd name="T65" fmla="*/ 3374 h 10858"/>
                <a:gd name="T66" fmla="*/ 6055 w 8898"/>
                <a:gd name="T67" fmla="*/ 3497 h 10858"/>
                <a:gd name="T68" fmla="*/ 5937 w 8898"/>
                <a:gd name="T69" fmla="*/ 3608 h 10858"/>
                <a:gd name="T70" fmla="*/ 5806 w 8898"/>
                <a:gd name="T71" fmla="*/ 3704 h 10858"/>
                <a:gd name="T72" fmla="*/ 5662 w 8898"/>
                <a:gd name="T73" fmla="*/ 3792 h 10858"/>
                <a:gd name="T74" fmla="*/ 5509 w 8898"/>
                <a:gd name="T75" fmla="*/ 3862 h 10858"/>
                <a:gd name="T76" fmla="*/ 5343 w 8898"/>
                <a:gd name="T77" fmla="*/ 3919 h 10858"/>
                <a:gd name="T78" fmla="*/ 5168 w 8898"/>
                <a:gd name="T79" fmla="*/ 3967 h 10858"/>
                <a:gd name="T80" fmla="*/ 4980 w 8898"/>
                <a:gd name="T81" fmla="*/ 3993 h 10858"/>
                <a:gd name="T82" fmla="*/ 4783 w 8898"/>
                <a:gd name="T83" fmla="*/ 4010 h 10858"/>
                <a:gd name="T84" fmla="*/ 2422 w 8898"/>
                <a:gd name="T85" fmla="*/ 4010 h 10858"/>
                <a:gd name="T86" fmla="*/ 4683 w 8898"/>
                <a:gd name="T87" fmla="*/ 616 h 10858"/>
                <a:gd name="T88" fmla="*/ 4884 w 8898"/>
                <a:gd name="T89" fmla="*/ 625 h 10858"/>
                <a:gd name="T90" fmla="*/ 5074 w 8898"/>
                <a:gd name="T91" fmla="*/ 647 h 10858"/>
                <a:gd name="T92" fmla="*/ 5258 w 8898"/>
                <a:gd name="T93" fmla="*/ 686 h 10858"/>
                <a:gd name="T94" fmla="*/ 5428 w 8898"/>
                <a:gd name="T95" fmla="*/ 739 h 10858"/>
                <a:gd name="T96" fmla="*/ 5586 w 8898"/>
                <a:gd name="T97" fmla="*/ 804 h 10858"/>
                <a:gd name="T98" fmla="*/ 5734 w 8898"/>
                <a:gd name="T99" fmla="*/ 887 h 10858"/>
                <a:gd name="T100" fmla="*/ 5874 w 8898"/>
                <a:gd name="T101" fmla="*/ 979 h 10858"/>
                <a:gd name="T102" fmla="*/ 5996 w 8898"/>
                <a:gd name="T103" fmla="*/ 1086 h 10858"/>
                <a:gd name="T104" fmla="*/ 6108 w 8898"/>
                <a:gd name="T105" fmla="*/ 1204 h 10858"/>
                <a:gd name="T106" fmla="*/ 6204 w 8898"/>
                <a:gd name="T107" fmla="*/ 1335 h 10858"/>
                <a:gd name="T108" fmla="*/ 6287 w 8898"/>
                <a:gd name="T109" fmla="*/ 1480 h 10858"/>
                <a:gd name="T110" fmla="*/ 6353 w 8898"/>
                <a:gd name="T111" fmla="*/ 1633 h 10858"/>
                <a:gd name="T112" fmla="*/ 6405 w 8898"/>
                <a:gd name="T113" fmla="*/ 1790 h 10858"/>
                <a:gd name="T114" fmla="*/ 6445 w 8898"/>
                <a:gd name="T115" fmla="*/ 1960 h 10858"/>
                <a:gd name="T116" fmla="*/ 6466 w 8898"/>
                <a:gd name="T117" fmla="*/ 2140 h 10858"/>
                <a:gd name="T118" fmla="*/ 6475 w 8898"/>
                <a:gd name="T119" fmla="*/ 2323 h 108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898" h="10858">
                  <a:moveTo>
                    <a:pt x="8879" y="1932"/>
                  </a:moveTo>
                  <a:lnTo>
                    <a:pt x="8858" y="1740"/>
                  </a:lnTo>
                  <a:lnTo>
                    <a:pt x="8827" y="1552"/>
                  </a:lnTo>
                  <a:lnTo>
                    <a:pt x="8788" y="1364"/>
                  </a:lnTo>
                  <a:lnTo>
                    <a:pt x="8740" y="1180"/>
                  </a:lnTo>
                  <a:lnTo>
                    <a:pt x="8687" y="1001"/>
                  </a:lnTo>
                  <a:lnTo>
                    <a:pt x="8619" y="826"/>
                  </a:lnTo>
                  <a:lnTo>
                    <a:pt x="8547" y="656"/>
                  </a:lnTo>
                  <a:lnTo>
                    <a:pt x="8466" y="485"/>
                  </a:lnTo>
                  <a:lnTo>
                    <a:pt x="8377" y="326"/>
                  </a:lnTo>
                  <a:lnTo>
                    <a:pt x="8278" y="175"/>
                  </a:lnTo>
                  <a:lnTo>
                    <a:pt x="8171" y="22"/>
                  </a:lnTo>
                  <a:lnTo>
                    <a:pt x="8154" y="0"/>
                  </a:lnTo>
                  <a:lnTo>
                    <a:pt x="0" y="0"/>
                  </a:lnTo>
                  <a:lnTo>
                    <a:pt x="0" y="10857"/>
                  </a:lnTo>
                  <a:lnTo>
                    <a:pt x="2422" y="10857"/>
                  </a:lnTo>
                  <a:lnTo>
                    <a:pt x="2422" y="6187"/>
                  </a:lnTo>
                  <a:lnTo>
                    <a:pt x="4803" y="6187"/>
                  </a:lnTo>
                  <a:lnTo>
                    <a:pt x="5043" y="6183"/>
                  </a:lnTo>
                  <a:lnTo>
                    <a:pt x="5271" y="6170"/>
                  </a:lnTo>
                  <a:lnTo>
                    <a:pt x="5498" y="6144"/>
                  </a:lnTo>
                  <a:lnTo>
                    <a:pt x="5717" y="6113"/>
                  </a:lnTo>
                  <a:lnTo>
                    <a:pt x="5926" y="6069"/>
                  </a:lnTo>
                  <a:lnTo>
                    <a:pt x="6132" y="6017"/>
                  </a:lnTo>
                  <a:lnTo>
                    <a:pt x="6333" y="5953"/>
                  </a:lnTo>
                  <a:lnTo>
                    <a:pt x="6525" y="5881"/>
                  </a:lnTo>
                  <a:lnTo>
                    <a:pt x="6709" y="5805"/>
                  </a:lnTo>
                  <a:lnTo>
                    <a:pt x="6888" y="5720"/>
                  </a:lnTo>
                  <a:lnTo>
                    <a:pt x="7063" y="5626"/>
                  </a:lnTo>
                  <a:lnTo>
                    <a:pt x="7229" y="5523"/>
                  </a:lnTo>
                  <a:lnTo>
                    <a:pt x="7384" y="5411"/>
                  </a:lnTo>
                  <a:lnTo>
                    <a:pt x="7535" y="5300"/>
                  </a:lnTo>
                  <a:lnTo>
                    <a:pt x="7677" y="5175"/>
                  </a:lnTo>
                  <a:lnTo>
                    <a:pt x="7811" y="5046"/>
                  </a:lnTo>
                  <a:lnTo>
                    <a:pt x="7940" y="4913"/>
                  </a:lnTo>
                  <a:lnTo>
                    <a:pt x="8060" y="4771"/>
                  </a:lnTo>
                  <a:lnTo>
                    <a:pt x="8171" y="4629"/>
                  </a:lnTo>
                  <a:lnTo>
                    <a:pt x="8278" y="4478"/>
                  </a:lnTo>
                  <a:lnTo>
                    <a:pt x="8377" y="4319"/>
                  </a:lnTo>
                  <a:lnTo>
                    <a:pt x="8466" y="4159"/>
                  </a:lnTo>
                  <a:lnTo>
                    <a:pt x="8547" y="3993"/>
                  </a:lnTo>
                  <a:lnTo>
                    <a:pt x="8619" y="3818"/>
                  </a:lnTo>
                  <a:lnTo>
                    <a:pt x="8687" y="3643"/>
                  </a:lnTo>
                  <a:lnTo>
                    <a:pt x="8740" y="3464"/>
                  </a:lnTo>
                  <a:lnTo>
                    <a:pt x="8788" y="3280"/>
                  </a:lnTo>
                  <a:lnTo>
                    <a:pt x="8827" y="3097"/>
                  </a:lnTo>
                  <a:lnTo>
                    <a:pt x="8858" y="2905"/>
                  </a:lnTo>
                  <a:lnTo>
                    <a:pt x="8879" y="2712"/>
                  </a:lnTo>
                  <a:lnTo>
                    <a:pt x="8893" y="2520"/>
                  </a:lnTo>
                  <a:lnTo>
                    <a:pt x="8897" y="2323"/>
                  </a:lnTo>
                  <a:lnTo>
                    <a:pt x="8893" y="2126"/>
                  </a:lnTo>
                  <a:lnTo>
                    <a:pt x="8879" y="1932"/>
                  </a:lnTo>
                  <a:close/>
                  <a:moveTo>
                    <a:pt x="6475" y="2323"/>
                  </a:moveTo>
                  <a:lnTo>
                    <a:pt x="6475" y="2417"/>
                  </a:lnTo>
                  <a:lnTo>
                    <a:pt x="6466" y="2507"/>
                  </a:lnTo>
                  <a:lnTo>
                    <a:pt x="6458" y="2596"/>
                  </a:lnTo>
                  <a:lnTo>
                    <a:pt x="6445" y="2686"/>
                  </a:lnTo>
                  <a:lnTo>
                    <a:pt x="6427" y="2771"/>
                  </a:lnTo>
                  <a:lnTo>
                    <a:pt x="6405" y="2856"/>
                  </a:lnTo>
                  <a:lnTo>
                    <a:pt x="6379" y="2937"/>
                  </a:lnTo>
                  <a:lnTo>
                    <a:pt x="6353" y="3014"/>
                  </a:lnTo>
                  <a:lnTo>
                    <a:pt x="6322" y="3090"/>
                  </a:lnTo>
                  <a:lnTo>
                    <a:pt x="6287" y="3167"/>
                  </a:lnTo>
                  <a:lnTo>
                    <a:pt x="6248" y="3239"/>
                  </a:lnTo>
                  <a:lnTo>
                    <a:pt x="6204" y="3307"/>
                  </a:lnTo>
                  <a:lnTo>
                    <a:pt x="6156" y="3374"/>
                  </a:lnTo>
                  <a:lnTo>
                    <a:pt x="6108" y="3438"/>
                  </a:lnTo>
                  <a:lnTo>
                    <a:pt x="6055" y="3497"/>
                  </a:lnTo>
                  <a:lnTo>
                    <a:pt x="5996" y="3556"/>
                  </a:lnTo>
                  <a:lnTo>
                    <a:pt x="5937" y="3608"/>
                  </a:lnTo>
                  <a:lnTo>
                    <a:pt x="5874" y="3661"/>
                  </a:lnTo>
                  <a:lnTo>
                    <a:pt x="5806" y="3704"/>
                  </a:lnTo>
                  <a:lnTo>
                    <a:pt x="5734" y="3748"/>
                  </a:lnTo>
                  <a:lnTo>
                    <a:pt x="5662" y="3792"/>
                  </a:lnTo>
                  <a:lnTo>
                    <a:pt x="5586" y="3827"/>
                  </a:lnTo>
                  <a:lnTo>
                    <a:pt x="5509" y="3862"/>
                  </a:lnTo>
                  <a:lnTo>
                    <a:pt x="5428" y="3892"/>
                  </a:lnTo>
                  <a:lnTo>
                    <a:pt x="5343" y="3919"/>
                  </a:lnTo>
                  <a:lnTo>
                    <a:pt x="5258" y="3945"/>
                  </a:lnTo>
                  <a:lnTo>
                    <a:pt x="5168" y="3967"/>
                  </a:lnTo>
                  <a:lnTo>
                    <a:pt x="5074" y="3980"/>
                  </a:lnTo>
                  <a:lnTo>
                    <a:pt x="4980" y="3993"/>
                  </a:lnTo>
                  <a:lnTo>
                    <a:pt x="4882" y="4006"/>
                  </a:lnTo>
                  <a:lnTo>
                    <a:pt x="4783" y="4010"/>
                  </a:lnTo>
                  <a:lnTo>
                    <a:pt x="4681" y="4010"/>
                  </a:lnTo>
                  <a:lnTo>
                    <a:pt x="2422" y="4010"/>
                  </a:lnTo>
                  <a:lnTo>
                    <a:pt x="2422" y="616"/>
                  </a:lnTo>
                  <a:lnTo>
                    <a:pt x="4683" y="616"/>
                  </a:lnTo>
                  <a:lnTo>
                    <a:pt x="4786" y="621"/>
                  </a:lnTo>
                  <a:lnTo>
                    <a:pt x="4884" y="625"/>
                  </a:lnTo>
                  <a:lnTo>
                    <a:pt x="4980" y="634"/>
                  </a:lnTo>
                  <a:lnTo>
                    <a:pt x="5074" y="647"/>
                  </a:lnTo>
                  <a:lnTo>
                    <a:pt x="5168" y="664"/>
                  </a:lnTo>
                  <a:lnTo>
                    <a:pt x="5258" y="686"/>
                  </a:lnTo>
                  <a:lnTo>
                    <a:pt x="5343" y="712"/>
                  </a:lnTo>
                  <a:lnTo>
                    <a:pt x="5428" y="739"/>
                  </a:lnTo>
                  <a:lnTo>
                    <a:pt x="5509" y="769"/>
                  </a:lnTo>
                  <a:lnTo>
                    <a:pt x="5586" y="804"/>
                  </a:lnTo>
                  <a:lnTo>
                    <a:pt x="5662" y="844"/>
                  </a:lnTo>
                  <a:lnTo>
                    <a:pt x="5734" y="887"/>
                  </a:lnTo>
                  <a:lnTo>
                    <a:pt x="5806" y="931"/>
                  </a:lnTo>
                  <a:lnTo>
                    <a:pt x="5874" y="979"/>
                  </a:lnTo>
                  <a:lnTo>
                    <a:pt x="5937" y="1027"/>
                  </a:lnTo>
                  <a:lnTo>
                    <a:pt x="5996" y="1086"/>
                  </a:lnTo>
                  <a:lnTo>
                    <a:pt x="6055" y="1145"/>
                  </a:lnTo>
                  <a:lnTo>
                    <a:pt x="6108" y="1204"/>
                  </a:lnTo>
                  <a:lnTo>
                    <a:pt x="6156" y="1268"/>
                  </a:lnTo>
                  <a:lnTo>
                    <a:pt x="6204" y="1335"/>
                  </a:lnTo>
                  <a:lnTo>
                    <a:pt x="6248" y="1407"/>
                  </a:lnTo>
                  <a:lnTo>
                    <a:pt x="6287" y="1480"/>
                  </a:lnTo>
                  <a:lnTo>
                    <a:pt x="6322" y="1552"/>
                  </a:lnTo>
                  <a:lnTo>
                    <a:pt x="6353" y="1633"/>
                  </a:lnTo>
                  <a:lnTo>
                    <a:pt x="6379" y="1709"/>
                  </a:lnTo>
                  <a:lnTo>
                    <a:pt x="6405" y="1790"/>
                  </a:lnTo>
                  <a:lnTo>
                    <a:pt x="6427" y="1875"/>
                  </a:lnTo>
                  <a:lnTo>
                    <a:pt x="6445" y="1960"/>
                  </a:lnTo>
                  <a:lnTo>
                    <a:pt x="6458" y="2050"/>
                  </a:lnTo>
                  <a:lnTo>
                    <a:pt x="6466" y="2140"/>
                  </a:lnTo>
                  <a:lnTo>
                    <a:pt x="6475" y="2234"/>
                  </a:lnTo>
                  <a:lnTo>
                    <a:pt x="6475" y="2323"/>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3600">
                <a:solidFill>
                  <a:srgbClr val="000000"/>
                </a:solidFill>
              </a:endParaRPr>
            </a:p>
          </p:txBody>
        </p:sp>
        <p:sp>
          <p:nvSpPr>
            <p:cNvPr id="38" name="Freeform 37"/>
            <p:cNvSpPr>
              <a:spLocks noChangeArrowheads="1"/>
            </p:cNvSpPr>
            <p:nvPr/>
          </p:nvSpPr>
          <p:spPr bwMode="auto">
            <a:xfrm>
              <a:off x="-1588" y="941388"/>
              <a:ext cx="3186113" cy="3908425"/>
            </a:xfrm>
            <a:custGeom>
              <a:avLst/>
              <a:gdLst>
                <a:gd name="T0" fmla="*/ 6190 w 8851"/>
                <a:gd name="T1" fmla="*/ 5470 h 10858"/>
                <a:gd name="T2" fmla="*/ 6413 w 8851"/>
                <a:gd name="T3" fmla="*/ 5374 h 10858"/>
                <a:gd name="T4" fmla="*/ 6627 w 8851"/>
                <a:gd name="T5" fmla="*/ 5263 h 10858"/>
                <a:gd name="T6" fmla="*/ 6837 w 8851"/>
                <a:gd name="T7" fmla="*/ 5132 h 10858"/>
                <a:gd name="T8" fmla="*/ 7038 w 8851"/>
                <a:gd name="T9" fmla="*/ 4992 h 10858"/>
                <a:gd name="T10" fmla="*/ 7230 w 8851"/>
                <a:gd name="T11" fmla="*/ 4830 h 10858"/>
                <a:gd name="T12" fmla="*/ 7414 w 8851"/>
                <a:gd name="T13" fmla="*/ 4660 h 10858"/>
                <a:gd name="T14" fmla="*/ 7584 w 8851"/>
                <a:gd name="T15" fmla="*/ 4467 h 10858"/>
                <a:gd name="T16" fmla="*/ 7742 w 8851"/>
                <a:gd name="T17" fmla="*/ 4266 h 10858"/>
                <a:gd name="T18" fmla="*/ 7882 w 8851"/>
                <a:gd name="T19" fmla="*/ 4048 h 10858"/>
                <a:gd name="T20" fmla="*/ 8008 w 8851"/>
                <a:gd name="T21" fmla="*/ 3812 h 10858"/>
                <a:gd name="T22" fmla="*/ 8120 w 8851"/>
                <a:gd name="T23" fmla="*/ 3562 h 10858"/>
                <a:gd name="T24" fmla="*/ 8203 w 8851"/>
                <a:gd name="T25" fmla="*/ 3300 h 10858"/>
                <a:gd name="T26" fmla="*/ 8273 w 8851"/>
                <a:gd name="T27" fmla="*/ 3020 h 10858"/>
                <a:gd name="T28" fmla="*/ 8317 w 8851"/>
                <a:gd name="T29" fmla="*/ 2728 h 10858"/>
                <a:gd name="T30" fmla="*/ 8343 w 8851"/>
                <a:gd name="T31" fmla="*/ 2417 h 10858"/>
                <a:gd name="T32" fmla="*/ 8338 w 8851"/>
                <a:gd name="T33" fmla="*/ 2065 h 10858"/>
                <a:gd name="T34" fmla="*/ 8308 w 8851"/>
                <a:gd name="T35" fmla="*/ 1685 h 10858"/>
                <a:gd name="T36" fmla="*/ 8238 w 8851"/>
                <a:gd name="T37" fmla="*/ 1313 h 10858"/>
                <a:gd name="T38" fmla="*/ 8135 w 8851"/>
                <a:gd name="T39" fmla="*/ 959 h 10858"/>
                <a:gd name="T40" fmla="*/ 8000 w 8851"/>
                <a:gd name="T41" fmla="*/ 618 h 10858"/>
                <a:gd name="T42" fmla="*/ 7834 w 8851"/>
                <a:gd name="T43" fmla="*/ 293 h 10858"/>
                <a:gd name="T44" fmla="*/ 7637 w 8851"/>
                <a:gd name="T45" fmla="*/ 0 h 10858"/>
                <a:gd name="T46" fmla="*/ 0 w 8851"/>
                <a:gd name="T47" fmla="*/ 10857 h 10858"/>
                <a:gd name="T48" fmla="*/ 1882 w 8851"/>
                <a:gd name="T49" fmla="*/ 5910 h 10858"/>
                <a:gd name="T50" fmla="*/ 6043 w 8851"/>
                <a:gd name="T51" fmla="*/ 10855 h 10858"/>
                <a:gd name="T52" fmla="*/ 6078 w 8851"/>
                <a:gd name="T53" fmla="*/ 5510 h 10858"/>
                <a:gd name="T54" fmla="*/ 5914 w 8851"/>
                <a:gd name="T55" fmla="*/ 2432 h 10858"/>
                <a:gd name="T56" fmla="*/ 5893 w 8851"/>
                <a:gd name="T57" fmla="*/ 2603 h 10858"/>
                <a:gd name="T58" fmla="*/ 5853 w 8851"/>
                <a:gd name="T59" fmla="*/ 2765 h 10858"/>
                <a:gd name="T60" fmla="*/ 5801 w 8851"/>
                <a:gd name="T61" fmla="*/ 2918 h 10858"/>
                <a:gd name="T62" fmla="*/ 5731 w 8851"/>
                <a:gd name="T63" fmla="*/ 3062 h 10858"/>
                <a:gd name="T64" fmla="*/ 5652 w 8851"/>
                <a:gd name="T65" fmla="*/ 3202 h 10858"/>
                <a:gd name="T66" fmla="*/ 5556 w 8851"/>
                <a:gd name="T67" fmla="*/ 3329 h 10858"/>
                <a:gd name="T68" fmla="*/ 5451 w 8851"/>
                <a:gd name="T69" fmla="*/ 3440 h 10858"/>
                <a:gd name="T70" fmla="*/ 5329 w 8851"/>
                <a:gd name="T71" fmla="*/ 3541 h 10858"/>
                <a:gd name="T72" fmla="*/ 5193 w 8851"/>
                <a:gd name="T73" fmla="*/ 3632 h 10858"/>
                <a:gd name="T74" fmla="*/ 5045 w 8851"/>
                <a:gd name="T75" fmla="*/ 3707 h 10858"/>
                <a:gd name="T76" fmla="*/ 4892 w 8851"/>
                <a:gd name="T77" fmla="*/ 3772 h 10858"/>
                <a:gd name="T78" fmla="*/ 4721 w 8851"/>
                <a:gd name="T79" fmla="*/ 3825 h 10858"/>
                <a:gd name="T80" fmla="*/ 4546 w 8851"/>
                <a:gd name="T81" fmla="*/ 3860 h 10858"/>
                <a:gd name="T82" fmla="*/ 4358 w 8851"/>
                <a:gd name="T83" fmla="*/ 3882 h 10858"/>
                <a:gd name="T84" fmla="*/ 4166 w 8851"/>
                <a:gd name="T85" fmla="*/ 3890 h 10858"/>
                <a:gd name="T86" fmla="*/ 1882 w 8851"/>
                <a:gd name="T87" fmla="*/ 616 h 10858"/>
                <a:gd name="T88" fmla="*/ 4264 w 8851"/>
                <a:gd name="T89" fmla="*/ 621 h 10858"/>
                <a:gd name="T90" fmla="*/ 4452 w 8851"/>
                <a:gd name="T91" fmla="*/ 634 h 10858"/>
                <a:gd name="T92" fmla="*/ 4636 w 8851"/>
                <a:gd name="T93" fmla="*/ 664 h 10858"/>
                <a:gd name="T94" fmla="*/ 4806 w 8851"/>
                <a:gd name="T95" fmla="*/ 708 h 10858"/>
                <a:gd name="T96" fmla="*/ 4968 w 8851"/>
                <a:gd name="T97" fmla="*/ 765 h 10858"/>
                <a:gd name="T98" fmla="*/ 5121 w 8851"/>
                <a:gd name="T99" fmla="*/ 839 h 10858"/>
                <a:gd name="T100" fmla="*/ 5261 w 8851"/>
                <a:gd name="T101" fmla="*/ 922 h 10858"/>
                <a:gd name="T102" fmla="*/ 5392 w 8851"/>
                <a:gd name="T103" fmla="*/ 1014 h 10858"/>
                <a:gd name="T104" fmla="*/ 5504 w 8851"/>
                <a:gd name="T105" fmla="*/ 1125 h 10858"/>
                <a:gd name="T106" fmla="*/ 5604 w 8851"/>
                <a:gd name="T107" fmla="*/ 1244 h 10858"/>
                <a:gd name="T108" fmla="*/ 5692 w 8851"/>
                <a:gd name="T109" fmla="*/ 1379 h 10858"/>
                <a:gd name="T110" fmla="*/ 5766 w 8851"/>
                <a:gd name="T111" fmla="*/ 1519 h 10858"/>
                <a:gd name="T112" fmla="*/ 5827 w 8851"/>
                <a:gd name="T113" fmla="*/ 1668 h 10858"/>
                <a:gd name="T114" fmla="*/ 5875 w 8851"/>
                <a:gd name="T115" fmla="*/ 1825 h 10858"/>
                <a:gd name="T116" fmla="*/ 5906 w 8851"/>
                <a:gd name="T117" fmla="*/ 1995 h 10858"/>
                <a:gd name="T118" fmla="*/ 5919 w 8851"/>
                <a:gd name="T119" fmla="*/ 2166 h 10858"/>
                <a:gd name="T120" fmla="*/ 5919 w 8851"/>
                <a:gd name="T121" fmla="*/ 2343 h 108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8851" h="10858">
                  <a:moveTo>
                    <a:pt x="6078" y="5510"/>
                  </a:moveTo>
                  <a:lnTo>
                    <a:pt x="6190" y="5470"/>
                  </a:lnTo>
                  <a:lnTo>
                    <a:pt x="6301" y="5422"/>
                  </a:lnTo>
                  <a:lnTo>
                    <a:pt x="6413" y="5374"/>
                  </a:lnTo>
                  <a:lnTo>
                    <a:pt x="6520" y="5322"/>
                  </a:lnTo>
                  <a:lnTo>
                    <a:pt x="6627" y="5263"/>
                  </a:lnTo>
                  <a:lnTo>
                    <a:pt x="6734" y="5199"/>
                  </a:lnTo>
                  <a:lnTo>
                    <a:pt x="6837" y="5132"/>
                  </a:lnTo>
                  <a:lnTo>
                    <a:pt x="6940" y="5064"/>
                  </a:lnTo>
                  <a:lnTo>
                    <a:pt x="7038" y="4992"/>
                  </a:lnTo>
                  <a:lnTo>
                    <a:pt x="7136" y="4911"/>
                  </a:lnTo>
                  <a:lnTo>
                    <a:pt x="7230" y="4830"/>
                  </a:lnTo>
                  <a:lnTo>
                    <a:pt x="7324" y="4745"/>
                  </a:lnTo>
                  <a:lnTo>
                    <a:pt x="7414" y="4660"/>
                  </a:lnTo>
                  <a:lnTo>
                    <a:pt x="7499" y="4566"/>
                  </a:lnTo>
                  <a:lnTo>
                    <a:pt x="7584" y="4467"/>
                  </a:lnTo>
                  <a:lnTo>
                    <a:pt x="7665" y="4369"/>
                  </a:lnTo>
                  <a:lnTo>
                    <a:pt x="7742" y="4266"/>
                  </a:lnTo>
                  <a:lnTo>
                    <a:pt x="7814" y="4159"/>
                  </a:lnTo>
                  <a:lnTo>
                    <a:pt x="7882" y="4048"/>
                  </a:lnTo>
                  <a:lnTo>
                    <a:pt x="7949" y="3932"/>
                  </a:lnTo>
                  <a:lnTo>
                    <a:pt x="8008" y="3812"/>
                  </a:lnTo>
                  <a:lnTo>
                    <a:pt x="8067" y="3691"/>
                  </a:lnTo>
                  <a:lnTo>
                    <a:pt x="8120" y="3562"/>
                  </a:lnTo>
                  <a:lnTo>
                    <a:pt x="8164" y="3433"/>
                  </a:lnTo>
                  <a:lnTo>
                    <a:pt x="8203" y="3300"/>
                  </a:lnTo>
                  <a:lnTo>
                    <a:pt x="8242" y="3162"/>
                  </a:lnTo>
                  <a:lnTo>
                    <a:pt x="8273" y="3020"/>
                  </a:lnTo>
                  <a:lnTo>
                    <a:pt x="8299" y="2878"/>
                  </a:lnTo>
                  <a:lnTo>
                    <a:pt x="8317" y="2728"/>
                  </a:lnTo>
                  <a:lnTo>
                    <a:pt x="8334" y="2577"/>
                  </a:lnTo>
                  <a:lnTo>
                    <a:pt x="8343" y="2417"/>
                  </a:lnTo>
                  <a:lnTo>
                    <a:pt x="8343" y="2258"/>
                  </a:lnTo>
                  <a:lnTo>
                    <a:pt x="8338" y="2065"/>
                  </a:lnTo>
                  <a:lnTo>
                    <a:pt x="8330" y="1873"/>
                  </a:lnTo>
                  <a:lnTo>
                    <a:pt x="8308" y="1685"/>
                  </a:lnTo>
                  <a:lnTo>
                    <a:pt x="8277" y="1497"/>
                  </a:lnTo>
                  <a:lnTo>
                    <a:pt x="8238" y="1313"/>
                  </a:lnTo>
                  <a:lnTo>
                    <a:pt x="8194" y="1134"/>
                  </a:lnTo>
                  <a:lnTo>
                    <a:pt x="8135" y="959"/>
                  </a:lnTo>
                  <a:lnTo>
                    <a:pt x="8072" y="785"/>
                  </a:lnTo>
                  <a:lnTo>
                    <a:pt x="8000" y="618"/>
                  </a:lnTo>
                  <a:lnTo>
                    <a:pt x="7919" y="452"/>
                  </a:lnTo>
                  <a:lnTo>
                    <a:pt x="7834" y="293"/>
                  </a:lnTo>
                  <a:lnTo>
                    <a:pt x="7735" y="142"/>
                  </a:lnTo>
                  <a:lnTo>
                    <a:pt x="7637" y="0"/>
                  </a:lnTo>
                  <a:lnTo>
                    <a:pt x="0" y="0"/>
                  </a:lnTo>
                  <a:lnTo>
                    <a:pt x="0" y="10857"/>
                  </a:lnTo>
                  <a:lnTo>
                    <a:pt x="1882" y="10857"/>
                  </a:lnTo>
                  <a:lnTo>
                    <a:pt x="1882" y="5910"/>
                  </a:lnTo>
                  <a:lnTo>
                    <a:pt x="3626" y="5910"/>
                  </a:lnTo>
                  <a:lnTo>
                    <a:pt x="6043" y="10855"/>
                  </a:lnTo>
                  <a:lnTo>
                    <a:pt x="8850" y="10855"/>
                  </a:lnTo>
                  <a:lnTo>
                    <a:pt x="6078" y="5510"/>
                  </a:lnTo>
                  <a:close/>
                  <a:moveTo>
                    <a:pt x="5919" y="2343"/>
                  </a:moveTo>
                  <a:lnTo>
                    <a:pt x="5914" y="2432"/>
                  </a:lnTo>
                  <a:lnTo>
                    <a:pt x="5906" y="2518"/>
                  </a:lnTo>
                  <a:lnTo>
                    <a:pt x="5893" y="2603"/>
                  </a:lnTo>
                  <a:lnTo>
                    <a:pt x="5875" y="2684"/>
                  </a:lnTo>
                  <a:lnTo>
                    <a:pt x="5853" y="2765"/>
                  </a:lnTo>
                  <a:lnTo>
                    <a:pt x="5827" y="2841"/>
                  </a:lnTo>
                  <a:lnTo>
                    <a:pt x="5801" y="2918"/>
                  </a:lnTo>
                  <a:lnTo>
                    <a:pt x="5766" y="2994"/>
                  </a:lnTo>
                  <a:lnTo>
                    <a:pt x="5731" y="3062"/>
                  </a:lnTo>
                  <a:lnTo>
                    <a:pt x="5692" y="3134"/>
                  </a:lnTo>
                  <a:lnTo>
                    <a:pt x="5652" y="3202"/>
                  </a:lnTo>
                  <a:lnTo>
                    <a:pt x="5604" y="3265"/>
                  </a:lnTo>
                  <a:lnTo>
                    <a:pt x="5556" y="3329"/>
                  </a:lnTo>
                  <a:lnTo>
                    <a:pt x="5504" y="3388"/>
                  </a:lnTo>
                  <a:lnTo>
                    <a:pt x="5451" y="3440"/>
                  </a:lnTo>
                  <a:lnTo>
                    <a:pt x="5392" y="3492"/>
                  </a:lnTo>
                  <a:lnTo>
                    <a:pt x="5329" y="3541"/>
                  </a:lnTo>
                  <a:lnTo>
                    <a:pt x="5261" y="3589"/>
                  </a:lnTo>
                  <a:lnTo>
                    <a:pt x="5193" y="3632"/>
                  </a:lnTo>
                  <a:lnTo>
                    <a:pt x="5121" y="3672"/>
                  </a:lnTo>
                  <a:lnTo>
                    <a:pt x="5045" y="3707"/>
                  </a:lnTo>
                  <a:lnTo>
                    <a:pt x="4968" y="3742"/>
                  </a:lnTo>
                  <a:lnTo>
                    <a:pt x="4892" y="3772"/>
                  </a:lnTo>
                  <a:lnTo>
                    <a:pt x="4806" y="3798"/>
                  </a:lnTo>
                  <a:lnTo>
                    <a:pt x="4721" y="3825"/>
                  </a:lnTo>
                  <a:lnTo>
                    <a:pt x="4636" y="3842"/>
                  </a:lnTo>
                  <a:lnTo>
                    <a:pt x="4546" y="3860"/>
                  </a:lnTo>
                  <a:lnTo>
                    <a:pt x="4452" y="3873"/>
                  </a:lnTo>
                  <a:lnTo>
                    <a:pt x="4358" y="3882"/>
                  </a:lnTo>
                  <a:lnTo>
                    <a:pt x="4264" y="3890"/>
                  </a:lnTo>
                  <a:lnTo>
                    <a:pt x="4166" y="3890"/>
                  </a:lnTo>
                  <a:lnTo>
                    <a:pt x="1882" y="3890"/>
                  </a:lnTo>
                  <a:lnTo>
                    <a:pt x="1882" y="616"/>
                  </a:lnTo>
                  <a:lnTo>
                    <a:pt x="4166" y="616"/>
                  </a:lnTo>
                  <a:lnTo>
                    <a:pt x="4264" y="621"/>
                  </a:lnTo>
                  <a:lnTo>
                    <a:pt x="4358" y="625"/>
                  </a:lnTo>
                  <a:lnTo>
                    <a:pt x="4452" y="634"/>
                  </a:lnTo>
                  <a:lnTo>
                    <a:pt x="4546" y="647"/>
                  </a:lnTo>
                  <a:lnTo>
                    <a:pt x="4636" y="664"/>
                  </a:lnTo>
                  <a:lnTo>
                    <a:pt x="4721" y="686"/>
                  </a:lnTo>
                  <a:lnTo>
                    <a:pt x="4806" y="708"/>
                  </a:lnTo>
                  <a:lnTo>
                    <a:pt x="4892" y="734"/>
                  </a:lnTo>
                  <a:lnTo>
                    <a:pt x="4968" y="765"/>
                  </a:lnTo>
                  <a:lnTo>
                    <a:pt x="5045" y="800"/>
                  </a:lnTo>
                  <a:lnTo>
                    <a:pt x="5121" y="839"/>
                  </a:lnTo>
                  <a:lnTo>
                    <a:pt x="5193" y="879"/>
                  </a:lnTo>
                  <a:lnTo>
                    <a:pt x="5261" y="922"/>
                  </a:lnTo>
                  <a:lnTo>
                    <a:pt x="5329" y="966"/>
                  </a:lnTo>
                  <a:lnTo>
                    <a:pt x="5392" y="1014"/>
                  </a:lnTo>
                  <a:lnTo>
                    <a:pt x="5451" y="1066"/>
                  </a:lnTo>
                  <a:lnTo>
                    <a:pt x="5504" y="1125"/>
                  </a:lnTo>
                  <a:lnTo>
                    <a:pt x="5556" y="1185"/>
                  </a:lnTo>
                  <a:lnTo>
                    <a:pt x="5604" y="1244"/>
                  </a:lnTo>
                  <a:lnTo>
                    <a:pt x="5652" y="1311"/>
                  </a:lnTo>
                  <a:lnTo>
                    <a:pt x="5692" y="1379"/>
                  </a:lnTo>
                  <a:lnTo>
                    <a:pt x="5731" y="1447"/>
                  </a:lnTo>
                  <a:lnTo>
                    <a:pt x="5766" y="1519"/>
                  </a:lnTo>
                  <a:lnTo>
                    <a:pt x="5801" y="1591"/>
                  </a:lnTo>
                  <a:lnTo>
                    <a:pt x="5827" y="1668"/>
                  </a:lnTo>
                  <a:lnTo>
                    <a:pt x="5853" y="1748"/>
                  </a:lnTo>
                  <a:lnTo>
                    <a:pt x="5875" y="1825"/>
                  </a:lnTo>
                  <a:lnTo>
                    <a:pt x="5893" y="1910"/>
                  </a:lnTo>
                  <a:lnTo>
                    <a:pt x="5906" y="1995"/>
                  </a:lnTo>
                  <a:lnTo>
                    <a:pt x="5914" y="2081"/>
                  </a:lnTo>
                  <a:lnTo>
                    <a:pt x="5919" y="2166"/>
                  </a:lnTo>
                  <a:lnTo>
                    <a:pt x="5923" y="2255"/>
                  </a:lnTo>
                  <a:lnTo>
                    <a:pt x="5919" y="2343"/>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3600">
                <a:solidFill>
                  <a:srgbClr val="000000"/>
                </a:solidFill>
              </a:endParaRPr>
            </a:p>
          </p:txBody>
        </p:sp>
      </p:grpSp>
      <p:sp>
        <p:nvSpPr>
          <p:cNvPr id="2" name="Title 1"/>
          <p:cNvSpPr>
            <a:spLocks noGrp="1"/>
          </p:cNvSpPr>
          <p:nvPr>
            <p:ph type="title"/>
          </p:nvPr>
        </p:nvSpPr>
        <p:spPr>
          <a:xfrm>
            <a:off x="423866" y="4903916"/>
            <a:ext cx="7375431" cy="1010512"/>
          </a:xfrm>
        </p:spPr>
        <p:txBody>
          <a:bodyPr lIns="0" anchor="ctr">
            <a:normAutofit/>
          </a:bodyPr>
          <a:lstStyle>
            <a:lvl1pPr>
              <a:defRPr sz="4800">
                <a:solidFill>
                  <a:schemeClr val="bg1"/>
                </a:solidFill>
              </a:defRPr>
            </a:lvl1pPr>
          </a:lstStyle>
          <a:p>
            <a:r>
              <a:rPr lang="en-US"/>
              <a:t>Click to edit Master title style</a:t>
            </a:r>
          </a:p>
        </p:txBody>
      </p:sp>
      <p:sp>
        <p:nvSpPr>
          <p:cNvPr id="35" name="Slide Number Placeholder 5"/>
          <p:cNvSpPr txBox="1">
            <a:spLocks/>
          </p:cNvSpPr>
          <p:nvPr/>
        </p:nvSpPr>
        <p:spPr>
          <a:xfrm>
            <a:off x="372037" y="6356353"/>
            <a:ext cx="3168607" cy="365125"/>
          </a:xfrm>
          <a:prstGeom prst="rect">
            <a:avLst/>
          </a:prstGeom>
        </p:spPr>
        <p:txBody>
          <a:bodyPr vert="horz" lIns="91440" tIns="45720" rIns="91440" bIns="45720" rtlCol="0" anchor="ctr"/>
          <a:lstStyle>
            <a:defPPr>
              <a:defRPr lang="en-US"/>
            </a:defPPr>
            <a:lvl1pPr>
              <a:defRPr sz="1000">
                <a:solidFill>
                  <a:schemeClr val="accent3">
                    <a:lumMod val="50000"/>
                  </a:schemeClr>
                </a:solidFill>
                <a:latin typeface="Arial" charset="0"/>
                <a:ea typeface="Arial" charset="0"/>
                <a:cs typeface="Arial" charset="0"/>
              </a:defRPr>
            </a:lvl1pPr>
          </a:lstStyle>
          <a:p>
            <a:pPr algn="l">
              <a:defRPr/>
            </a:pPr>
            <a:r>
              <a:rPr lang="en-US" sz="1000" dirty="0">
                <a:solidFill>
                  <a:srgbClr val="FFFFFF"/>
                </a:solidFill>
                <a:latin typeface="Arial" charset="0"/>
                <a:ea typeface="Arial" charset="0"/>
                <a:cs typeface="Arial" charset="0"/>
              </a:rPr>
              <a:t>© 2018 </a:t>
            </a:r>
            <a:r>
              <a:rPr lang="en-US" sz="1000" dirty="0" err="1">
                <a:solidFill>
                  <a:srgbClr val="FFFFFF"/>
                </a:solidFill>
                <a:latin typeface="Arial" charset="0"/>
                <a:ea typeface="Arial" charset="0"/>
                <a:cs typeface="Arial" charset="0"/>
              </a:rPr>
              <a:t>Rightpoint</a:t>
            </a:r>
            <a:r>
              <a:rPr lang="en-US" sz="1000" dirty="0">
                <a:solidFill>
                  <a:srgbClr val="FFFFFF"/>
                </a:solidFill>
                <a:latin typeface="Arial" charset="0"/>
                <a:ea typeface="Arial" charset="0"/>
                <a:cs typeface="Arial" charset="0"/>
              </a:rPr>
              <a:t>. All rights reserved. </a:t>
            </a:r>
            <a:br>
              <a:rPr lang="en-US" sz="1000" dirty="0">
                <a:solidFill>
                  <a:srgbClr val="FFFFFF"/>
                </a:solidFill>
                <a:latin typeface="Arial" charset="0"/>
                <a:ea typeface="Arial" charset="0"/>
                <a:cs typeface="Arial" charset="0"/>
              </a:rPr>
            </a:br>
            <a:r>
              <a:rPr lang="en-US" sz="1000" dirty="0">
                <a:solidFill>
                  <a:srgbClr val="FFFFFF"/>
                </a:solidFill>
                <a:latin typeface="Arial" charset="0"/>
                <a:ea typeface="Arial" charset="0"/>
                <a:cs typeface="Arial" charset="0"/>
              </a:rPr>
              <a:t>Confidential.</a:t>
            </a:r>
          </a:p>
        </p:txBody>
      </p:sp>
      <p:sp>
        <p:nvSpPr>
          <p:cNvPr id="5" name="Rectangle 4"/>
          <p:cNvSpPr/>
          <p:nvPr/>
        </p:nvSpPr>
        <p:spPr>
          <a:xfrm>
            <a:off x="8081682" y="0"/>
            <a:ext cx="4110318"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solidFill>
                <a:srgbClr val="FFFFFF"/>
              </a:solidFill>
              <a:latin typeface="Microsoft Sans Serif" charset="0"/>
              <a:ea typeface="Microsoft Sans Serif" charset="0"/>
              <a:cs typeface="Microsoft Sans Serif" charset="0"/>
            </a:endParaRPr>
          </a:p>
        </p:txBody>
      </p:sp>
      <p:sp>
        <p:nvSpPr>
          <p:cNvPr id="8" name="Text Placeholder 7"/>
          <p:cNvSpPr>
            <a:spLocks noGrp="1"/>
          </p:cNvSpPr>
          <p:nvPr>
            <p:ph type="body" sz="quarter" idx="10"/>
          </p:nvPr>
        </p:nvSpPr>
        <p:spPr>
          <a:xfrm>
            <a:off x="8254066" y="3065930"/>
            <a:ext cx="3765550" cy="3617258"/>
          </a:xfrm>
        </p:spPr>
        <p:txBody>
          <a:bodyPr anchor="t"/>
          <a:lstStyle>
            <a:lvl1pPr marL="0" indent="0">
              <a:buNone/>
              <a:defRPr>
                <a:solidFill>
                  <a:schemeClr val="tx2"/>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Edit Master text styles</a:t>
            </a:r>
          </a:p>
        </p:txBody>
      </p:sp>
      <p:grpSp>
        <p:nvGrpSpPr>
          <p:cNvPr id="18" name="Group 17"/>
          <p:cNvGrpSpPr/>
          <p:nvPr/>
        </p:nvGrpSpPr>
        <p:grpSpPr>
          <a:xfrm>
            <a:off x="11449399" y="505402"/>
            <a:ext cx="370569" cy="323938"/>
            <a:chOff x="3505200" y="2951163"/>
            <a:chExt cx="1892300" cy="1654175"/>
          </a:xfrm>
          <a:solidFill>
            <a:srgbClr val="5A5A5A">
              <a:alpha val="20000"/>
            </a:srgbClr>
          </a:solidFill>
        </p:grpSpPr>
        <p:sp>
          <p:nvSpPr>
            <p:cNvPr id="19" name="Freeform 18"/>
            <p:cNvSpPr>
              <a:spLocks noChangeArrowheads="1"/>
            </p:cNvSpPr>
            <p:nvPr/>
          </p:nvSpPr>
          <p:spPr bwMode="auto">
            <a:xfrm>
              <a:off x="3505200" y="2951163"/>
              <a:ext cx="868363" cy="1147762"/>
            </a:xfrm>
            <a:custGeom>
              <a:avLst/>
              <a:gdLst>
                <a:gd name="T0" fmla="*/ 625 w 2414"/>
                <a:gd name="T1" fmla="*/ 1915 h 3189"/>
                <a:gd name="T2" fmla="*/ 0 w 2414"/>
                <a:gd name="T3" fmla="*/ 3186 h 3189"/>
                <a:gd name="T4" fmla="*/ 1250 w 2414"/>
                <a:gd name="T5" fmla="*/ 0 h 3189"/>
                <a:gd name="T6" fmla="*/ 1368 w 2414"/>
                <a:gd name="T7" fmla="*/ 2 h 3189"/>
                <a:gd name="T8" fmla="*/ 1484 w 2414"/>
                <a:gd name="T9" fmla="*/ 20 h 3189"/>
                <a:gd name="T10" fmla="*/ 1589 w 2414"/>
                <a:gd name="T11" fmla="*/ 42 h 3189"/>
                <a:gd name="T12" fmla="*/ 1689 w 2414"/>
                <a:gd name="T13" fmla="*/ 75 h 3189"/>
                <a:gd name="T14" fmla="*/ 1781 w 2414"/>
                <a:gd name="T15" fmla="*/ 114 h 3189"/>
                <a:gd name="T16" fmla="*/ 1866 w 2414"/>
                <a:gd name="T17" fmla="*/ 166 h 3189"/>
                <a:gd name="T18" fmla="*/ 1945 w 2414"/>
                <a:gd name="T19" fmla="*/ 223 h 3189"/>
                <a:gd name="T20" fmla="*/ 2015 w 2414"/>
                <a:gd name="T21" fmla="*/ 287 h 3189"/>
                <a:gd name="T22" fmla="*/ 2078 w 2414"/>
                <a:gd name="T23" fmla="*/ 357 h 3189"/>
                <a:gd name="T24" fmla="*/ 2135 w 2414"/>
                <a:gd name="T25" fmla="*/ 431 h 3189"/>
                <a:gd name="T26" fmla="*/ 2183 w 2414"/>
                <a:gd name="T27" fmla="*/ 514 h 3189"/>
                <a:gd name="T28" fmla="*/ 2218 w 2414"/>
                <a:gd name="T29" fmla="*/ 599 h 3189"/>
                <a:gd name="T30" fmla="*/ 2249 w 2414"/>
                <a:gd name="T31" fmla="*/ 687 h 3189"/>
                <a:gd name="T32" fmla="*/ 2271 w 2414"/>
                <a:gd name="T33" fmla="*/ 778 h 3189"/>
                <a:gd name="T34" fmla="*/ 2284 w 2414"/>
                <a:gd name="T35" fmla="*/ 874 h 3189"/>
                <a:gd name="T36" fmla="*/ 2286 w 2414"/>
                <a:gd name="T37" fmla="*/ 975 h 3189"/>
                <a:gd name="T38" fmla="*/ 2277 w 2414"/>
                <a:gd name="T39" fmla="*/ 1132 h 3189"/>
                <a:gd name="T40" fmla="*/ 2240 w 2414"/>
                <a:gd name="T41" fmla="*/ 1279 h 3189"/>
                <a:gd name="T42" fmla="*/ 2183 w 2414"/>
                <a:gd name="T43" fmla="*/ 1406 h 3189"/>
                <a:gd name="T44" fmla="*/ 2113 w 2414"/>
                <a:gd name="T45" fmla="*/ 1517 h 3189"/>
                <a:gd name="T46" fmla="*/ 2026 w 2414"/>
                <a:gd name="T47" fmla="*/ 1618 h 3189"/>
                <a:gd name="T48" fmla="*/ 1925 w 2414"/>
                <a:gd name="T49" fmla="*/ 1696 h 3189"/>
                <a:gd name="T50" fmla="*/ 1816 w 2414"/>
                <a:gd name="T51" fmla="*/ 1764 h 3189"/>
                <a:gd name="T52" fmla="*/ 1702 w 2414"/>
                <a:gd name="T53" fmla="*/ 1816 h 3189"/>
                <a:gd name="T54" fmla="*/ 1694 w 2414"/>
                <a:gd name="T55" fmla="*/ 3188 h 3189"/>
                <a:gd name="T56" fmla="*/ 1073 w 2414"/>
                <a:gd name="T57" fmla="*/ 1915 h 3189"/>
                <a:gd name="T58" fmla="*/ 625 w 2414"/>
                <a:gd name="T59" fmla="*/ 553 h 3189"/>
                <a:gd name="T60" fmla="*/ 1208 w 2414"/>
                <a:gd name="T61" fmla="*/ 1397 h 3189"/>
                <a:gd name="T62" fmla="*/ 1309 w 2414"/>
                <a:gd name="T63" fmla="*/ 1392 h 3189"/>
                <a:gd name="T64" fmla="*/ 1396 w 2414"/>
                <a:gd name="T65" fmla="*/ 1371 h 3189"/>
                <a:gd name="T66" fmla="*/ 1475 w 2414"/>
                <a:gd name="T67" fmla="*/ 1331 h 3189"/>
                <a:gd name="T68" fmla="*/ 1538 w 2414"/>
                <a:gd name="T69" fmla="*/ 1283 h 3189"/>
                <a:gd name="T70" fmla="*/ 1591 w 2414"/>
                <a:gd name="T71" fmla="*/ 1220 h 3189"/>
                <a:gd name="T72" fmla="*/ 1630 w 2414"/>
                <a:gd name="T73" fmla="*/ 1150 h 3189"/>
                <a:gd name="T74" fmla="*/ 1652 w 2414"/>
                <a:gd name="T75" fmla="*/ 1067 h 3189"/>
                <a:gd name="T76" fmla="*/ 1661 w 2414"/>
                <a:gd name="T77" fmla="*/ 979 h 3189"/>
                <a:gd name="T78" fmla="*/ 1652 w 2414"/>
                <a:gd name="T79" fmla="*/ 892 h 3189"/>
                <a:gd name="T80" fmla="*/ 1630 w 2414"/>
                <a:gd name="T81" fmla="*/ 809 h 3189"/>
                <a:gd name="T82" fmla="*/ 1591 w 2414"/>
                <a:gd name="T83" fmla="*/ 739 h 3189"/>
                <a:gd name="T84" fmla="*/ 1538 w 2414"/>
                <a:gd name="T85" fmla="*/ 676 h 3189"/>
                <a:gd name="T86" fmla="*/ 1475 w 2414"/>
                <a:gd name="T87" fmla="*/ 630 h 3189"/>
                <a:gd name="T88" fmla="*/ 1396 w 2414"/>
                <a:gd name="T89" fmla="*/ 593 h 3189"/>
                <a:gd name="T90" fmla="*/ 1309 w 2414"/>
                <a:gd name="T91" fmla="*/ 566 h 3189"/>
                <a:gd name="T92" fmla="*/ 1208 w 2414"/>
                <a:gd name="T93" fmla="*/ 553 h 3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414" h="3189">
                  <a:moveTo>
                    <a:pt x="1073" y="1915"/>
                  </a:moveTo>
                  <a:lnTo>
                    <a:pt x="625" y="1915"/>
                  </a:lnTo>
                  <a:lnTo>
                    <a:pt x="625" y="3186"/>
                  </a:lnTo>
                  <a:lnTo>
                    <a:pt x="0" y="3186"/>
                  </a:lnTo>
                  <a:lnTo>
                    <a:pt x="0" y="0"/>
                  </a:lnTo>
                  <a:lnTo>
                    <a:pt x="1250" y="0"/>
                  </a:lnTo>
                  <a:lnTo>
                    <a:pt x="1311" y="0"/>
                  </a:lnTo>
                  <a:lnTo>
                    <a:pt x="1368" y="2"/>
                  </a:lnTo>
                  <a:lnTo>
                    <a:pt x="1427" y="9"/>
                  </a:lnTo>
                  <a:lnTo>
                    <a:pt x="1484" y="20"/>
                  </a:lnTo>
                  <a:lnTo>
                    <a:pt x="1536" y="31"/>
                  </a:lnTo>
                  <a:lnTo>
                    <a:pt x="1589" y="42"/>
                  </a:lnTo>
                  <a:lnTo>
                    <a:pt x="1641" y="57"/>
                  </a:lnTo>
                  <a:lnTo>
                    <a:pt x="1689" y="75"/>
                  </a:lnTo>
                  <a:lnTo>
                    <a:pt x="1737" y="92"/>
                  </a:lnTo>
                  <a:lnTo>
                    <a:pt x="1781" y="114"/>
                  </a:lnTo>
                  <a:lnTo>
                    <a:pt x="1825" y="140"/>
                  </a:lnTo>
                  <a:lnTo>
                    <a:pt x="1866" y="166"/>
                  </a:lnTo>
                  <a:lnTo>
                    <a:pt x="1908" y="193"/>
                  </a:lnTo>
                  <a:lnTo>
                    <a:pt x="1945" y="223"/>
                  </a:lnTo>
                  <a:lnTo>
                    <a:pt x="1982" y="254"/>
                  </a:lnTo>
                  <a:lnTo>
                    <a:pt x="2015" y="287"/>
                  </a:lnTo>
                  <a:lnTo>
                    <a:pt x="2048" y="319"/>
                  </a:lnTo>
                  <a:lnTo>
                    <a:pt x="2078" y="357"/>
                  </a:lnTo>
                  <a:lnTo>
                    <a:pt x="2109" y="394"/>
                  </a:lnTo>
                  <a:lnTo>
                    <a:pt x="2135" y="431"/>
                  </a:lnTo>
                  <a:lnTo>
                    <a:pt x="2157" y="472"/>
                  </a:lnTo>
                  <a:lnTo>
                    <a:pt x="2183" y="514"/>
                  </a:lnTo>
                  <a:lnTo>
                    <a:pt x="2201" y="555"/>
                  </a:lnTo>
                  <a:lnTo>
                    <a:pt x="2218" y="599"/>
                  </a:lnTo>
                  <a:lnTo>
                    <a:pt x="2233" y="643"/>
                  </a:lnTo>
                  <a:lnTo>
                    <a:pt x="2249" y="687"/>
                  </a:lnTo>
                  <a:lnTo>
                    <a:pt x="2264" y="735"/>
                  </a:lnTo>
                  <a:lnTo>
                    <a:pt x="2271" y="778"/>
                  </a:lnTo>
                  <a:lnTo>
                    <a:pt x="2277" y="826"/>
                  </a:lnTo>
                  <a:lnTo>
                    <a:pt x="2284" y="874"/>
                  </a:lnTo>
                  <a:lnTo>
                    <a:pt x="2286" y="927"/>
                  </a:lnTo>
                  <a:lnTo>
                    <a:pt x="2286" y="975"/>
                  </a:lnTo>
                  <a:lnTo>
                    <a:pt x="2284" y="1056"/>
                  </a:lnTo>
                  <a:lnTo>
                    <a:pt x="2277" y="1132"/>
                  </a:lnTo>
                  <a:lnTo>
                    <a:pt x="2262" y="1207"/>
                  </a:lnTo>
                  <a:lnTo>
                    <a:pt x="2240" y="1279"/>
                  </a:lnTo>
                  <a:lnTo>
                    <a:pt x="2214" y="1344"/>
                  </a:lnTo>
                  <a:lnTo>
                    <a:pt x="2183" y="1406"/>
                  </a:lnTo>
                  <a:lnTo>
                    <a:pt x="2150" y="1465"/>
                  </a:lnTo>
                  <a:lnTo>
                    <a:pt x="2113" y="1517"/>
                  </a:lnTo>
                  <a:lnTo>
                    <a:pt x="2070" y="1570"/>
                  </a:lnTo>
                  <a:lnTo>
                    <a:pt x="2026" y="1618"/>
                  </a:lnTo>
                  <a:lnTo>
                    <a:pt x="1978" y="1659"/>
                  </a:lnTo>
                  <a:lnTo>
                    <a:pt x="1925" y="1696"/>
                  </a:lnTo>
                  <a:lnTo>
                    <a:pt x="1873" y="1733"/>
                  </a:lnTo>
                  <a:lnTo>
                    <a:pt x="1816" y="1764"/>
                  </a:lnTo>
                  <a:lnTo>
                    <a:pt x="1759" y="1790"/>
                  </a:lnTo>
                  <a:lnTo>
                    <a:pt x="1702" y="1816"/>
                  </a:lnTo>
                  <a:lnTo>
                    <a:pt x="2413" y="3188"/>
                  </a:lnTo>
                  <a:lnTo>
                    <a:pt x="1694" y="3188"/>
                  </a:lnTo>
                  <a:lnTo>
                    <a:pt x="1694" y="3186"/>
                  </a:lnTo>
                  <a:lnTo>
                    <a:pt x="1073" y="1915"/>
                  </a:lnTo>
                  <a:close/>
                  <a:moveTo>
                    <a:pt x="1208" y="553"/>
                  </a:moveTo>
                  <a:lnTo>
                    <a:pt x="625" y="553"/>
                  </a:lnTo>
                  <a:lnTo>
                    <a:pt x="625" y="1397"/>
                  </a:lnTo>
                  <a:lnTo>
                    <a:pt x="1208" y="1397"/>
                  </a:lnTo>
                  <a:lnTo>
                    <a:pt x="1261" y="1395"/>
                  </a:lnTo>
                  <a:lnTo>
                    <a:pt x="1309" y="1392"/>
                  </a:lnTo>
                  <a:lnTo>
                    <a:pt x="1353" y="1382"/>
                  </a:lnTo>
                  <a:lnTo>
                    <a:pt x="1396" y="1371"/>
                  </a:lnTo>
                  <a:lnTo>
                    <a:pt x="1433" y="1353"/>
                  </a:lnTo>
                  <a:lnTo>
                    <a:pt x="1475" y="1331"/>
                  </a:lnTo>
                  <a:lnTo>
                    <a:pt x="1508" y="1309"/>
                  </a:lnTo>
                  <a:lnTo>
                    <a:pt x="1538" y="1283"/>
                  </a:lnTo>
                  <a:lnTo>
                    <a:pt x="1569" y="1253"/>
                  </a:lnTo>
                  <a:lnTo>
                    <a:pt x="1591" y="1220"/>
                  </a:lnTo>
                  <a:lnTo>
                    <a:pt x="1613" y="1187"/>
                  </a:lnTo>
                  <a:lnTo>
                    <a:pt x="1630" y="1150"/>
                  </a:lnTo>
                  <a:lnTo>
                    <a:pt x="1645" y="1108"/>
                  </a:lnTo>
                  <a:lnTo>
                    <a:pt x="1652" y="1067"/>
                  </a:lnTo>
                  <a:lnTo>
                    <a:pt x="1659" y="1023"/>
                  </a:lnTo>
                  <a:lnTo>
                    <a:pt x="1661" y="979"/>
                  </a:lnTo>
                  <a:lnTo>
                    <a:pt x="1659" y="936"/>
                  </a:lnTo>
                  <a:lnTo>
                    <a:pt x="1652" y="892"/>
                  </a:lnTo>
                  <a:lnTo>
                    <a:pt x="1645" y="850"/>
                  </a:lnTo>
                  <a:lnTo>
                    <a:pt x="1630" y="809"/>
                  </a:lnTo>
                  <a:lnTo>
                    <a:pt x="1613" y="772"/>
                  </a:lnTo>
                  <a:lnTo>
                    <a:pt x="1591" y="739"/>
                  </a:lnTo>
                  <a:lnTo>
                    <a:pt x="1569" y="706"/>
                  </a:lnTo>
                  <a:lnTo>
                    <a:pt x="1538" y="676"/>
                  </a:lnTo>
                  <a:lnTo>
                    <a:pt x="1508" y="649"/>
                  </a:lnTo>
                  <a:lnTo>
                    <a:pt x="1475" y="630"/>
                  </a:lnTo>
                  <a:lnTo>
                    <a:pt x="1433" y="608"/>
                  </a:lnTo>
                  <a:lnTo>
                    <a:pt x="1396" y="593"/>
                  </a:lnTo>
                  <a:lnTo>
                    <a:pt x="1353" y="577"/>
                  </a:lnTo>
                  <a:lnTo>
                    <a:pt x="1309" y="566"/>
                  </a:lnTo>
                  <a:lnTo>
                    <a:pt x="1261" y="564"/>
                  </a:lnTo>
                  <a:lnTo>
                    <a:pt x="1208" y="553"/>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3600">
                <a:solidFill>
                  <a:schemeClr val="tx1">
                    <a:alpha val="18000"/>
                  </a:schemeClr>
                </a:solidFill>
              </a:endParaRPr>
            </a:p>
          </p:txBody>
        </p:sp>
        <p:sp>
          <p:nvSpPr>
            <p:cNvPr id="20" name="Freeform 19"/>
            <p:cNvSpPr>
              <a:spLocks noChangeArrowheads="1"/>
            </p:cNvSpPr>
            <p:nvPr/>
          </p:nvSpPr>
          <p:spPr bwMode="auto">
            <a:xfrm>
              <a:off x="4572000" y="2951163"/>
              <a:ext cx="825500" cy="1147763"/>
            </a:xfrm>
            <a:custGeom>
              <a:avLst/>
              <a:gdLst>
                <a:gd name="T0" fmla="*/ 625 w 2291"/>
                <a:gd name="T1" fmla="*/ 1989 h 3189"/>
                <a:gd name="T2" fmla="*/ 0 w 2291"/>
                <a:gd name="T3" fmla="*/ 3188 h 3189"/>
                <a:gd name="T4" fmla="*/ 1240 w 2291"/>
                <a:gd name="T5" fmla="*/ 0 h 3189"/>
                <a:gd name="T6" fmla="*/ 1298 w 2291"/>
                <a:gd name="T7" fmla="*/ 0 h 3189"/>
                <a:gd name="T8" fmla="*/ 1416 w 2291"/>
                <a:gd name="T9" fmla="*/ 9 h 3189"/>
                <a:gd name="T10" fmla="*/ 1529 w 2291"/>
                <a:gd name="T11" fmla="*/ 31 h 3189"/>
                <a:gd name="T12" fmla="*/ 1634 w 2291"/>
                <a:gd name="T13" fmla="*/ 59 h 3189"/>
                <a:gd name="T14" fmla="*/ 1730 w 2291"/>
                <a:gd name="T15" fmla="*/ 94 h 3189"/>
                <a:gd name="T16" fmla="*/ 1818 w 2291"/>
                <a:gd name="T17" fmla="*/ 138 h 3189"/>
                <a:gd name="T18" fmla="*/ 1903 w 2291"/>
                <a:gd name="T19" fmla="*/ 195 h 3189"/>
                <a:gd name="T20" fmla="*/ 1977 w 2291"/>
                <a:gd name="T21" fmla="*/ 258 h 3189"/>
                <a:gd name="T22" fmla="*/ 2047 w 2291"/>
                <a:gd name="T23" fmla="*/ 324 h 3189"/>
                <a:gd name="T24" fmla="*/ 2109 w 2291"/>
                <a:gd name="T25" fmla="*/ 398 h 3189"/>
                <a:gd name="T26" fmla="*/ 2161 w 2291"/>
                <a:gd name="T27" fmla="*/ 477 h 3189"/>
                <a:gd name="T28" fmla="*/ 2205 w 2291"/>
                <a:gd name="T29" fmla="*/ 562 h 3189"/>
                <a:gd name="T30" fmla="*/ 2237 w 2291"/>
                <a:gd name="T31" fmla="*/ 650 h 3189"/>
                <a:gd name="T32" fmla="*/ 2264 w 2291"/>
                <a:gd name="T33" fmla="*/ 741 h 3189"/>
                <a:gd name="T34" fmla="*/ 2281 w 2291"/>
                <a:gd name="T35" fmla="*/ 838 h 3189"/>
                <a:gd name="T36" fmla="*/ 2290 w 2291"/>
                <a:gd name="T37" fmla="*/ 938 h 3189"/>
                <a:gd name="T38" fmla="*/ 2290 w 2291"/>
                <a:gd name="T39" fmla="*/ 991 h 3189"/>
                <a:gd name="T40" fmla="*/ 2288 w 2291"/>
                <a:gd name="T41" fmla="*/ 1091 h 3189"/>
                <a:gd name="T42" fmla="*/ 2275 w 2291"/>
                <a:gd name="T43" fmla="*/ 1192 h 3189"/>
                <a:gd name="T44" fmla="*/ 2253 w 2291"/>
                <a:gd name="T45" fmla="*/ 1283 h 3189"/>
                <a:gd name="T46" fmla="*/ 2222 w 2291"/>
                <a:gd name="T47" fmla="*/ 1375 h 3189"/>
                <a:gd name="T48" fmla="*/ 2183 w 2291"/>
                <a:gd name="T49" fmla="*/ 1460 h 3189"/>
                <a:gd name="T50" fmla="*/ 2135 w 2291"/>
                <a:gd name="T51" fmla="*/ 1541 h 3189"/>
                <a:gd name="T52" fmla="*/ 2078 w 2291"/>
                <a:gd name="T53" fmla="*/ 1620 h 3189"/>
                <a:gd name="T54" fmla="*/ 2015 w 2291"/>
                <a:gd name="T55" fmla="*/ 1690 h 3189"/>
                <a:gd name="T56" fmla="*/ 1940 w 2291"/>
                <a:gd name="T57" fmla="*/ 1755 h 3189"/>
                <a:gd name="T58" fmla="*/ 1862 w 2291"/>
                <a:gd name="T59" fmla="*/ 1812 h 3189"/>
                <a:gd name="T60" fmla="*/ 1774 w 2291"/>
                <a:gd name="T61" fmla="*/ 1865 h 3189"/>
                <a:gd name="T62" fmla="*/ 1682 w 2291"/>
                <a:gd name="T63" fmla="*/ 1904 h 3189"/>
                <a:gd name="T64" fmla="*/ 1582 w 2291"/>
                <a:gd name="T65" fmla="*/ 1939 h 3189"/>
                <a:gd name="T66" fmla="*/ 1472 w 2291"/>
                <a:gd name="T67" fmla="*/ 1961 h 3189"/>
                <a:gd name="T68" fmla="*/ 1357 w 2291"/>
                <a:gd name="T69" fmla="*/ 1974 h 3189"/>
                <a:gd name="T70" fmla="*/ 1240 w 2291"/>
                <a:gd name="T71" fmla="*/ 1989 h 3189"/>
                <a:gd name="T72" fmla="*/ 628 w 2291"/>
                <a:gd name="T73" fmla="*/ 553 h 3189"/>
                <a:gd name="T74" fmla="*/ 1207 w 2291"/>
                <a:gd name="T75" fmla="*/ 1428 h 3189"/>
                <a:gd name="T76" fmla="*/ 1259 w 2291"/>
                <a:gd name="T77" fmla="*/ 1428 h 3189"/>
                <a:gd name="T78" fmla="*/ 1354 w 2291"/>
                <a:gd name="T79" fmla="*/ 1415 h 3189"/>
                <a:gd name="T80" fmla="*/ 1440 w 2291"/>
                <a:gd name="T81" fmla="*/ 1382 h 3189"/>
                <a:gd name="T82" fmla="*/ 1510 w 2291"/>
                <a:gd name="T83" fmla="*/ 1338 h 3189"/>
                <a:gd name="T84" fmla="*/ 1573 w 2291"/>
                <a:gd name="T85" fmla="*/ 1281 h 3189"/>
                <a:gd name="T86" fmla="*/ 1617 w 2291"/>
                <a:gd name="T87" fmla="*/ 1211 h 3189"/>
                <a:gd name="T88" fmla="*/ 1650 w 2291"/>
                <a:gd name="T89" fmla="*/ 1133 h 3189"/>
                <a:gd name="T90" fmla="*/ 1663 w 2291"/>
                <a:gd name="T91" fmla="*/ 1045 h 3189"/>
                <a:gd name="T92" fmla="*/ 1665 w 2291"/>
                <a:gd name="T93" fmla="*/ 997 h 3189"/>
                <a:gd name="T94" fmla="*/ 1660 w 2291"/>
                <a:gd name="T95" fmla="*/ 905 h 3189"/>
                <a:gd name="T96" fmla="*/ 1634 w 2291"/>
                <a:gd name="T97" fmla="*/ 820 h 3189"/>
                <a:gd name="T98" fmla="*/ 1595 w 2291"/>
                <a:gd name="T99" fmla="*/ 746 h 3189"/>
                <a:gd name="T100" fmla="*/ 1542 w 2291"/>
                <a:gd name="T101" fmla="*/ 680 h 3189"/>
                <a:gd name="T102" fmla="*/ 1477 w 2291"/>
                <a:gd name="T103" fmla="*/ 628 h 3189"/>
                <a:gd name="T104" fmla="*/ 1398 w 2291"/>
                <a:gd name="T105" fmla="*/ 593 h 3189"/>
                <a:gd name="T106" fmla="*/ 1306 w 2291"/>
                <a:gd name="T107" fmla="*/ 571 h 3189"/>
                <a:gd name="T108" fmla="*/ 1207 w 2291"/>
                <a:gd name="T109" fmla="*/ 553 h 3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291" h="3189">
                  <a:moveTo>
                    <a:pt x="1240" y="1989"/>
                  </a:moveTo>
                  <a:lnTo>
                    <a:pt x="625" y="1989"/>
                  </a:lnTo>
                  <a:lnTo>
                    <a:pt x="625" y="3188"/>
                  </a:lnTo>
                  <a:lnTo>
                    <a:pt x="0" y="3188"/>
                  </a:lnTo>
                  <a:lnTo>
                    <a:pt x="0" y="0"/>
                  </a:lnTo>
                  <a:lnTo>
                    <a:pt x="1240" y="0"/>
                  </a:lnTo>
                  <a:lnTo>
                    <a:pt x="1240" y="0"/>
                  </a:lnTo>
                  <a:lnTo>
                    <a:pt x="1298" y="0"/>
                  </a:lnTo>
                  <a:lnTo>
                    <a:pt x="1357" y="7"/>
                  </a:lnTo>
                  <a:lnTo>
                    <a:pt x="1416" y="9"/>
                  </a:lnTo>
                  <a:lnTo>
                    <a:pt x="1472" y="20"/>
                  </a:lnTo>
                  <a:lnTo>
                    <a:pt x="1529" y="31"/>
                  </a:lnTo>
                  <a:lnTo>
                    <a:pt x="1582" y="42"/>
                  </a:lnTo>
                  <a:lnTo>
                    <a:pt x="1634" y="59"/>
                  </a:lnTo>
                  <a:lnTo>
                    <a:pt x="1682" y="77"/>
                  </a:lnTo>
                  <a:lnTo>
                    <a:pt x="1730" y="94"/>
                  </a:lnTo>
                  <a:lnTo>
                    <a:pt x="1774" y="116"/>
                  </a:lnTo>
                  <a:lnTo>
                    <a:pt x="1818" y="138"/>
                  </a:lnTo>
                  <a:lnTo>
                    <a:pt x="1862" y="169"/>
                  </a:lnTo>
                  <a:lnTo>
                    <a:pt x="1903" y="195"/>
                  </a:lnTo>
                  <a:lnTo>
                    <a:pt x="1940" y="226"/>
                  </a:lnTo>
                  <a:lnTo>
                    <a:pt x="1977" y="258"/>
                  </a:lnTo>
                  <a:lnTo>
                    <a:pt x="2015" y="291"/>
                  </a:lnTo>
                  <a:lnTo>
                    <a:pt x="2047" y="324"/>
                  </a:lnTo>
                  <a:lnTo>
                    <a:pt x="2078" y="361"/>
                  </a:lnTo>
                  <a:lnTo>
                    <a:pt x="2109" y="398"/>
                  </a:lnTo>
                  <a:lnTo>
                    <a:pt x="2135" y="440"/>
                  </a:lnTo>
                  <a:lnTo>
                    <a:pt x="2161" y="477"/>
                  </a:lnTo>
                  <a:lnTo>
                    <a:pt x="2183" y="521"/>
                  </a:lnTo>
                  <a:lnTo>
                    <a:pt x="2205" y="562"/>
                  </a:lnTo>
                  <a:lnTo>
                    <a:pt x="2222" y="606"/>
                  </a:lnTo>
                  <a:lnTo>
                    <a:pt x="2237" y="650"/>
                  </a:lnTo>
                  <a:lnTo>
                    <a:pt x="2253" y="698"/>
                  </a:lnTo>
                  <a:lnTo>
                    <a:pt x="2264" y="741"/>
                  </a:lnTo>
                  <a:lnTo>
                    <a:pt x="2275" y="789"/>
                  </a:lnTo>
                  <a:lnTo>
                    <a:pt x="2281" y="838"/>
                  </a:lnTo>
                  <a:lnTo>
                    <a:pt x="2288" y="890"/>
                  </a:lnTo>
                  <a:lnTo>
                    <a:pt x="2290" y="938"/>
                  </a:lnTo>
                  <a:lnTo>
                    <a:pt x="2290" y="991"/>
                  </a:lnTo>
                  <a:lnTo>
                    <a:pt x="2290" y="991"/>
                  </a:lnTo>
                  <a:lnTo>
                    <a:pt x="2290" y="1043"/>
                  </a:lnTo>
                  <a:lnTo>
                    <a:pt x="2288" y="1091"/>
                  </a:lnTo>
                  <a:lnTo>
                    <a:pt x="2281" y="1139"/>
                  </a:lnTo>
                  <a:lnTo>
                    <a:pt x="2275" y="1192"/>
                  </a:lnTo>
                  <a:lnTo>
                    <a:pt x="2264" y="1240"/>
                  </a:lnTo>
                  <a:lnTo>
                    <a:pt x="2253" y="1283"/>
                  </a:lnTo>
                  <a:lnTo>
                    <a:pt x="2237" y="1331"/>
                  </a:lnTo>
                  <a:lnTo>
                    <a:pt x="2222" y="1375"/>
                  </a:lnTo>
                  <a:lnTo>
                    <a:pt x="2205" y="1419"/>
                  </a:lnTo>
                  <a:lnTo>
                    <a:pt x="2183" y="1460"/>
                  </a:lnTo>
                  <a:lnTo>
                    <a:pt x="2161" y="1504"/>
                  </a:lnTo>
                  <a:lnTo>
                    <a:pt x="2135" y="1541"/>
                  </a:lnTo>
                  <a:lnTo>
                    <a:pt x="2109" y="1583"/>
                  </a:lnTo>
                  <a:lnTo>
                    <a:pt x="2078" y="1620"/>
                  </a:lnTo>
                  <a:lnTo>
                    <a:pt x="2047" y="1657"/>
                  </a:lnTo>
                  <a:lnTo>
                    <a:pt x="2015" y="1690"/>
                  </a:lnTo>
                  <a:lnTo>
                    <a:pt x="1977" y="1723"/>
                  </a:lnTo>
                  <a:lnTo>
                    <a:pt x="1940" y="1755"/>
                  </a:lnTo>
                  <a:lnTo>
                    <a:pt x="1903" y="1786"/>
                  </a:lnTo>
                  <a:lnTo>
                    <a:pt x="1862" y="1812"/>
                  </a:lnTo>
                  <a:lnTo>
                    <a:pt x="1818" y="1839"/>
                  </a:lnTo>
                  <a:lnTo>
                    <a:pt x="1774" y="1865"/>
                  </a:lnTo>
                  <a:lnTo>
                    <a:pt x="1730" y="1887"/>
                  </a:lnTo>
                  <a:lnTo>
                    <a:pt x="1682" y="1904"/>
                  </a:lnTo>
                  <a:lnTo>
                    <a:pt x="1634" y="1922"/>
                  </a:lnTo>
                  <a:lnTo>
                    <a:pt x="1582" y="1939"/>
                  </a:lnTo>
                  <a:lnTo>
                    <a:pt x="1529" y="1950"/>
                  </a:lnTo>
                  <a:lnTo>
                    <a:pt x="1472" y="1961"/>
                  </a:lnTo>
                  <a:lnTo>
                    <a:pt x="1416" y="1972"/>
                  </a:lnTo>
                  <a:lnTo>
                    <a:pt x="1357" y="1974"/>
                  </a:lnTo>
                  <a:lnTo>
                    <a:pt x="1298" y="1976"/>
                  </a:lnTo>
                  <a:lnTo>
                    <a:pt x="1240" y="1989"/>
                  </a:lnTo>
                  <a:close/>
                  <a:moveTo>
                    <a:pt x="1207" y="553"/>
                  </a:moveTo>
                  <a:lnTo>
                    <a:pt x="628" y="553"/>
                  </a:lnTo>
                  <a:lnTo>
                    <a:pt x="628" y="1428"/>
                  </a:lnTo>
                  <a:lnTo>
                    <a:pt x="1207" y="1428"/>
                  </a:lnTo>
                  <a:lnTo>
                    <a:pt x="1207" y="1428"/>
                  </a:lnTo>
                  <a:lnTo>
                    <a:pt x="1259" y="1428"/>
                  </a:lnTo>
                  <a:lnTo>
                    <a:pt x="1306" y="1421"/>
                  </a:lnTo>
                  <a:lnTo>
                    <a:pt x="1354" y="1415"/>
                  </a:lnTo>
                  <a:lnTo>
                    <a:pt x="1398" y="1399"/>
                  </a:lnTo>
                  <a:lnTo>
                    <a:pt x="1440" y="1382"/>
                  </a:lnTo>
                  <a:lnTo>
                    <a:pt x="1477" y="1364"/>
                  </a:lnTo>
                  <a:lnTo>
                    <a:pt x="1510" y="1338"/>
                  </a:lnTo>
                  <a:lnTo>
                    <a:pt x="1542" y="1312"/>
                  </a:lnTo>
                  <a:lnTo>
                    <a:pt x="1573" y="1281"/>
                  </a:lnTo>
                  <a:lnTo>
                    <a:pt x="1595" y="1248"/>
                  </a:lnTo>
                  <a:lnTo>
                    <a:pt x="1617" y="1211"/>
                  </a:lnTo>
                  <a:lnTo>
                    <a:pt x="1634" y="1174"/>
                  </a:lnTo>
                  <a:lnTo>
                    <a:pt x="1650" y="1133"/>
                  </a:lnTo>
                  <a:lnTo>
                    <a:pt x="1660" y="1089"/>
                  </a:lnTo>
                  <a:lnTo>
                    <a:pt x="1663" y="1045"/>
                  </a:lnTo>
                  <a:lnTo>
                    <a:pt x="1665" y="997"/>
                  </a:lnTo>
                  <a:lnTo>
                    <a:pt x="1665" y="997"/>
                  </a:lnTo>
                  <a:lnTo>
                    <a:pt x="1663" y="949"/>
                  </a:lnTo>
                  <a:lnTo>
                    <a:pt x="1660" y="905"/>
                  </a:lnTo>
                  <a:lnTo>
                    <a:pt x="1650" y="862"/>
                  </a:lnTo>
                  <a:lnTo>
                    <a:pt x="1634" y="820"/>
                  </a:lnTo>
                  <a:lnTo>
                    <a:pt x="1617" y="779"/>
                  </a:lnTo>
                  <a:lnTo>
                    <a:pt x="1595" y="746"/>
                  </a:lnTo>
                  <a:lnTo>
                    <a:pt x="1573" y="713"/>
                  </a:lnTo>
                  <a:lnTo>
                    <a:pt x="1542" y="680"/>
                  </a:lnTo>
                  <a:lnTo>
                    <a:pt x="1510" y="654"/>
                  </a:lnTo>
                  <a:lnTo>
                    <a:pt x="1477" y="628"/>
                  </a:lnTo>
                  <a:lnTo>
                    <a:pt x="1440" y="610"/>
                  </a:lnTo>
                  <a:lnTo>
                    <a:pt x="1398" y="593"/>
                  </a:lnTo>
                  <a:lnTo>
                    <a:pt x="1354" y="577"/>
                  </a:lnTo>
                  <a:lnTo>
                    <a:pt x="1306" y="571"/>
                  </a:lnTo>
                  <a:lnTo>
                    <a:pt x="1259" y="564"/>
                  </a:lnTo>
                  <a:lnTo>
                    <a:pt x="1207" y="553"/>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3600">
                <a:solidFill>
                  <a:schemeClr val="tx1">
                    <a:alpha val="18000"/>
                  </a:schemeClr>
                </a:solidFill>
              </a:endParaRPr>
            </a:p>
          </p:txBody>
        </p:sp>
        <p:sp>
          <p:nvSpPr>
            <p:cNvPr id="21" name="Freeform 20"/>
            <p:cNvSpPr>
              <a:spLocks noChangeArrowheads="1"/>
            </p:cNvSpPr>
            <p:nvPr/>
          </p:nvSpPr>
          <p:spPr bwMode="auto">
            <a:xfrm>
              <a:off x="3505200" y="4389438"/>
              <a:ext cx="828675" cy="215900"/>
            </a:xfrm>
            <a:custGeom>
              <a:avLst/>
              <a:gdLst>
                <a:gd name="T0" fmla="*/ 0 w 2302"/>
                <a:gd name="T1" fmla="*/ 599 h 600"/>
                <a:gd name="T2" fmla="*/ 2301 w 2302"/>
                <a:gd name="T3" fmla="*/ 599 h 600"/>
                <a:gd name="T4" fmla="*/ 2301 w 2302"/>
                <a:gd name="T5" fmla="*/ 0 h 600"/>
                <a:gd name="T6" fmla="*/ 0 w 2302"/>
                <a:gd name="T7" fmla="*/ 0 h 600"/>
                <a:gd name="T8" fmla="*/ 0 w 2302"/>
                <a:gd name="T9" fmla="*/ 599 h 600"/>
              </a:gdLst>
              <a:ahLst/>
              <a:cxnLst>
                <a:cxn ang="0">
                  <a:pos x="T0" y="T1"/>
                </a:cxn>
                <a:cxn ang="0">
                  <a:pos x="T2" y="T3"/>
                </a:cxn>
                <a:cxn ang="0">
                  <a:pos x="T4" y="T5"/>
                </a:cxn>
                <a:cxn ang="0">
                  <a:pos x="T6" y="T7"/>
                </a:cxn>
                <a:cxn ang="0">
                  <a:pos x="T8" y="T9"/>
                </a:cxn>
              </a:cxnLst>
              <a:rect l="0" t="0" r="r" b="b"/>
              <a:pathLst>
                <a:path w="2302" h="600">
                  <a:moveTo>
                    <a:pt x="0" y="599"/>
                  </a:moveTo>
                  <a:lnTo>
                    <a:pt x="2301" y="599"/>
                  </a:lnTo>
                  <a:lnTo>
                    <a:pt x="2301" y="0"/>
                  </a:lnTo>
                  <a:lnTo>
                    <a:pt x="0" y="0"/>
                  </a:lnTo>
                  <a:lnTo>
                    <a:pt x="0" y="599"/>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3600">
                <a:solidFill>
                  <a:schemeClr val="tx1">
                    <a:alpha val="18000"/>
                  </a:schemeClr>
                </a:solidFill>
              </a:endParaRPr>
            </a:p>
          </p:txBody>
        </p:sp>
      </p:grpSp>
      <p:grpSp>
        <p:nvGrpSpPr>
          <p:cNvPr id="14" name="Group 13">
            <a:extLst>
              <a:ext uri="{FF2B5EF4-FFF2-40B4-BE49-F238E27FC236}">
                <a16:creationId xmlns:a16="http://schemas.microsoft.com/office/drawing/2014/main" id="{0FB6485F-83C9-354B-91EC-8EE45F90CF7B}"/>
              </a:ext>
            </a:extLst>
          </p:cNvPr>
          <p:cNvGrpSpPr/>
          <p:nvPr userDrawn="1"/>
        </p:nvGrpSpPr>
        <p:grpSpPr>
          <a:xfrm>
            <a:off x="-1588" y="0"/>
            <a:ext cx="8698843" cy="6858000"/>
            <a:chOff x="-1588" y="941388"/>
            <a:chExt cx="7186613" cy="5665787"/>
          </a:xfrm>
          <a:solidFill>
            <a:srgbClr val="F3B20C"/>
          </a:solidFill>
        </p:grpSpPr>
        <p:sp>
          <p:nvSpPr>
            <p:cNvPr id="15" name="Freeform 14">
              <a:extLst>
                <a:ext uri="{FF2B5EF4-FFF2-40B4-BE49-F238E27FC236}">
                  <a16:creationId xmlns:a16="http://schemas.microsoft.com/office/drawing/2014/main" id="{2E425759-AD74-B04A-BBDE-FE14517E932A}"/>
                </a:ext>
              </a:extLst>
            </p:cNvPr>
            <p:cNvSpPr>
              <a:spLocks noChangeArrowheads="1"/>
            </p:cNvSpPr>
            <p:nvPr userDrawn="1"/>
          </p:nvSpPr>
          <p:spPr bwMode="auto">
            <a:xfrm>
              <a:off x="-1588" y="5940425"/>
              <a:ext cx="2492376" cy="666750"/>
            </a:xfrm>
            <a:custGeom>
              <a:avLst/>
              <a:gdLst>
                <a:gd name="T0" fmla="*/ 3462 w 6925"/>
                <a:gd name="T1" fmla="*/ 1849 h 1850"/>
                <a:gd name="T2" fmla="*/ 0 w 6925"/>
                <a:gd name="T3" fmla="*/ 1849 h 1850"/>
                <a:gd name="T4" fmla="*/ 0 w 6925"/>
                <a:gd name="T5" fmla="*/ 0 h 1850"/>
                <a:gd name="T6" fmla="*/ 6924 w 6925"/>
                <a:gd name="T7" fmla="*/ 0 h 1850"/>
                <a:gd name="T8" fmla="*/ 6924 w 6925"/>
                <a:gd name="T9" fmla="*/ 1849 h 1850"/>
                <a:gd name="T10" fmla="*/ 3462 w 6925"/>
                <a:gd name="T11" fmla="*/ 1849 h 1850"/>
              </a:gdLst>
              <a:ahLst/>
              <a:cxnLst>
                <a:cxn ang="0">
                  <a:pos x="T0" y="T1"/>
                </a:cxn>
                <a:cxn ang="0">
                  <a:pos x="T2" y="T3"/>
                </a:cxn>
                <a:cxn ang="0">
                  <a:pos x="T4" y="T5"/>
                </a:cxn>
                <a:cxn ang="0">
                  <a:pos x="T6" y="T7"/>
                </a:cxn>
                <a:cxn ang="0">
                  <a:pos x="T8" y="T9"/>
                </a:cxn>
                <a:cxn ang="0">
                  <a:pos x="T10" y="T11"/>
                </a:cxn>
              </a:cxnLst>
              <a:rect l="0" t="0" r="r" b="b"/>
              <a:pathLst>
                <a:path w="6925" h="1850">
                  <a:moveTo>
                    <a:pt x="3462" y="1849"/>
                  </a:moveTo>
                  <a:lnTo>
                    <a:pt x="0" y="1849"/>
                  </a:lnTo>
                  <a:lnTo>
                    <a:pt x="0" y="0"/>
                  </a:lnTo>
                  <a:lnTo>
                    <a:pt x="6924" y="0"/>
                  </a:lnTo>
                  <a:lnTo>
                    <a:pt x="6924" y="1849"/>
                  </a:lnTo>
                  <a:lnTo>
                    <a:pt x="3462" y="1849"/>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6" name="Freeform 15">
              <a:extLst>
                <a:ext uri="{FF2B5EF4-FFF2-40B4-BE49-F238E27FC236}">
                  <a16:creationId xmlns:a16="http://schemas.microsoft.com/office/drawing/2014/main" id="{1E2C14FE-15CF-3B45-8AA6-D08176FAE7DC}"/>
                </a:ext>
              </a:extLst>
            </p:cNvPr>
            <p:cNvSpPr>
              <a:spLocks noChangeArrowheads="1"/>
            </p:cNvSpPr>
            <p:nvPr userDrawn="1"/>
          </p:nvSpPr>
          <p:spPr bwMode="auto">
            <a:xfrm>
              <a:off x="3981450" y="941388"/>
              <a:ext cx="3203575" cy="3908425"/>
            </a:xfrm>
            <a:custGeom>
              <a:avLst/>
              <a:gdLst>
                <a:gd name="T0" fmla="*/ 8858 w 8898"/>
                <a:gd name="T1" fmla="*/ 1740 h 10858"/>
                <a:gd name="T2" fmla="*/ 8788 w 8898"/>
                <a:gd name="T3" fmla="*/ 1364 h 10858"/>
                <a:gd name="T4" fmla="*/ 8687 w 8898"/>
                <a:gd name="T5" fmla="*/ 1001 h 10858"/>
                <a:gd name="T6" fmla="*/ 8547 w 8898"/>
                <a:gd name="T7" fmla="*/ 656 h 10858"/>
                <a:gd name="T8" fmla="*/ 8377 w 8898"/>
                <a:gd name="T9" fmla="*/ 326 h 10858"/>
                <a:gd name="T10" fmla="*/ 8171 w 8898"/>
                <a:gd name="T11" fmla="*/ 22 h 10858"/>
                <a:gd name="T12" fmla="*/ 0 w 8898"/>
                <a:gd name="T13" fmla="*/ 0 h 10858"/>
                <a:gd name="T14" fmla="*/ 2422 w 8898"/>
                <a:gd name="T15" fmla="*/ 10857 h 10858"/>
                <a:gd name="T16" fmla="*/ 4803 w 8898"/>
                <a:gd name="T17" fmla="*/ 6187 h 10858"/>
                <a:gd name="T18" fmla="*/ 5271 w 8898"/>
                <a:gd name="T19" fmla="*/ 6170 h 10858"/>
                <a:gd name="T20" fmla="*/ 5717 w 8898"/>
                <a:gd name="T21" fmla="*/ 6113 h 10858"/>
                <a:gd name="T22" fmla="*/ 6132 w 8898"/>
                <a:gd name="T23" fmla="*/ 6017 h 10858"/>
                <a:gd name="T24" fmla="*/ 6525 w 8898"/>
                <a:gd name="T25" fmla="*/ 5881 h 10858"/>
                <a:gd name="T26" fmla="*/ 6888 w 8898"/>
                <a:gd name="T27" fmla="*/ 5720 h 10858"/>
                <a:gd name="T28" fmla="*/ 7229 w 8898"/>
                <a:gd name="T29" fmla="*/ 5523 h 10858"/>
                <a:gd name="T30" fmla="*/ 7535 w 8898"/>
                <a:gd name="T31" fmla="*/ 5300 h 10858"/>
                <a:gd name="T32" fmla="*/ 7811 w 8898"/>
                <a:gd name="T33" fmla="*/ 5046 h 10858"/>
                <a:gd name="T34" fmla="*/ 8060 w 8898"/>
                <a:gd name="T35" fmla="*/ 4771 h 10858"/>
                <a:gd name="T36" fmla="*/ 8278 w 8898"/>
                <a:gd name="T37" fmla="*/ 4478 h 10858"/>
                <a:gd name="T38" fmla="*/ 8466 w 8898"/>
                <a:gd name="T39" fmla="*/ 4159 h 10858"/>
                <a:gd name="T40" fmla="*/ 8619 w 8898"/>
                <a:gd name="T41" fmla="*/ 3818 h 10858"/>
                <a:gd name="T42" fmla="*/ 8740 w 8898"/>
                <a:gd name="T43" fmla="*/ 3464 h 10858"/>
                <a:gd name="T44" fmla="*/ 8827 w 8898"/>
                <a:gd name="T45" fmla="*/ 3097 h 10858"/>
                <a:gd name="T46" fmla="*/ 8879 w 8898"/>
                <a:gd name="T47" fmla="*/ 2712 h 10858"/>
                <a:gd name="T48" fmla="*/ 8897 w 8898"/>
                <a:gd name="T49" fmla="*/ 2323 h 10858"/>
                <a:gd name="T50" fmla="*/ 8879 w 8898"/>
                <a:gd name="T51" fmla="*/ 1932 h 10858"/>
                <a:gd name="T52" fmla="*/ 6475 w 8898"/>
                <a:gd name="T53" fmla="*/ 2417 h 10858"/>
                <a:gd name="T54" fmla="*/ 6458 w 8898"/>
                <a:gd name="T55" fmla="*/ 2596 h 10858"/>
                <a:gd name="T56" fmla="*/ 6427 w 8898"/>
                <a:gd name="T57" fmla="*/ 2771 h 10858"/>
                <a:gd name="T58" fmla="*/ 6379 w 8898"/>
                <a:gd name="T59" fmla="*/ 2937 h 10858"/>
                <a:gd name="T60" fmla="*/ 6322 w 8898"/>
                <a:gd name="T61" fmla="*/ 3090 h 10858"/>
                <a:gd name="T62" fmla="*/ 6248 w 8898"/>
                <a:gd name="T63" fmla="*/ 3239 h 10858"/>
                <a:gd name="T64" fmla="*/ 6156 w 8898"/>
                <a:gd name="T65" fmla="*/ 3374 h 10858"/>
                <a:gd name="T66" fmla="*/ 6055 w 8898"/>
                <a:gd name="T67" fmla="*/ 3497 h 10858"/>
                <a:gd name="T68" fmla="*/ 5937 w 8898"/>
                <a:gd name="T69" fmla="*/ 3608 h 10858"/>
                <a:gd name="T70" fmla="*/ 5806 w 8898"/>
                <a:gd name="T71" fmla="*/ 3704 h 10858"/>
                <a:gd name="T72" fmla="*/ 5662 w 8898"/>
                <a:gd name="T73" fmla="*/ 3792 h 10858"/>
                <a:gd name="T74" fmla="*/ 5509 w 8898"/>
                <a:gd name="T75" fmla="*/ 3862 h 10858"/>
                <a:gd name="T76" fmla="*/ 5343 w 8898"/>
                <a:gd name="T77" fmla="*/ 3919 h 10858"/>
                <a:gd name="T78" fmla="*/ 5168 w 8898"/>
                <a:gd name="T79" fmla="*/ 3967 h 10858"/>
                <a:gd name="T80" fmla="*/ 4980 w 8898"/>
                <a:gd name="T81" fmla="*/ 3993 h 10858"/>
                <a:gd name="T82" fmla="*/ 4783 w 8898"/>
                <a:gd name="T83" fmla="*/ 4010 h 10858"/>
                <a:gd name="T84" fmla="*/ 2422 w 8898"/>
                <a:gd name="T85" fmla="*/ 4010 h 10858"/>
                <a:gd name="T86" fmla="*/ 4683 w 8898"/>
                <a:gd name="T87" fmla="*/ 616 h 10858"/>
                <a:gd name="T88" fmla="*/ 4884 w 8898"/>
                <a:gd name="T89" fmla="*/ 625 h 10858"/>
                <a:gd name="T90" fmla="*/ 5074 w 8898"/>
                <a:gd name="T91" fmla="*/ 647 h 10858"/>
                <a:gd name="T92" fmla="*/ 5258 w 8898"/>
                <a:gd name="T93" fmla="*/ 686 h 10858"/>
                <a:gd name="T94" fmla="*/ 5428 w 8898"/>
                <a:gd name="T95" fmla="*/ 739 h 10858"/>
                <a:gd name="T96" fmla="*/ 5586 w 8898"/>
                <a:gd name="T97" fmla="*/ 804 h 10858"/>
                <a:gd name="T98" fmla="*/ 5734 w 8898"/>
                <a:gd name="T99" fmla="*/ 887 h 10858"/>
                <a:gd name="T100" fmla="*/ 5874 w 8898"/>
                <a:gd name="T101" fmla="*/ 979 h 10858"/>
                <a:gd name="T102" fmla="*/ 5996 w 8898"/>
                <a:gd name="T103" fmla="*/ 1086 h 10858"/>
                <a:gd name="T104" fmla="*/ 6108 w 8898"/>
                <a:gd name="T105" fmla="*/ 1204 h 10858"/>
                <a:gd name="T106" fmla="*/ 6204 w 8898"/>
                <a:gd name="T107" fmla="*/ 1335 h 10858"/>
                <a:gd name="T108" fmla="*/ 6287 w 8898"/>
                <a:gd name="T109" fmla="*/ 1480 h 10858"/>
                <a:gd name="T110" fmla="*/ 6353 w 8898"/>
                <a:gd name="T111" fmla="*/ 1633 h 10858"/>
                <a:gd name="T112" fmla="*/ 6405 w 8898"/>
                <a:gd name="T113" fmla="*/ 1790 h 10858"/>
                <a:gd name="T114" fmla="*/ 6445 w 8898"/>
                <a:gd name="T115" fmla="*/ 1960 h 10858"/>
                <a:gd name="T116" fmla="*/ 6466 w 8898"/>
                <a:gd name="T117" fmla="*/ 2140 h 10858"/>
                <a:gd name="T118" fmla="*/ 6475 w 8898"/>
                <a:gd name="T119" fmla="*/ 2323 h 108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898" h="10858">
                  <a:moveTo>
                    <a:pt x="8879" y="1932"/>
                  </a:moveTo>
                  <a:lnTo>
                    <a:pt x="8858" y="1740"/>
                  </a:lnTo>
                  <a:lnTo>
                    <a:pt x="8827" y="1552"/>
                  </a:lnTo>
                  <a:lnTo>
                    <a:pt x="8788" y="1364"/>
                  </a:lnTo>
                  <a:lnTo>
                    <a:pt x="8740" y="1180"/>
                  </a:lnTo>
                  <a:lnTo>
                    <a:pt x="8687" y="1001"/>
                  </a:lnTo>
                  <a:lnTo>
                    <a:pt x="8619" y="826"/>
                  </a:lnTo>
                  <a:lnTo>
                    <a:pt x="8547" y="656"/>
                  </a:lnTo>
                  <a:lnTo>
                    <a:pt x="8466" y="485"/>
                  </a:lnTo>
                  <a:lnTo>
                    <a:pt x="8377" y="326"/>
                  </a:lnTo>
                  <a:lnTo>
                    <a:pt x="8278" y="175"/>
                  </a:lnTo>
                  <a:lnTo>
                    <a:pt x="8171" y="22"/>
                  </a:lnTo>
                  <a:lnTo>
                    <a:pt x="8154" y="0"/>
                  </a:lnTo>
                  <a:lnTo>
                    <a:pt x="0" y="0"/>
                  </a:lnTo>
                  <a:lnTo>
                    <a:pt x="0" y="10857"/>
                  </a:lnTo>
                  <a:lnTo>
                    <a:pt x="2422" y="10857"/>
                  </a:lnTo>
                  <a:lnTo>
                    <a:pt x="2422" y="6187"/>
                  </a:lnTo>
                  <a:lnTo>
                    <a:pt x="4803" y="6187"/>
                  </a:lnTo>
                  <a:lnTo>
                    <a:pt x="5043" y="6183"/>
                  </a:lnTo>
                  <a:lnTo>
                    <a:pt x="5271" y="6170"/>
                  </a:lnTo>
                  <a:lnTo>
                    <a:pt x="5498" y="6144"/>
                  </a:lnTo>
                  <a:lnTo>
                    <a:pt x="5717" y="6113"/>
                  </a:lnTo>
                  <a:lnTo>
                    <a:pt x="5926" y="6069"/>
                  </a:lnTo>
                  <a:lnTo>
                    <a:pt x="6132" y="6017"/>
                  </a:lnTo>
                  <a:lnTo>
                    <a:pt x="6333" y="5953"/>
                  </a:lnTo>
                  <a:lnTo>
                    <a:pt x="6525" y="5881"/>
                  </a:lnTo>
                  <a:lnTo>
                    <a:pt x="6709" y="5805"/>
                  </a:lnTo>
                  <a:lnTo>
                    <a:pt x="6888" y="5720"/>
                  </a:lnTo>
                  <a:lnTo>
                    <a:pt x="7063" y="5626"/>
                  </a:lnTo>
                  <a:lnTo>
                    <a:pt x="7229" y="5523"/>
                  </a:lnTo>
                  <a:lnTo>
                    <a:pt x="7384" y="5411"/>
                  </a:lnTo>
                  <a:lnTo>
                    <a:pt x="7535" y="5300"/>
                  </a:lnTo>
                  <a:lnTo>
                    <a:pt x="7677" y="5175"/>
                  </a:lnTo>
                  <a:lnTo>
                    <a:pt x="7811" y="5046"/>
                  </a:lnTo>
                  <a:lnTo>
                    <a:pt x="7940" y="4913"/>
                  </a:lnTo>
                  <a:lnTo>
                    <a:pt x="8060" y="4771"/>
                  </a:lnTo>
                  <a:lnTo>
                    <a:pt x="8171" y="4629"/>
                  </a:lnTo>
                  <a:lnTo>
                    <a:pt x="8278" y="4478"/>
                  </a:lnTo>
                  <a:lnTo>
                    <a:pt x="8377" y="4319"/>
                  </a:lnTo>
                  <a:lnTo>
                    <a:pt x="8466" y="4159"/>
                  </a:lnTo>
                  <a:lnTo>
                    <a:pt x="8547" y="3993"/>
                  </a:lnTo>
                  <a:lnTo>
                    <a:pt x="8619" y="3818"/>
                  </a:lnTo>
                  <a:lnTo>
                    <a:pt x="8687" y="3643"/>
                  </a:lnTo>
                  <a:lnTo>
                    <a:pt x="8740" y="3464"/>
                  </a:lnTo>
                  <a:lnTo>
                    <a:pt x="8788" y="3280"/>
                  </a:lnTo>
                  <a:lnTo>
                    <a:pt x="8827" y="3097"/>
                  </a:lnTo>
                  <a:lnTo>
                    <a:pt x="8858" y="2905"/>
                  </a:lnTo>
                  <a:lnTo>
                    <a:pt x="8879" y="2712"/>
                  </a:lnTo>
                  <a:lnTo>
                    <a:pt x="8893" y="2520"/>
                  </a:lnTo>
                  <a:lnTo>
                    <a:pt x="8897" y="2323"/>
                  </a:lnTo>
                  <a:lnTo>
                    <a:pt x="8893" y="2126"/>
                  </a:lnTo>
                  <a:lnTo>
                    <a:pt x="8879" y="1932"/>
                  </a:lnTo>
                  <a:close/>
                  <a:moveTo>
                    <a:pt x="6475" y="2323"/>
                  </a:moveTo>
                  <a:lnTo>
                    <a:pt x="6475" y="2417"/>
                  </a:lnTo>
                  <a:lnTo>
                    <a:pt x="6466" y="2507"/>
                  </a:lnTo>
                  <a:lnTo>
                    <a:pt x="6458" y="2596"/>
                  </a:lnTo>
                  <a:lnTo>
                    <a:pt x="6445" y="2686"/>
                  </a:lnTo>
                  <a:lnTo>
                    <a:pt x="6427" y="2771"/>
                  </a:lnTo>
                  <a:lnTo>
                    <a:pt x="6405" y="2856"/>
                  </a:lnTo>
                  <a:lnTo>
                    <a:pt x="6379" y="2937"/>
                  </a:lnTo>
                  <a:lnTo>
                    <a:pt x="6353" y="3014"/>
                  </a:lnTo>
                  <a:lnTo>
                    <a:pt x="6322" y="3090"/>
                  </a:lnTo>
                  <a:lnTo>
                    <a:pt x="6287" y="3167"/>
                  </a:lnTo>
                  <a:lnTo>
                    <a:pt x="6248" y="3239"/>
                  </a:lnTo>
                  <a:lnTo>
                    <a:pt x="6204" y="3307"/>
                  </a:lnTo>
                  <a:lnTo>
                    <a:pt x="6156" y="3374"/>
                  </a:lnTo>
                  <a:lnTo>
                    <a:pt x="6108" y="3438"/>
                  </a:lnTo>
                  <a:lnTo>
                    <a:pt x="6055" y="3497"/>
                  </a:lnTo>
                  <a:lnTo>
                    <a:pt x="5996" y="3556"/>
                  </a:lnTo>
                  <a:lnTo>
                    <a:pt x="5937" y="3608"/>
                  </a:lnTo>
                  <a:lnTo>
                    <a:pt x="5874" y="3661"/>
                  </a:lnTo>
                  <a:lnTo>
                    <a:pt x="5806" y="3704"/>
                  </a:lnTo>
                  <a:lnTo>
                    <a:pt x="5734" y="3748"/>
                  </a:lnTo>
                  <a:lnTo>
                    <a:pt x="5662" y="3792"/>
                  </a:lnTo>
                  <a:lnTo>
                    <a:pt x="5586" y="3827"/>
                  </a:lnTo>
                  <a:lnTo>
                    <a:pt x="5509" y="3862"/>
                  </a:lnTo>
                  <a:lnTo>
                    <a:pt x="5428" y="3892"/>
                  </a:lnTo>
                  <a:lnTo>
                    <a:pt x="5343" y="3919"/>
                  </a:lnTo>
                  <a:lnTo>
                    <a:pt x="5258" y="3945"/>
                  </a:lnTo>
                  <a:lnTo>
                    <a:pt x="5168" y="3967"/>
                  </a:lnTo>
                  <a:lnTo>
                    <a:pt x="5074" y="3980"/>
                  </a:lnTo>
                  <a:lnTo>
                    <a:pt x="4980" y="3993"/>
                  </a:lnTo>
                  <a:lnTo>
                    <a:pt x="4882" y="4006"/>
                  </a:lnTo>
                  <a:lnTo>
                    <a:pt x="4783" y="4010"/>
                  </a:lnTo>
                  <a:lnTo>
                    <a:pt x="4681" y="4010"/>
                  </a:lnTo>
                  <a:lnTo>
                    <a:pt x="2422" y="4010"/>
                  </a:lnTo>
                  <a:lnTo>
                    <a:pt x="2422" y="616"/>
                  </a:lnTo>
                  <a:lnTo>
                    <a:pt x="4683" y="616"/>
                  </a:lnTo>
                  <a:lnTo>
                    <a:pt x="4786" y="621"/>
                  </a:lnTo>
                  <a:lnTo>
                    <a:pt x="4884" y="625"/>
                  </a:lnTo>
                  <a:lnTo>
                    <a:pt x="4980" y="634"/>
                  </a:lnTo>
                  <a:lnTo>
                    <a:pt x="5074" y="647"/>
                  </a:lnTo>
                  <a:lnTo>
                    <a:pt x="5168" y="664"/>
                  </a:lnTo>
                  <a:lnTo>
                    <a:pt x="5258" y="686"/>
                  </a:lnTo>
                  <a:lnTo>
                    <a:pt x="5343" y="712"/>
                  </a:lnTo>
                  <a:lnTo>
                    <a:pt x="5428" y="739"/>
                  </a:lnTo>
                  <a:lnTo>
                    <a:pt x="5509" y="769"/>
                  </a:lnTo>
                  <a:lnTo>
                    <a:pt x="5586" y="804"/>
                  </a:lnTo>
                  <a:lnTo>
                    <a:pt x="5662" y="844"/>
                  </a:lnTo>
                  <a:lnTo>
                    <a:pt x="5734" y="887"/>
                  </a:lnTo>
                  <a:lnTo>
                    <a:pt x="5806" y="931"/>
                  </a:lnTo>
                  <a:lnTo>
                    <a:pt x="5874" y="979"/>
                  </a:lnTo>
                  <a:lnTo>
                    <a:pt x="5937" y="1027"/>
                  </a:lnTo>
                  <a:lnTo>
                    <a:pt x="5996" y="1086"/>
                  </a:lnTo>
                  <a:lnTo>
                    <a:pt x="6055" y="1145"/>
                  </a:lnTo>
                  <a:lnTo>
                    <a:pt x="6108" y="1204"/>
                  </a:lnTo>
                  <a:lnTo>
                    <a:pt x="6156" y="1268"/>
                  </a:lnTo>
                  <a:lnTo>
                    <a:pt x="6204" y="1335"/>
                  </a:lnTo>
                  <a:lnTo>
                    <a:pt x="6248" y="1407"/>
                  </a:lnTo>
                  <a:lnTo>
                    <a:pt x="6287" y="1480"/>
                  </a:lnTo>
                  <a:lnTo>
                    <a:pt x="6322" y="1552"/>
                  </a:lnTo>
                  <a:lnTo>
                    <a:pt x="6353" y="1633"/>
                  </a:lnTo>
                  <a:lnTo>
                    <a:pt x="6379" y="1709"/>
                  </a:lnTo>
                  <a:lnTo>
                    <a:pt x="6405" y="1790"/>
                  </a:lnTo>
                  <a:lnTo>
                    <a:pt x="6427" y="1875"/>
                  </a:lnTo>
                  <a:lnTo>
                    <a:pt x="6445" y="1960"/>
                  </a:lnTo>
                  <a:lnTo>
                    <a:pt x="6458" y="2050"/>
                  </a:lnTo>
                  <a:lnTo>
                    <a:pt x="6466" y="2140"/>
                  </a:lnTo>
                  <a:lnTo>
                    <a:pt x="6475" y="2234"/>
                  </a:lnTo>
                  <a:lnTo>
                    <a:pt x="6475" y="2323"/>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7" name="Freeform 16">
              <a:extLst>
                <a:ext uri="{FF2B5EF4-FFF2-40B4-BE49-F238E27FC236}">
                  <a16:creationId xmlns:a16="http://schemas.microsoft.com/office/drawing/2014/main" id="{87E3ACA9-0B2D-CE43-8447-1201D109EFE6}"/>
                </a:ext>
              </a:extLst>
            </p:cNvPr>
            <p:cNvSpPr>
              <a:spLocks noChangeArrowheads="1"/>
            </p:cNvSpPr>
            <p:nvPr userDrawn="1"/>
          </p:nvSpPr>
          <p:spPr bwMode="auto">
            <a:xfrm>
              <a:off x="-1588" y="941388"/>
              <a:ext cx="3186113" cy="3908425"/>
            </a:xfrm>
            <a:custGeom>
              <a:avLst/>
              <a:gdLst>
                <a:gd name="T0" fmla="*/ 6190 w 8851"/>
                <a:gd name="T1" fmla="*/ 5470 h 10858"/>
                <a:gd name="T2" fmla="*/ 6413 w 8851"/>
                <a:gd name="T3" fmla="*/ 5374 h 10858"/>
                <a:gd name="T4" fmla="*/ 6627 w 8851"/>
                <a:gd name="T5" fmla="*/ 5263 h 10858"/>
                <a:gd name="T6" fmla="*/ 6837 w 8851"/>
                <a:gd name="T7" fmla="*/ 5132 h 10858"/>
                <a:gd name="T8" fmla="*/ 7038 w 8851"/>
                <a:gd name="T9" fmla="*/ 4992 h 10858"/>
                <a:gd name="T10" fmla="*/ 7230 w 8851"/>
                <a:gd name="T11" fmla="*/ 4830 h 10858"/>
                <a:gd name="T12" fmla="*/ 7414 w 8851"/>
                <a:gd name="T13" fmla="*/ 4660 h 10858"/>
                <a:gd name="T14" fmla="*/ 7584 w 8851"/>
                <a:gd name="T15" fmla="*/ 4467 h 10858"/>
                <a:gd name="T16" fmla="*/ 7742 w 8851"/>
                <a:gd name="T17" fmla="*/ 4266 h 10858"/>
                <a:gd name="T18" fmla="*/ 7882 w 8851"/>
                <a:gd name="T19" fmla="*/ 4048 h 10858"/>
                <a:gd name="T20" fmla="*/ 8008 w 8851"/>
                <a:gd name="T21" fmla="*/ 3812 h 10858"/>
                <a:gd name="T22" fmla="*/ 8120 w 8851"/>
                <a:gd name="T23" fmla="*/ 3562 h 10858"/>
                <a:gd name="T24" fmla="*/ 8203 w 8851"/>
                <a:gd name="T25" fmla="*/ 3300 h 10858"/>
                <a:gd name="T26" fmla="*/ 8273 w 8851"/>
                <a:gd name="T27" fmla="*/ 3020 h 10858"/>
                <a:gd name="T28" fmla="*/ 8317 w 8851"/>
                <a:gd name="T29" fmla="*/ 2728 h 10858"/>
                <a:gd name="T30" fmla="*/ 8343 w 8851"/>
                <a:gd name="T31" fmla="*/ 2417 h 10858"/>
                <a:gd name="T32" fmla="*/ 8338 w 8851"/>
                <a:gd name="T33" fmla="*/ 2065 h 10858"/>
                <a:gd name="T34" fmla="*/ 8308 w 8851"/>
                <a:gd name="T35" fmla="*/ 1685 h 10858"/>
                <a:gd name="T36" fmla="*/ 8238 w 8851"/>
                <a:gd name="T37" fmla="*/ 1313 h 10858"/>
                <a:gd name="T38" fmla="*/ 8135 w 8851"/>
                <a:gd name="T39" fmla="*/ 959 h 10858"/>
                <a:gd name="T40" fmla="*/ 8000 w 8851"/>
                <a:gd name="T41" fmla="*/ 618 h 10858"/>
                <a:gd name="T42" fmla="*/ 7834 w 8851"/>
                <a:gd name="T43" fmla="*/ 293 h 10858"/>
                <a:gd name="T44" fmla="*/ 7637 w 8851"/>
                <a:gd name="T45" fmla="*/ 0 h 10858"/>
                <a:gd name="T46" fmla="*/ 0 w 8851"/>
                <a:gd name="T47" fmla="*/ 10857 h 10858"/>
                <a:gd name="T48" fmla="*/ 1882 w 8851"/>
                <a:gd name="T49" fmla="*/ 5910 h 10858"/>
                <a:gd name="T50" fmla="*/ 6043 w 8851"/>
                <a:gd name="T51" fmla="*/ 10855 h 10858"/>
                <a:gd name="T52" fmla="*/ 6078 w 8851"/>
                <a:gd name="T53" fmla="*/ 5510 h 10858"/>
                <a:gd name="T54" fmla="*/ 5914 w 8851"/>
                <a:gd name="T55" fmla="*/ 2432 h 10858"/>
                <a:gd name="T56" fmla="*/ 5893 w 8851"/>
                <a:gd name="T57" fmla="*/ 2603 h 10858"/>
                <a:gd name="T58" fmla="*/ 5853 w 8851"/>
                <a:gd name="T59" fmla="*/ 2765 h 10858"/>
                <a:gd name="T60" fmla="*/ 5801 w 8851"/>
                <a:gd name="T61" fmla="*/ 2918 h 10858"/>
                <a:gd name="T62" fmla="*/ 5731 w 8851"/>
                <a:gd name="T63" fmla="*/ 3062 h 10858"/>
                <a:gd name="T64" fmla="*/ 5652 w 8851"/>
                <a:gd name="T65" fmla="*/ 3202 h 10858"/>
                <a:gd name="T66" fmla="*/ 5556 w 8851"/>
                <a:gd name="T67" fmla="*/ 3329 h 10858"/>
                <a:gd name="T68" fmla="*/ 5451 w 8851"/>
                <a:gd name="T69" fmla="*/ 3440 h 10858"/>
                <a:gd name="T70" fmla="*/ 5329 w 8851"/>
                <a:gd name="T71" fmla="*/ 3541 h 10858"/>
                <a:gd name="T72" fmla="*/ 5193 w 8851"/>
                <a:gd name="T73" fmla="*/ 3632 h 10858"/>
                <a:gd name="T74" fmla="*/ 5045 w 8851"/>
                <a:gd name="T75" fmla="*/ 3707 h 10858"/>
                <a:gd name="T76" fmla="*/ 4892 w 8851"/>
                <a:gd name="T77" fmla="*/ 3772 h 10858"/>
                <a:gd name="T78" fmla="*/ 4721 w 8851"/>
                <a:gd name="T79" fmla="*/ 3825 h 10858"/>
                <a:gd name="T80" fmla="*/ 4546 w 8851"/>
                <a:gd name="T81" fmla="*/ 3860 h 10858"/>
                <a:gd name="T82" fmla="*/ 4358 w 8851"/>
                <a:gd name="T83" fmla="*/ 3882 h 10858"/>
                <a:gd name="T84" fmla="*/ 4166 w 8851"/>
                <a:gd name="T85" fmla="*/ 3890 h 10858"/>
                <a:gd name="T86" fmla="*/ 1882 w 8851"/>
                <a:gd name="T87" fmla="*/ 616 h 10858"/>
                <a:gd name="T88" fmla="*/ 4264 w 8851"/>
                <a:gd name="T89" fmla="*/ 621 h 10858"/>
                <a:gd name="T90" fmla="*/ 4452 w 8851"/>
                <a:gd name="T91" fmla="*/ 634 h 10858"/>
                <a:gd name="T92" fmla="*/ 4636 w 8851"/>
                <a:gd name="T93" fmla="*/ 664 h 10858"/>
                <a:gd name="T94" fmla="*/ 4806 w 8851"/>
                <a:gd name="T95" fmla="*/ 708 h 10858"/>
                <a:gd name="T96" fmla="*/ 4968 w 8851"/>
                <a:gd name="T97" fmla="*/ 765 h 10858"/>
                <a:gd name="T98" fmla="*/ 5121 w 8851"/>
                <a:gd name="T99" fmla="*/ 839 h 10858"/>
                <a:gd name="T100" fmla="*/ 5261 w 8851"/>
                <a:gd name="T101" fmla="*/ 922 h 10858"/>
                <a:gd name="T102" fmla="*/ 5392 w 8851"/>
                <a:gd name="T103" fmla="*/ 1014 h 10858"/>
                <a:gd name="T104" fmla="*/ 5504 w 8851"/>
                <a:gd name="T105" fmla="*/ 1125 h 10858"/>
                <a:gd name="T106" fmla="*/ 5604 w 8851"/>
                <a:gd name="T107" fmla="*/ 1244 h 10858"/>
                <a:gd name="T108" fmla="*/ 5692 w 8851"/>
                <a:gd name="T109" fmla="*/ 1379 h 10858"/>
                <a:gd name="T110" fmla="*/ 5766 w 8851"/>
                <a:gd name="T111" fmla="*/ 1519 h 10858"/>
                <a:gd name="T112" fmla="*/ 5827 w 8851"/>
                <a:gd name="T113" fmla="*/ 1668 h 10858"/>
                <a:gd name="T114" fmla="*/ 5875 w 8851"/>
                <a:gd name="T115" fmla="*/ 1825 h 10858"/>
                <a:gd name="T116" fmla="*/ 5906 w 8851"/>
                <a:gd name="T117" fmla="*/ 1995 h 10858"/>
                <a:gd name="T118" fmla="*/ 5919 w 8851"/>
                <a:gd name="T119" fmla="*/ 2166 h 10858"/>
                <a:gd name="T120" fmla="*/ 5919 w 8851"/>
                <a:gd name="T121" fmla="*/ 2343 h 108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8851" h="10858">
                  <a:moveTo>
                    <a:pt x="6078" y="5510"/>
                  </a:moveTo>
                  <a:lnTo>
                    <a:pt x="6190" y="5470"/>
                  </a:lnTo>
                  <a:lnTo>
                    <a:pt x="6301" y="5422"/>
                  </a:lnTo>
                  <a:lnTo>
                    <a:pt x="6413" y="5374"/>
                  </a:lnTo>
                  <a:lnTo>
                    <a:pt x="6520" y="5322"/>
                  </a:lnTo>
                  <a:lnTo>
                    <a:pt x="6627" y="5263"/>
                  </a:lnTo>
                  <a:lnTo>
                    <a:pt x="6734" y="5199"/>
                  </a:lnTo>
                  <a:lnTo>
                    <a:pt x="6837" y="5132"/>
                  </a:lnTo>
                  <a:lnTo>
                    <a:pt x="6940" y="5064"/>
                  </a:lnTo>
                  <a:lnTo>
                    <a:pt x="7038" y="4992"/>
                  </a:lnTo>
                  <a:lnTo>
                    <a:pt x="7136" y="4911"/>
                  </a:lnTo>
                  <a:lnTo>
                    <a:pt x="7230" y="4830"/>
                  </a:lnTo>
                  <a:lnTo>
                    <a:pt x="7324" y="4745"/>
                  </a:lnTo>
                  <a:lnTo>
                    <a:pt x="7414" y="4660"/>
                  </a:lnTo>
                  <a:lnTo>
                    <a:pt x="7499" y="4566"/>
                  </a:lnTo>
                  <a:lnTo>
                    <a:pt x="7584" y="4467"/>
                  </a:lnTo>
                  <a:lnTo>
                    <a:pt x="7665" y="4369"/>
                  </a:lnTo>
                  <a:lnTo>
                    <a:pt x="7742" y="4266"/>
                  </a:lnTo>
                  <a:lnTo>
                    <a:pt x="7814" y="4159"/>
                  </a:lnTo>
                  <a:lnTo>
                    <a:pt x="7882" y="4048"/>
                  </a:lnTo>
                  <a:lnTo>
                    <a:pt x="7949" y="3932"/>
                  </a:lnTo>
                  <a:lnTo>
                    <a:pt x="8008" y="3812"/>
                  </a:lnTo>
                  <a:lnTo>
                    <a:pt x="8067" y="3691"/>
                  </a:lnTo>
                  <a:lnTo>
                    <a:pt x="8120" y="3562"/>
                  </a:lnTo>
                  <a:lnTo>
                    <a:pt x="8164" y="3433"/>
                  </a:lnTo>
                  <a:lnTo>
                    <a:pt x="8203" y="3300"/>
                  </a:lnTo>
                  <a:lnTo>
                    <a:pt x="8242" y="3162"/>
                  </a:lnTo>
                  <a:lnTo>
                    <a:pt x="8273" y="3020"/>
                  </a:lnTo>
                  <a:lnTo>
                    <a:pt x="8299" y="2878"/>
                  </a:lnTo>
                  <a:lnTo>
                    <a:pt x="8317" y="2728"/>
                  </a:lnTo>
                  <a:lnTo>
                    <a:pt x="8334" y="2577"/>
                  </a:lnTo>
                  <a:lnTo>
                    <a:pt x="8343" y="2417"/>
                  </a:lnTo>
                  <a:lnTo>
                    <a:pt x="8343" y="2258"/>
                  </a:lnTo>
                  <a:lnTo>
                    <a:pt x="8338" y="2065"/>
                  </a:lnTo>
                  <a:lnTo>
                    <a:pt x="8330" y="1873"/>
                  </a:lnTo>
                  <a:lnTo>
                    <a:pt x="8308" y="1685"/>
                  </a:lnTo>
                  <a:lnTo>
                    <a:pt x="8277" y="1497"/>
                  </a:lnTo>
                  <a:lnTo>
                    <a:pt x="8238" y="1313"/>
                  </a:lnTo>
                  <a:lnTo>
                    <a:pt x="8194" y="1134"/>
                  </a:lnTo>
                  <a:lnTo>
                    <a:pt x="8135" y="959"/>
                  </a:lnTo>
                  <a:lnTo>
                    <a:pt x="8072" y="785"/>
                  </a:lnTo>
                  <a:lnTo>
                    <a:pt x="8000" y="618"/>
                  </a:lnTo>
                  <a:lnTo>
                    <a:pt x="7919" y="452"/>
                  </a:lnTo>
                  <a:lnTo>
                    <a:pt x="7834" y="293"/>
                  </a:lnTo>
                  <a:lnTo>
                    <a:pt x="7735" y="142"/>
                  </a:lnTo>
                  <a:lnTo>
                    <a:pt x="7637" y="0"/>
                  </a:lnTo>
                  <a:lnTo>
                    <a:pt x="0" y="0"/>
                  </a:lnTo>
                  <a:lnTo>
                    <a:pt x="0" y="10857"/>
                  </a:lnTo>
                  <a:lnTo>
                    <a:pt x="1882" y="10857"/>
                  </a:lnTo>
                  <a:lnTo>
                    <a:pt x="1882" y="5910"/>
                  </a:lnTo>
                  <a:lnTo>
                    <a:pt x="3626" y="5910"/>
                  </a:lnTo>
                  <a:lnTo>
                    <a:pt x="6043" y="10855"/>
                  </a:lnTo>
                  <a:lnTo>
                    <a:pt x="8850" y="10855"/>
                  </a:lnTo>
                  <a:lnTo>
                    <a:pt x="6078" y="5510"/>
                  </a:lnTo>
                  <a:close/>
                  <a:moveTo>
                    <a:pt x="5919" y="2343"/>
                  </a:moveTo>
                  <a:lnTo>
                    <a:pt x="5914" y="2432"/>
                  </a:lnTo>
                  <a:lnTo>
                    <a:pt x="5906" y="2518"/>
                  </a:lnTo>
                  <a:lnTo>
                    <a:pt x="5893" y="2603"/>
                  </a:lnTo>
                  <a:lnTo>
                    <a:pt x="5875" y="2684"/>
                  </a:lnTo>
                  <a:lnTo>
                    <a:pt x="5853" y="2765"/>
                  </a:lnTo>
                  <a:lnTo>
                    <a:pt x="5827" y="2841"/>
                  </a:lnTo>
                  <a:lnTo>
                    <a:pt x="5801" y="2918"/>
                  </a:lnTo>
                  <a:lnTo>
                    <a:pt x="5766" y="2994"/>
                  </a:lnTo>
                  <a:lnTo>
                    <a:pt x="5731" y="3062"/>
                  </a:lnTo>
                  <a:lnTo>
                    <a:pt x="5692" y="3134"/>
                  </a:lnTo>
                  <a:lnTo>
                    <a:pt x="5652" y="3202"/>
                  </a:lnTo>
                  <a:lnTo>
                    <a:pt x="5604" y="3265"/>
                  </a:lnTo>
                  <a:lnTo>
                    <a:pt x="5556" y="3329"/>
                  </a:lnTo>
                  <a:lnTo>
                    <a:pt x="5504" y="3388"/>
                  </a:lnTo>
                  <a:lnTo>
                    <a:pt x="5451" y="3440"/>
                  </a:lnTo>
                  <a:lnTo>
                    <a:pt x="5392" y="3492"/>
                  </a:lnTo>
                  <a:lnTo>
                    <a:pt x="5329" y="3541"/>
                  </a:lnTo>
                  <a:lnTo>
                    <a:pt x="5261" y="3589"/>
                  </a:lnTo>
                  <a:lnTo>
                    <a:pt x="5193" y="3632"/>
                  </a:lnTo>
                  <a:lnTo>
                    <a:pt x="5121" y="3672"/>
                  </a:lnTo>
                  <a:lnTo>
                    <a:pt x="5045" y="3707"/>
                  </a:lnTo>
                  <a:lnTo>
                    <a:pt x="4968" y="3742"/>
                  </a:lnTo>
                  <a:lnTo>
                    <a:pt x="4892" y="3772"/>
                  </a:lnTo>
                  <a:lnTo>
                    <a:pt x="4806" y="3798"/>
                  </a:lnTo>
                  <a:lnTo>
                    <a:pt x="4721" y="3825"/>
                  </a:lnTo>
                  <a:lnTo>
                    <a:pt x="4636" y="3842"/>
                  </a:lnTo>
                  <a:lnTo>
                    <a:pt x="4546" y="3860"/>
                  </a:lnTo>
                  <a:lnTo>
                    <a:pt x="4452" y="3873"/>
                  </a:lnTo>
                  <a:lnTo>
                    <a:pt x="4358" y="3882"/>
                  </a:lnTo>
                  <a:lnTo>
                    <a:pt x="4264" y="3890"/>
                  </a:lnTo>
                  <a:lnTo>
                    <a:pt x="4166" y="3890"/>
                  </a:lnTo>
                  <a:lnTo>
                    <a:pt x="1882" y="3890"/>
                  </a:lnTo>
                  <a:lnTo>
                    <a:pt x="1882" y="616"/>
                  </a:lnTo>
                  <a:lnTo>
                    <a:pt x="4166" y="616"/>
                  </a:lnTo>
                  <a:lnTo>
                    <a:pt x="4264" y="621"/>
                  </a:lnTo>
                  <a:lnTo>
                    <a:pt x="4358" y="625"/>
                  </a:lnTo>
                  <a:lnTo>
                    <a:pt x="4452" y="634"/>
                  </a:lnTo>
                  <a:lnTo>
                    <a:pt x="4546" y="647"/>
                  </a:lnTo>
                  <a:lnTo>
                    <a:pt x="4636" y="664"/>
                  </a:lnTo>
                  <a:lnTo>
                    <a:pt x="4721" y="686"/>
                  </a:lnTo>
                  <a:lnTo>
                    <a:pt x="4806" y="708"/>
                  </a:lnTo>
                  <a:lnTo>
                    <a:pt x="4892" y="734"/>
                  </a:lnTo>
                  <a:lnTo>
                    <a:pt x="4968" y="765"/>
                  </a:lnTo>
                  <a:lnTo>
                    <a:pt x="5045" y="800"/>
                  </a:lnTo>
                  <a:lnTo>
                    <a:pt x="5121" y="839"/>
                  </a:lnTo>
                  <a:lnTo>
                    <a:pt x="5193" y="879"/>
                  </a:lnTo>
                  <a:lnTo>
                    <a:pt x="5261" y="922"/>
                  </a:lnTo>
                  <a:lnTo>
                    <a:pt x="5329" y="966"/>
                  </a:lnTo>
                  <a:lnTo>
                    <a:pt x="5392" y="1014"/>
                  </a:lnTo>
                  <a:lnTo>
                    <a:pt x="5451" y="1066"/>
                  </a:lnTo>
                  <a:lnTo>
                    <a:pt x="5504" y="1125"/>
                  </a:lnTo>
                  <a:lnTo>
                    <a:pt x="5556" y="1185"/>
                  </a:lnTo>
                  <a:lnTo>
                    <a:pt x="5604" y="1244"/>
                  </a:lnTo>
                  <a:lnTo>
                    <a:pt x="5652" y="1311"/>
                  </a:lnTo>
                  <a:lnTo>
                    <a:pt x="5692" y="1379"/>
                  </a:lnTo>
                  <a:lnTo>
                    <a:pt x="5731" y="1447"/>
                  </a:lnTo>
                  <a:lnTo>
                    <a:pt x="5766" y="1519"/>
                  </a:lnTo>
                  <a:lnTo>
                    <a:pt x="5801" y="1591"/>
                  </a:lnTo>
                  <a:lnTo>
                    <a:pt x="5827" y="1668"/>
                  </a:lnTo>
                  <a:lnTo>
                    <a:pt x="5853" y="1748"/>
                  </a:lnTo>
                  <a:lnTo>
                    <a:pt x="5875" y="1825"/>
                  </a:lnTo>
                  <a:lnTo>
                    <a:pt x="5893" y="1910"/>
                  </a:lnTo>
                  <a:lnTo>
                    <a:pt x="5906" y="1995"/>
                  </a:lnTo>
                  <a:lnTo>
                    <a:pt x="5914" y="2081"/>
                  </a:lnTo>
                  <a:lnTo>
                    <a:pt x="5919" y="2166"/>
                  </a:lnTo>
                  <a:lnTo>
                    <a:pt x="5923" y="2255"/>
                  </a:lnTo>
                  <a:lnTo>
                    <a:pt x="5919" y="2343"/>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sp>
        <p:nvSpPr>
          <p:cNvPr id="23" name="Rectangle 22">
            <a:extLst>
              <a:ext uri="{FF2B5EF4-FFF2-40B4-BE49-F238E27FC236}">
                <a16:creationId xmlns:a16="http://schemas.microsoft.com/office/drawing/2014/main" id="{A3338A75-1D13-8A46-81C4-A6B9A0743C8D}"/>
              </a:ext>
            </a:extLst>
          </p:cNvPr>
          <p:cNvSpPr/>
          <p:nvPr userDrawn="1"/>
        </p:nvSpPr>
        <p:spPr>
          <a:xfrm>
            <a:off x="8081682" y="0"/>
            <a:ext cx="4110318"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icrosoft Sans Serif" charset="0"/>
              <a:ea typeface="Microsoft Sans Serif" charset="0"/>
              <a:cs typeface="Microsoft Sans Serif" charset="0"/>
            </a:endParaRPr>
          </a:p>
        </p:txBody>
      </p:sp>
      <p:grpSp>
        <p:nvGrpSpPr>
          <p:cNvPr id="24" name="Group 23">
            <a:extLst>
              <a:ext uri="{FF2B5EF4-FFF2-40B4-BE49-F238E27FC236}">
                <a16:creationId xmlns:a16="http://schemas.microsoft.com/office/drawing/2014/main" id="{21220FF7-4746-E34F-BB31-EA0B2E83F555}"/>
              </a:ext>
            </a:extLst>
          </p:cNvPr>
          <p:cNvGrpSpPr/>
          <p:nvPr userDrawn="1"/>
        </p:nvGrpSpPr>
        <p:grpSpPr>
          <a:xfrm>
            <a:off x="11358117" y="455668"/>
            <a:ext cx="461848" cy="403730"/>
            <a:chOff x="3505200" y="2951163"/>
            <a:chExt cx="1892300" cy="1654175"/>
          </a:xfrm>
          <a:solidFill>
            <a:schemeClr val="accent5"/>
          </a:solidFill>
        </p:grpSpPr>
        <p:sp>
          <p:nvSpPr>
            <p:cNvPr id="25" name="Freeform 24">
              <a:extLst>
                <a:ext uri="{FF2B5EF4-FFF2-40B4-BE49-F238E27FC236}">
                  <a16:creationId xmlns:a16="http://schemas.microsoft.com/office/drawing/2014/main" id="{1B514BDB-95FA-7843-BF92-E215CACB9768}"/>
                </a:ext>
              </a:extLst>
            </p:cNvPr>
            <p:cNvSpPr>
              <a:spLocks noChangeArrowheads="1"/>
            </p:cNvSpPr>
            <p:nvPr userDrawn="1"/>
          </p:nvSpPr>
          <p:spPr bwMode="auto">
            <a:xfrm>
              <a:off x="3505200" y="2951163"/>
              <a:ext cx="868363" cy="1147762"/>
            </a:xfrm>
            <a:custGeom>
              <a:avLst/>
              <a:gdLst>
                <a:gd name="T0" fmla="*/ 625 w 2414"/>
                <a:gd name="T1" fmla="*/ 1915 h 3189"/>
                <a:gd name="T2" fmla="*/ 0 w 2414"/>
                <a:gd name="T3" fmla="*/ 3186 h 3189"/>
                <a:gd name="T4" fmla="*/ 1250 w 2414"/>
                <a:gd name="T5" fmla="*/ 0 h 3189"/>
                <a:gd name="T6" fmla="*/ 1368 w 2414"/>
                <a:gd name="T7" fmla="*/ 2 h 3189"/>
                <a:gd name="T8" fmla="*/ 1484 w 2414"/>
                <a:gd name="T9" fmla="*/ 20 h 3189"/>
                <a:gd name="T10" fmla="*/ 1589 w 2414"/>
                <a:gd name="T11" fmla="*/ 42 h 3189"/>
                <a:gd name="T12" fmla="*/ 1689 w 2414"/>
                <a:gd name="T13" fmla="*/ 75 h 3189"/>
                <a:gd name="T14" fmla="*/ 1781 w 2414"/>
                <a:gd name="T15" fmla="*/ 114 h 3189"/>
                <a:gd name="T16" fmla="*/ 1866 w 2414"/>
                <a:gd name="T17" fmla="*/ 166 h 3189"/>
                <a:gd name="T18" fmla="*/ 1945 w 2414"/>
                <a:gd name="T19" fmla="*/ 223 h 3189"/>
                <a:gd name="T20" fmla="*/ 2015 w 2414"/>
                <a:gd name="T21" fmla="*/ 287 h 3189"/>
                <a:gd name="T22" fmla="*/ 2078 w 2414"/>
                <a:gd name="T23" fmla="*/ 357 h 3189"/>
                <a:gd name="T24" fmla="*/ 2135 w 2414"/>
                <a:gd name="T25" fmla="*/ 431 h 3189"/>
                <a:gd name="T26" fmla="*/ 2183 w 2414"/>
                <a:gd name="T27" fmla="*/ 514 h 3189"/>
                <a:gd name="T28" fmla="*/ 2218 w 2414"/>
                <a:gd name="T29" fmla="*/ 599 h 3189"/>
                <a:gd name="T30" fmla="*/ 2249 w 2414"/>
                <a:gd name="T31" fmla="*/ 687 h 3189"/>
                <a:gd name="T32" fmla="*/ 2271 w 2414"/>
                <a:gd name="T33" fmla="*/ 778 h 3189"/>
                <a:gd name="T34" fmla="*/ 2284 w 2414"/>
                <a:gd name="T35" fmla="*/ 874 h 3189"/>
                <a:gd name="T36" fmla="*/ 2286 w 2414"/>
                <a:gd name="T37" fmla="*/ 975 h 3189"/>
                <a:gd name="T38" fmla="*/ 2277 w 2414"/>
                <a:gd name="T39" fmla="*/ 1132 h 3189"/>
                <a:gd name="T40" fmla="*/ 2240 w 2414"/>
                <a:gd name="T41" fmla="*/ 1279 h 3189"/>
                <a:gd name="T42" fmla="*/ 2183 w 2414"/>
                <a:gd name="T43" fmla="*/ 1406 h 3189"/>
                <a:gd name="T44" fmla="*/ 2113 w 2414"/>
                <a:gd name="T45" fmla="*/ 1517 h 3189"/>
                <a:gd name="T46" fmla="*/ 2026 w 2414"/>
                <a:gd name="T47" fmla="*/ 1618 h 3189"/>
                <a:gd name="T48" fmla="*/ 1925 w 2414"/>
                <a:gd name="T49" fmla="*/ 1696 h 3189"/>
                <a:gd name="T50" fmla="*/ 1816 w 2414"/>
                <a:gd name="T51" fmla="*/ 1764 h 3189"/>
                <a:gd name="T52" fmla="*/ 1702 w 2414"/>
                <a:gd name="T53" fmla="*/ 1816 h 3189"/>
                <a:gd name="T54" fmla="*/ 1694 w 2414"/>
                <a:gd name="T55" fmla="*/ 3188 h 3189"/>
                <a:gd name="T56" fmla="*/ 1073 w 2414"/>
                <a:gd name="T57" fmla="*/ 1915 h 3189"/>
                <a:gd name="T58" fmla="*/ 625 w 2414"/>
                <a:gd name="T59" fmla="*/ 553 h 3189"/>
                <a:gd name="T60" fmla="*/ 1208 w 2414"/>
                <a:gd name="T61" fmla="*/ 1397 h 3189"/>
                <a:gd name="T62" fmla="*/ 1309 w 2414"/>
                <a:gd name="T63" fmla="*/ 1392 h 3189"/>
                <a:gd name="T64" fmla="*/ 1396 w 2414"/>
                <a:gd name="T65" fmla="*/ 1371 h 3189"/>
                <a:gd name="T66" fmla="*/ 1475 w 2414"/>
                <a:gd name="T67" fmla="*/ 1331 h 3189"/>
                <a:gd name="T68" fmla="*/ 1538 w 2414"/>
                <a:gd name="T69" fmla="*/ 1283 h 3189"/>
                <a:gd name="T70" fmla="*/ 1591 w 2414"/>
                <a:gd name="T71" fmla="*/ 1220 h 3189"/>
                <a:gd name="T72" fmla="*/ 1630 w 2414"/>
                <a:gd name="T73" fmla="*/ 1150 h 3189"/>
                <a:gd name="T74" fmla="*/ 1652 w 2414"/>
                <a:gd name="T75" fmla="*/ 1067 h 3189"/>
                <a:gd name="T76" fmla="*/ 1661 w 2414"/>
                <a:gd name="T77" fmla="*/ 979 h 3189"/>
                <a:gd name="T78" fmla="*/ 1652 w 2414"/>
                <a:gd name="T79" fmla="*/ 892 h 3189"/>
                <a:gd name="T80" fmla="*/ 1630 w 2414"/>
                <a:gd name="T81" fmla="*/ 809 h 3189"/>
                <a:gd name="T82" fmla="*/ 1591 w 2414"/>
                <a:gd name="T83" fmla="*/ 739 h 3189"/>
                <a:gd name="T84" fmla="*/ 1538 w 2414"/>
                <a:gd name="T85" fmla="*/ 676 h 3189"/>
                <a:gd name="T86" fmla="*/ 1475 w 2414"/>
                <a:gd name="T87" fmla="*/ 630 h 3189"/>
                <a:gd name="T88" fmla="*/ 1396 w 2414"/>
                <a:gd name="T89" fmla="*/ 593 h 3189"/>
                <a:gd name="T90" fmla="*/ 1309 w 2414"/>
                <a:gd name="T91" fmla="*/ 566 h 3189"/>
                <a:gd name="T92" fmla="*/ 1208 w 2414"/>
                <a:gd name="T93" fmla="*/ 553 h 3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414" h="3189">
                  <a:moveTo>
                    <a:pt x="1073" y="1915"/>
                  </a:moveTo>
                  <a:lnTo>
                    <a:pt x="625" y="1915"/>
                  </a:lnTo>
                  <a:lnTo>
                    <a:pt x="625" y="3186"/>
                  </a:lnTo>
                  <a:lnTo>
                    <a:pt x="0" y="3186"/>
                  </a:lnTo>
                  <a:lnTo>
                    <a:pt x="0" y="0"/>
                  </a:lnTo>
                  <a:lnTo>
                    <a:pt x="1250" y="0"/>
                  </a:lnTo>
                  <a:lnTo>
                    <a:pt x="1311" y="0"/>
                  </a:lnTo>
                  <a:lnTo>
                    <a:pt x="1368" y="2"/>
                  </a:lnTo>
                  <a:lnTo>
                    <a:pt x="1427" y="9"/>
                  </a:lnTo>
                  <a:lnTo>
                    <a:pt x="1484" y="20"/>
                  </a:lnTo>
                  <a:lnTo>
                    <a:pt x="1536" y="31"/>
                  </a:lnTo>
                  <a:lnTo>
                    <a:pt x="1589" y="42"/>
                  </a:lnTo>
                  <a:lnTo>
                    <a:pt x="1641" y="57"/>
                  </a:lnTo>
                  <a:lnTo>
                    <a:pt x="1689" y="75"/>
                  </a:lnTo>
                  <a:lnTo>
                    <a:pt x="1737" y="92"/>
                  </a:lnTo>
                  <a:lnTo>
                    <a:pt x="1781" y="114"/>
                  </a:lnTo>
                  <a:lnTo>
                    <a:pt x="1825" y="140"/>
                  </a:lnTo>
                  <a:lnTo>
                    <a:pt x="1866" y="166"/>
                  </a:lnTo>
                  <a:lnTo>
                    <a:pt x="1908" y="193"/>
                  </a:lnTo>
                  <a:lnTo>
                    <a:pt x="1945" y="223"/>
                  </a:lnTo>
                  <a:lnTo>
                    <a:pt x="1982" y="254"/>
                  </a:lnTo>
                  <a:lnTo>
                    <a:pt x="2015" y="287"/>
                  </a:lnTo>
                  <a:lnTo>
                    <a:pt x="2048" y="319"/>
                  </a:lnTo>
                  <a:lnTo>
                    <a:pt x="2078" y="357"/>
                  </a:lnTo>
                  <a:lnTo>
                    <a:pt x="2109" y="394"/>
                  </a:lnTo>
                  <a:lnTo>
                    <a:pt x="2135" y="431"/>
                  </a:lnTo>
                  <a:lnTo>
                    <a:pt x="2157" y="472"/>
                  </a:lnTo>
                  <a:lnTo>
                    <a:pt x="2183" y="514"/>
                  </a:lnTo>
                  <a:lnTo>
                    <a:pt x="2201" y="555"/>
                  </a:lnTo>
                  <a:lnTo>
                    <a:pt x="2218" y="599"/>
                  </a:lnTo>
                  <a:lnTo>
                    <a:pt x="2233" y="643"/>
                  </a:lnTo>
                  <a:lnTo>
                    <a:pt x="2249" y="687"/>
                  </a:lnTo>
                  <a:lnTo>
                    <a:pt x="2264" y="735"/>
                  </a:lnTo>
                  <a:lnTo>
                    <a:pt x="2271" y="778"/>
                  </a:lnTo>
                  <a:lnTo>
                    <a:pt x="2277" y="826"/>
                  </a:lnTo>
                  <a:lnTo>
                    <a:pt x="2284" y="874"/>
                  </a:lnTo>
                  <a:lnTo>
                    <a:pt x="2286" y="927"/>
                  </a:lnTo>
                  <a:lnTo>
                    <a:pt x="2286" y="975"/>
                  </a:lnTo>
                  <a:lnTo>
                    <a:pt x="2284" y="1056"/>
                  </a:lnTo>
                  <a:lnTo>
                    <a:pt x="2277" y="1132"/>
                  </a:lnTo>
                  <a:lnTo>
                    <a:pt x="2262" y="1207"/>
                  </a:lnTo>
                  <a:lnTo>
                    <a:pt x="2240" y="1279"/>
                  </a:lnTo>
                  <a:lnTo>
                    <a:pt x="2214" y="1344"/>
                  </a:lnTo>
                  <a:lnTo>
                    <a:pt x="2183" y="1406"/>
                  </a:lnTo>
                  <a:lnTo>
                    <a:pt x="2150" y="1465"/>
                  </a:lnTo>
                  <a:lnTo>
                    <a:pt x="2113" y="1517"/>
                  </a:lnTo>
                  <a:lnTo>
                    <a:pt x="2070" y="1570"/>
                  </a:lnTo>
                  <a:lnTo>
                    <a:pt x="2026" y="1618"/>
                  </a:lnTo>
                  <a:lnTo>
                    <a:pt x="1978" y="1659"/>
                  </a:lnTo>
                  <a:lnTo>
                    <a:pt x="1925" y="1696"/>
                  </a:lnTo>
                  <a:lnTo>
                    <a:pt x="1873" y="1733"/>
                  </a:lnTo>
                  <a:lnTo>
                    <a:pt x="1816" y="1764"/>
                  </a:lnTo>
                  <a:lnTo>
                    <a:pt x="1759" y="1790"/>
                  </a:lnTo>
                  <a:lnTo>
                    <a:pt x="1702" y="1816"/>
                  </a:lnTo>
                  <a:lnTo>
                    <a:pt x="2413" y="3188"/>
                  </a:lnTo>
                  <a:lnTo>
                    <a:pt x="1694" y="3188"/>
                  </a:lnTo>
                  <a:lnTo>
                    <a:pt x="1694" y="3186"/>
                  </a:lnTo>
                  <a:lnTo>
                    <a:pt x="1073" y="1915"/>
                  </a:lnTo>
                  <a:close/>
                  <a:moveTo>
                    <a:pt x="1208" y="553"/>
                  </a:moveTo>
                  <a:lnTo>
                    <a:pt x="625" y="553"/>
                  </a:lnTo>
                  <a:lnTo>
                    <a:pt x="625" y="1397"/>
                  </a:lnTo>
                  <a:lnTo>
                    <a:pt x="1208" y="1397"/>
                  </a:lnTo>
                  <a:lnTo>
                    <a:pt x="1261" y="1395"/>
                  </a:lnTo>
                  <a:lnTo>
                    <a:pt x="1309" y="1392"/>
                  </a:lnTo>
                  <a:lnTo>
                    <a:pt x="1353" y="1382"/>
                  </a:lnTo>
                  <a:lnTo>
                    <a:pt x="1396" y="1371"/>
                  </a:lnTo>
                  <a:lnTo>
                    <a:pt x="1433" y="1353"/>
                  </a:lnTo>
                  <a:lnTo>
                    <a:pt x="1475" y="1331"/>
                  </a:lnTo>
                  <a:lnTo>
                    <a:pt x="1508" y="1309"/>
                  </a:lnTo>
                  <a:lnTo>
                    <a:pt x="1538" y="1283"/>
                  </a:lnTo>
                  <a:lnTo>
                    <a:pt x="1569" y="1253"/>
                  </a:lnTo>
                  <a:lnTo>
                    <a:pt x="1591" y="1220"/>
                  </a:lnTo>
                  <a:lnTo>
                    <a:pt x="1613" y="1187"/>
                  </a:lnTo>
                  <a:lnTo>
                    <a:pt x="1630" y="1150"/>
                  </a:lnTo>
                  <a:lnTo>
                    <a:pt x="1645" y="1108"/>
                  </a:lnTo>
                  <a:lnTo>
                    <a:pt x="1652" y="1067"/>
                  </a:lnTo>
                  <a:lnTo>
                    <a:pt x="1659" y="1023"/>
                  </a:lnTo>
                  <a:lnTo>
                    <a:pt x="1661" y="979"/>
                  </a:lnTo>
                  <a:lnTo>
                    <a:pt x="1659" y="936"/>
                  </a:lnTo>
                  <a:lnTo>
                    <a:pt x="1652" y="892"/>
                  </a:lnTo>
                  <a:lnTo>
                    <a:pt x="1645" y="850"/>
                  </a:lnTo>
                  <a:lnTo>
                    <a:pt x="1630" y="809"/>
                  </a:lnTo>
                  <a:lnTo>
                    <a:pt x="1613" y="772"/>
                  </a:lnTo>
                  <a:lnTo>
                    <a:pt x="1591" y="739"/>
                  </a:lnTo>
                  <a:lnTo>
                    <a:pt x="1569" y="706"/>
                  </a:lnTo>
                  <a:lnTo>
                    <a:pt x="1538" y="676"/>
                  </a:lnTo>
                  <a:lnTo>
                    <a:pt x="1508" y="649"/>
                  </a:lnTo>
                  <a:lnTo>
                    <a:pt x="1475" y="630"/>
                  </a:lnTo>
                  <a:lnTo>
                    <a:pt x="1433" y="608"/>
                  </a:lnTo>
                  <a:lnTo>
                    <a:pt x="1396" y="593"/>
                  </a:lnTo>
                  <a:lnTo>
                    <a:pt x="1353" y="577"/>
                  </a:lnTo>
                  <a:lnTo>
                    <a:pt x="1309" y="566"/>
                  </a:lnTo>
                  <a:lnTo>
                    <a:pt x="1261" y="564"/>
                  </a:lnTo>
                  <a:lnTo>
                    <a:pt x="1208" y="553"/>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6" name="Freeform 25">
              <a:extLst>
                <a:ext uri="{FF2B5EF4-FFF2-40B4-BE49-F238E27FC236}">
                  <a16:creationId xmlns:a16="http://schemas.microsoft.com/office/drawing/2014/main" id="{F19004A0-E6B7-8944-A55D-AEDD2BFF5A36}"/>
                </a:ext>
              </a:extLst>
            </p:cNvPr>
            <p:cNvSpPr>
              <a:spLocks noChangeArrowheads="1"/>
            </p:cNvSpPr>
            <p:nvPr userDrawn="1"/>
          </p:nvSpPr>
          <p:spPr bwMode="auto">
            <a:xfrm>
              <a:off x="4572000" y="2951163"/>
              <a:ext cx="825500" cy="1147763"/>
            </a:xfrm>
            <a:custGeom>
              <a:avLst/>
              <a:gdLst>
                <a:gd name="T0" fmla="*/ 625 w 2291"/>
                <a:gd name="T1" fmla="*/ 1989 h 3189"/>
                <a:gd name="T2" fmla="*/ 0 w 2291"/>
                <a:gd name="T3" fmla="*/ 3188 h 3189"/>
                <a:gd name="T4" fmla="*/ 1240 w 2291"/>
                <a:gd name="T5" fmla="*/ 0 h 3189"/>
                <a:gd name="T6" fmla="*/ 1298 w 2291"/>
                <a:gd name="T7" fmla="*/ 0 h 3189"/>
                <a:gd name="T8" fmla="*/ 1416 w 2291"/>
                <a:gd name="T9" fmla="*/ 9 h 3189"/>
                <a:gd name="T10" fmla="*/ 1529 w 2291"/>
                <a:gd name="T11" fmla="*/ 31 h 3189"/>
                <a:gd name="T12" fmla="*/ 1634 w 2291"/>
                <a:gd name="T13" fmla="*/ 59 h 3189"/>
                <a:gd name="T14" fmla="*/ 1730 w 2291"/>
                <a:gd name="T15" fmla="*/ 94 h 3189"/>
                <a:gd name="T16" fmla="*/ 1818 w 2291"/>
                <a:gd name="T17" fmla="*/ 138 h 3189"/>
                <a:gd name="T18" fmla="*/ 1903 w 2291"/>
                <a:gd name="T19" fmla="*/ 195 h 3189"/>
                <a:gd name="T20" fmla="*/ 1977 w 2291"/>
                <a:gd name="T21" fmla="*/ 258 h 3189"/>
                <a:gd name="T22" fmla="*/ 2047 w 2291"/>
                <a:gd name="T23" fmla="*/ 324 h 3189"/>
                <a:gd name="T24" fmla="*/ 2109 w 2291"/>
                <a:gd name="T25" fmla="*/ 398 h 3189"/>
                <a:gd name="T26" fmla="*/ 2161 w 2291"/>
                <a:gd name="T27" fmla="*/ 477 h 3189"/>
                <a:gd name="T28" fmla="*/ 2205 w 2291"/>
                <a:gd name="T29" fmla="*/ 562 h 3189"/>
                <a:gd name="T30" fmla="*/ 2237 w 2291"/>
                <a:gd name="T31" fmla="*/ 650 h 3189"/>
                <a:gd name="T32" fmla="*/ 2264 w 2291"/>
                <a:gd name="T33" fmla="*/ 741 h 3189"/>
                <a:gd name="T34" fmla="*/ 2281 w 2291"/>
                <a:gd name="T35" fmla="*/ 838 h 3189"/>
                <a:gd name="T36" fmla="*/ 2290 w 2291"/>
                <a:gd name="T37" fmla="*/ 938 h 3189"/>
                <a:gd name="T38" fmla="*/ 2290 w 2291"/>
                <a:gd name="T39" fmla="*/ 991 h 3189"/>
                <a:gd name="T40" fmla="*/ 2288 w 2291"/>
                <a:gd name="T41" fmla="*/ 1091 h 3189"/>
                <a:gd name="T42" fmla="*/ 2275 w 2291"/>
                <a:gd name="T43" fmla="*/ 1192 h 3189"/>
                <a:gd name="T44" fmla="*/ 2253 w 2291"/>
                <a:gd name="T45" fmla="*/ 1283 h 3189"/>
                <a:gd name="T46" fmla="*/ 2222 w 2291"/>
                <a:gd name="T47" fmla="*/ 1375 h 3189"/>
                <a:gd name="T48" fmla="*/ 2183 w 2291"/>
                <a:gd name="T49" fmla="*/ 1460 h 3189"/>
                <a:gd name="T50" fmla="*/ 2135 w 2291"/>
                <a:gd name="T51" fmla="*/ 1541 h 3189"/>
                <a:gd name="T52" fmla="*/ 2078 w 2291"/>
                <a:gd name="T53" fmla="*/ 1620 h 3189"/>
                <a:gd name="T54" fmla="*/ 2015 w 2291"/>
                <a:gd name="T55" fmla="*/ 1690 h 3189"/>
                <a:gd name="T56" fmla="*/ 1940 w 2291"/>
                <a:gd name="T57" fmla="*/ 1755 h 3189"/>
                <a:gd name="T58" fmla="*/ 1862 w 2291"/>
                <a:gd name="T59" fmla="*/ 1812 h 3189"/>
                <a:gd name="T60" fmla="*/ 1774 w 2291"/>
                <a:gd name="T61" fmla="*/ 1865 h 3189"/>
                <a:gd name="T62" fmla="*/ 1682 w 2291"/>
                <a:gd name="T63" fmla="*/ 1904 h 3189"/>
                <a:gd name="T64" fmla="*/ 1582 w 2291"/>
                <a:gd name="T65" fmla="*/ 1939 h 3189"/>
                <a:gd name="T66" fmla="*/ 1472 w 2291"/>
                <a:gd name="T67" fmla="*/ 1961 h 3189"/>
                <a:gd name="T68" fmla="*/ 1357 w 2291"/>
                <a:gd name="T69" fmla="*/ 1974 h 3189"/>
                <a:gd name="T70" fmla="*/ 1240 w 2291"/>
                <a:gd name="T71" fmla="*/ 1989 h 3189"/>
                <a:gd name="T72" fmla="*/ 628 w 2291"/>
                <a:gd name="T73" fmla="*/ 553 h 3189"/>
                <a:gd name="T74" fmla="*/ 1207 w 2291"/>
                <a:gd name="T75" fmla="*/ 1428 h 3189"/>
                <a:gd name="T76" fmla="*/ 1259 w 2291"/>
                <a:gd name="T77" fmla="*/ 1428 h 3189"/>
                <a:gd name="T78" fmla="*/ 1354 w 2291"/>
                <a:gd name="T79" fmla="*/ 1415 h 3189"/>
                <a:gd name="T80" fmla="*/ 1440 w 2291"/>
                <a:gd name="T81" fmla="*/ 1382 h 3189"/>
                <a:gd name="T82" fmla="*/ 1510 w 2291"/>
                <a:gd name="T83" fmla="*/ 1338 h 3189"/>
                <a:gd name="T84" fmla="*/ 1573 w 2291"/>
                <a:gd name="T85" fmla="*/ 1281 h 3189"/>
                <a:gd name="T86" fmla="*/ 1617 w 2291"/>
                <a:gd name="T87" fmla="*/ 1211 h 3189"/>
                <a:gd name="T88" fmla="*/ 1650 w 2291"/>
                <a:gd name="T89" fmla="*/ 1133 h 3189"/>
                <a:gd name="T90" fmla="*/ 1663 w 2291"/>
                <a:gd name="T91" fmla="*/ 1045 h 3189"/>
                <a:gd name="T92" fmla="*/ 1665 w 2291"/>
                <a:gd name="T93" fmla="*/ 997 h 3189"/>
                <a:gd name="T94" fmla="*/ 1660 w 2291"/>
                <a:gd name="T95" fmla="*/ 905 h 3189"/>
                <a:gd name="T96" fmla="*/ 1634 w 2291"/>
                <a:gd name="T97" fmla="*/ 820 h 3189"/>
                <a:gd name="T98" fmla="*/ 1595 w 2291"/>
                <a:gd name="T99" fmla="*/ 746 h 3189"/>
                <a:gd name="T100" fmla="*/ 1542 w 2291"/>
                <a:gd name="T101" fmla="*/ 680 h 3189"/>
                <a:gd name="T102" fmla="*/ 1477 w 2291"/>
                <a:gd name="T103" fmla="*/ 628 h 3189"/>
                <a:gd name="T104" fmla="*/ 1398 w 2291"/>
                <a:gd name="T105" fmla="*/ 593 h 3189"/>
                <a:gd name="T106" fmla="*/ 1306 w 2291"/>
                <a:gd name="T107" fmla="*/ 571 h 3189"/>
                <a:gd name="T108" fmla="*/ 1207 w 2291"/>
                <a:gd name="T109" fmla="*/ 553 h 3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291" h="3189">
                  <a:moveTo>
                    <a:pt x="1240" y="1989"/>
                  </a:moveTo>
                  <a:lnTo>
                    <a:pt x="625" y="1989"/>
                  </a:lnTo>
                  <a:lnTo>
                    <a:pt x="625" y="3188"/>
                  </a:lnTo>
                  <a:lnTo>
                    <a:pt x="0" y="3188"/>
                  </a:lnTo>
                  <a:lnTo>
                    <a:pt x="0" y="0"/>
                  </a:lnTo>
                  <a:lnTo>
                    <a:pt x="1240" y="0"/>
                  </a:lnTo>
                  <a:lnTo>
                    <a:pt x="1240" y="0"/>
                  </a:lnTo>
                  <a:lnTo>
                    <a:pt x="1298" y="0"/>
                  </a:lnTo>
                  <a:lnTo>
                    <a:pt x="1357" y="7"/>
                  </a:lnTo>
                  <a:lnTo>
                    <a:pt x="1416" y="9"/>
                  </a:lnTo>
                  <a:lnTo>
                    <a:pt x="1472" y="20"/>
                  </a:lnTo>
                  <a:lnTo>
                    <a:pt x="1529" y="31"/>
                  </a:lnTo>
                  <a:lnTo>
                    <a:pt x="1582" y="42"/>
                  </a:lnTo>
                  <a:lnTo>
                    <a:pt x="1634" y="59"/>
                  </a:lnTo>
                  <a:lnTo>
                    <a:pt x="1682" y="77"/>
                  </a:lnTo>
                  <a:lnTo>
                    <a:pt x="1730" y="94"/>
                  </a:lnTo>
                  <a:lnTo>
                    <a:pt x="1774" y="116"/>
                  </a:lnTo>
                  <a:lnTo>
                    <a:pt x="1818" y="138"/>
                  </a:lnTo>
                  <a:lnTo>
                    <a:pt x="1862" y="169"/>
                  </a:lnTo>
                  <a:lnTo>
                    <a:pt x="1903" y="195"/>
                  </a:lnTo>
                  <a:lnTo>
                    <a:pt x="1940" y="226"/>
                  </a:lnTo>
                  <a:lnTo>
                    <a:pt x="1977" y="258"/>
                  </a:lnTo>
                  <a:lnTo>
                    <a:pt x="2015" y="291"/>
                  </a:lnTo>
                  <a:lnTo>
                    <a:pt x="2047" y="324"/>
                  </a:lnTo>
                  <a:lnTo>
                    <a:pt x="2078" y="361"/>
                  </a:lnTo>
                  <a:lnTo>
                    <a:pt x="2109" y="398"/>
                  </a:lnTo>
                  <a:lnTo>
                    <a:pt x="2135" y="440"/>
                  </a:lnTo>
                  <a:lnTo>
                    <a:pt x="2161" y="477"/>
                  </a:lnTo>
                  <a:lnTo>
                    <a:pt x="2183" y="521"/>
                  </a:lnTo>
                  <a:lnTo>
                    <a:pt x="2205" y="562"/>
                  </a:lnTo>
                  <a:lnTo>
                    <a:pt x="2222" y="606"/>
                  </a:lnTo>
                  <a:lnTo>
                    <a:pt x="2237" y="650"/>
                  </a:lnTo>
                  <a:lnTo>
                    <a:pt x="2253" y="698"/>
                  </a:lnTo>
                  <a:lnTo>
                    <a:pt x="2264" y="741"/>
                  </a:lnTo>
                  <a:lnTo>
                    <a:pt x="2275" y="789"/>
                  </a:lnTo>
                  <a:lnTo>
                    <a:pt x="2281" y="838"/>
                  </a:lnTo>
                  <a:lnTo>
                    <a:pt x="2288" y="890"/>
                  </a:lnTo>
                  <a:lnTo>
                    <a:pt x="2290" y="938"/>
                  </a:lnTo>
                  <a:lnTo>
                    <a:pt x="2290" y="991"/>
                  </a:lnTo>
                  <a:lnTo>
                    <a:pt x="2290" y="991"/>
                  </a:lnTo>
                  <a:lnTo>
                    <a:pt x="2290" y="1043"/>
                  </a:lnTo>
                  <a:lnTo>
                    <a:pt x="2288" y="1091"/>
                  </a:lnTo>
                  <a:lnTo>
                    <a:pt x="2281" y="1139"/>
                  </a:lnTo>
                  <a:lnTo>
                    <a:pt x="2275" y="1192"/>
                  </a:lnTo>
                  <a:lnTo>
                    <a:pt x="2264" y="1240"/>
                  </a:lnTo>
                  <a:lnTo>
                    <a:pt x="2253" y="1283"/>
                  </a:lnTo>
                  <a:lnTo>
                    <a:pt x="2237" y="1331"/>
                  </a:lnTo>
                  <a:lnTo>
                    <a:pt x="2222" y="1375"/>
                  </a:lnTo>
                  <a:lnTo>
                    <a:pt x="2205" y="1419"/>
                  </a:lnTo>
                  <a:lnTo>
                    <a:pt x="2183" y="1460"/>
                  </a:lnTo>
                  <a:lnTo>
                    <a:pt x="2161" y="1504"/>
                  </a:lnTo>
                  <a:lnTo>
                    <a:pt x="2135" y="1541"/>
                  </a:lnTo>
                  <a:lnTo>
                    <a:pt x="2109" y="1583"/>
                  </a:lnTo>
                  <a:lnTo>
                    <a:pt x="2078" y="1620"/>
                  </a:lnTo>
                  <a:lnTo>
                    <a:pt x="2047" y="1657"/>
                  </a:lnTo>
                  <a:lnTo>
                    <a:pt x="2015" y="1690"/>
                  </a:lnTo>
                  <a:lnTo>
                    <a:pt x="1977" y="1723"/>
                  </a:lnTo>
                  <a:lnTo>
                    <a:pt x="1940" y="1755"/>
                  </a:lnTo>
                  <a:lnTo>
                    <a:pt x="1903" y="1786"/>
                  </a:lnTo>
                  <a:lnTo>
                    <a:pt x="1862" y="1812"/>
                  </a:lnTo>
                  <a:lnTo>
                    <a:pt x="1818" y="1839"/>
                  </a:lnTo>
                  <a:lnTo>
                    <a:pt x="1774" y="1865"/>
                  </a:lnTo>
                  <a:lnTo>
                    <a:pt x="1730" y="1887"/>
                  </a:lnTo>
                  <a:lnTo>
                    <a:pt x="1682" y="1904"/>
                  </a:lnTo>
                  <a:lnTo>
                    <a:pt x="1634" y="1922"/>
                  </a:lnTo>
                  <a:lnTo>
                    <a:pt x="1582" y="1939"/>
                  </a:lnTo>
                  <a:lnTo>
                    <a:pt x="1529" y="1950"/>
                  </a:lnTo>
                  <a:lnTo>
                    <a:pt x="1472" y="1961"/>
                  </a:lnTo>
                  <a:lnTo>
                    <a:pt x="1416" y="1972"/>
                  </a:lnTo>
                  <a:lnTo>
                    <a:pt x="1357" y="1974"/>
                  </a:lnTo>
                  <a:lnTo>
                    <a:pt x="1298" y="1976"/>
                  </a:lnTo>
                  <a:lnTo>
                    <a:pt x="1240" y="1989"/>
                  </a:lnTo>
                  <a:close/>
                  <a:moveTo>
                    <a:pt x="1207" y="553"/>
                  </a:moveTo>
                  <a:lnTo>
                    <a:pt x="628" y="553"/>
                  </a:lnTo>
                  <a:lnTo>
                    <a:pt x="628" y="1428"/>
                  </a:lnTo>
                  <a:lnTo>
                    <a:pt x="1207" y="1428"/>
                  </a:lnTo>
                  <a:lnTo>
                    <a:pt x="1207" y="1428"/>
                  </a:lnTo>
                  <a:lnTo>
                    <a:pt x="1259" y="1428"/>
                  </a:lnTo>
                  <a:lnTo>
                    <a:pt x="1306" y="1421"/>
                  </a:lnTo>
                  <a:lnTo>
                    <a:pt x="1354" y="1415"/>
                  </a:lnTo>
                  <a:lnTo>
                    <a:pt x="1398" y="1399"/>
                  </a:lnTo>
                  <a:lnTo>
                    <a:pt x="1440" y="1382"/>
                  </a:lnTo>
                  <a:lnTo>
                    <a:pt x="1477" y="1364"/>
                  </a:lnTo>
                  <a:lnTo>
                    <a:pt x="1510" y="1338"/>
                  </a:lnTo>
                  <a:lnTo>
                    <a:pt x="1542" y="1312"/>
                  </a:lnTo>
                  <a:lnTo>
                    <a:pt x="1573" y="1281"/>
                  </a:lnTo>
                  <a:lnTo>
                    <a:pt x="1595" y="1248"/>
                  </a:lnTo>
                  <a:lnTo>
                    <a:pt x="1617" y="1211"/>
                  </a:lnTo>
                  <a:lnTo>
                    <a:pt x="1634" y="1174"/>
                  </a:lnTo>
                  <a:lnTo>
                    <a:pt x="1650" y="1133"/>
                  </a:lnTo>
                  <a:lnTo>
                    <a:pt x="1660" y="1089"/>
                  </a:lnTo>
                  <a:lnTo>
                    <a:pt x="1663" y="1045"/>
                  </a:lnTo>
                  <a:lnTo>
                    <a:pt x="1665" y="997"/>
                  </a:lnTo>
                  <a:lnTo>
                    <a:pt x="1665" y="997"/>
                  </a:lnTo>
                  <a:lnTo>
                    <a:pt x="1663" y="949"/>
                  </a:lnTo>
                  <a:lnTo>
                    <a:pt x="1660" y="905"/>
                  </a:lnTo>
                  <a:lnTo>
                    <a:pt x="1650" y="862"/>
                  </a:lnTo>
                  <a:lnTo>
                    <a:pt x="1634" y="820"/>
                  </a:lnTo>
                  <a:lnTo>
                    <a:pt x="1617" y="779"/>
                  </a:lnTo>
                  <a:lnTo>
                    <a:pt x="1595" y="746"/>
                  </a:lnTo>
                  <a:lnTo>
                    <a:pt x="1573" y="713"/>
                  </a:lnTo>
                  <a:lnTo>
                    <a:pt x="1542" y="680"/>
                  </a:lnTo>
                  <a:lnTo>
                    <a:pt x="1510" y="654"/>
                  </a:lnTo>
                  <a:lnTo>
                    <a:pt x="1477" y="628"/>
                  </a:lnTo>
                  <a:lnTo>
                    <a:pt x="1440" y="610"/>
                  </a:lnTo>
                  <a:lnTo>
                    <a:pt x="1398" y="593"/>
                  </a:lnTo>
                  <a:lnTo>
                    <a:pt x="1354" y="577"/>
                  </a:lnTo>
                  <a:lnTo>
                    <a:pt x="1306" y="571"/>
                  </a:lnTo>
                  <a:lnTo>
                    <a:pt x="1259" y="564"/>
                  </a:lnTo>
                  <a:lnTo>
                    <a:pt x="1207" y="553"/>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7" name="Freeform 26">
              <a:extLst>
                <a:ext uri="{FF2B5EF4-FFF2-40B4-BE49-F238E27FC236}">
                  <a16:creationId xmlns:a16="http://schemas.microsoft.com/office/drawing/2014/main" id="{3076EF96-0901-8C42-9CDD-D6D08DC7CDA3}"/>
                </a:ext>
              </a:extLst>
            </p:cNvPr>
            <p:cNvSpPr>
              <a:spLocks noChangeArrowheads="1"/>
            </p:cNvSpPr>
            <p:nvPr userDrawn="1"/>
          </p:nvSpPr>
          <p:spPr bwMode="auto">
            <a:xfrm>
              <a:off x="3505200" y="4389438"/>
              <a:ext cx="828675" cy="215900"/>
            </a:xfrm>
            <a:custGeom>
              <a:avLst/>
              <a:gdLst>
                <a:gd name="T0" fmla="*/ 0 w 2302"/>
                <a:gd name="T1" fmla="*/ 599 h 600"/>
                <a:gd name="T2" fmla="*/ 2301 w 2302"/>
                <a:gd name="T3" fmla="*/ 599 h 600"/>
                <a:gd name="T4" fmla="*/ 2301 w 2302"/>
                <a:gd name="T5" fmla="*/ 0 h 600"/>
                <a:gd name="T6" fmla="*/ 0 w 2302"/>
                <a:gd name="T7" fmla="*/ 0 h 600"/>
                <a:gd name="T8" fmla="*/ 0 w 2302"/>
                <a:gd name="T9" fmla="*/ 599 h 600"/>
              </a:gdLst>
              <a:ahLst/>
              <a:cxnLst>
                <a:cxn ang="0">
                  <a:pos x="T0" y="T1"/>
                </a:cxn>
                <a:cxn ang="0">
                  <a:pos x="T2" y="T3"/>
                </a:cxn>
                <a:cxn ang="0">
                  <a:pos x="T4" y="T5"/>
                </a:cxn>
                <a:cxn ang="0">
                  <a:pos x="T6" y="T7"/>
                </a:cxn>
                <a:cxn ang="0">
                  <a:pos x="T8" y="T9"/>
                </a:cxn>
              </a:cxnLst>
              <a:rect l="0" t="0" r="r" b="b"/>
              <a:pathLst>
                <a:path w="2302" h="600">
                  <a:moveTo>
                    <a:pt x="0" y="599"/>
                  </a:moveTo>
                  <a:lnTo>
                    <a:pt x="2301" y="599"/>
                  </a:lnTo>
                  <a:lnTo>
                    <a:pt x="2301" y="0"/>
                  </a:lnTo>
                  <a:lnTo>
                    <a:pt x="0" y="0"/>
                  </a:lnTo>
                  <a:lnTo>
                    <a:pt x="0" y="599"/>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sp>
        <p:nvSpPr>
          <p:cNvPr id="28" name="Slide Number Placeholder 5">
            <a:extLst>
              <a:ext uri="{FF2B5EF4-FFF2-40B4-BE49-F238E27FC236}">
                <a16:creationId xmlns:a16="http://schemas.microsoft.com/office/drawing/2014/main" id="{F1BFD461-6B29-C445-A851-AF144A9DF3A9}"/>
              </a:ext>
            </a:extLst>
          </p:cNvPr>
          <p:cNvSpPr txBox="1">
            <a:spLocks/>
          </p:cNvSpPr>
          <p:nvPr userDrawn="1"/>
        </p:nvSpPr>
        <p:spPr>
          <a:xfrm>
            <a:off x="372034" y="6356350"/>
            <a:ext cx="3285565"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accent5"/>
                </a:solidFill>
                <a:latin typeface="Microsoft Sans Serif" charset="0"/>
                <a:ea typeface="Microsoft Sans Serif" charset="0"/>
                <a:cs typeface="Microsoft Sans Serif"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dirty="0">
                <a:solidFill>
                  <a:schemeClr val="bg1"/>
                </a:solidFill>
                <a:latin typeface="Arial" charset="0"/>
                <a:ea typeface="Arial" charset="0"/>
                <a:cs typeface="Arial" charset="0"/>
              </a:rPr>
              <a:t>© 2018 </a:t>
            </a:r>
            <a:r>
              <a:rPr lang="en-US" sz="800" dirty="0" err="1">
                <a:solidFill>
                  <a:schemeClr val="bg1"/>
                </a:solidFill>
                <a:latin typeface="Arial" charset="0"/>
                <a:ea typeface="Arial" charset="0"/>
                <a:cs typeface="Arial" charset="0"/>
              </a:rPr>
              <a:t>Rightpoint</a:t>
            </a:r>
            <a:r>
              <a:rPr lang="en-US" sz="800" dirty="0">
                <a:solidFill>
                  <a:schemeClr val="bg1"/>
                </a:solidFill>
                <a:latin typeface="Arial" charset="0"/>
                <a:ea typeface="Arial" charset="0"/>
                <a:cs typeface="Arial" charset="0"/>
              </a:rPr>
              <a:t>. All rights reserved.</a:t>
            </a:r>
            <a:r>
              <a:rPr lang="en-US" sz="800" baseline="0" dirty="0">
                <a:solidFill>
                  <a:schemeClr val="bg1"/>
                </a:solidFill>
                <a:latin typeface="Arial" charset="0"/>
                <a:ea typeface="Arial" charset="0"/>
                <a:cs typeface="Arial" charset="0"/>
              </a:rPr>
              <a:t> </a:t>
            </a:r>
            <a:r>
              <a:rPr lang="en-US" sz="800" dirty="0">
                <a:solidFill>
                  <a:schemeClr val="bg1"/>
                </a:solidFill>
                <a:latin typeface="Arial" charset="0"/>
                <a:ea typeface="Arial" charset="0"/>
                <a:cs typeface="Arial" charset="0"/>
              </a:rPr>
              <a:t>Confidential.</a:t>
            </a:r>
          </a:p>
        </p:txBody>
      </p:sp>
    </p:spTree>
    <p:extLst>
      <p:ext uri="{BB962C8B-B14F-4D97-AF65-F5344CB8AC3E}">
        <p14:creationId xmlns:p14="http://schemas.microsoft.com/office/powerpoint/2010/main" val="227779703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Divider Grey">
    <p:bg>
      <p:bgPr>
        <a:solidFill>
          <a:srgbClr val="5A5A5A"/>
        </a:solidFill>
        <a:effectLst/>
      </p:bgPr>
    </p:bg>
    <p:spTree>
      <p:nvGrpSpPr>
        <p:cNvPr id="1" name=""/>
        <p:cNvGrpSpPr/>
        <p:nvPr/>
      </p:nvGrpSpPr>
      <p:grpSpPr>
        <a:xfrm>
          <a:off x="0" y="0"/>
          <a:ext cx="0" cy="0"/>
          <a:chOff x="0" y="0"/>
          <a:chExt cx="0" cy="0"/>
        </a:xfrm>
      </p:grpSpPr>
      <p:grpSp>
        <p:nvGrpSpPr>
          <p:cNvPr id="4" name="Group 3"/>
          <p:cNvGrpSpPr/>
          <p:nvPr/>
        </p:nvGrpSpPr>
        <p:grpSpPr>
          <a:xfrm>
            <a:off x="-1585" y="0"/>
            <a:ext cx="8698843" cy="6858000"/>
            <a:chOff x="-1588" y="941388"/>
            <a:chExt cx="7186613" cy="5665787"/>
          </a:xfrm>
          <a:solidFill>
            <a:srgbClr val="696969"/>
          </a:solidFill>
        </p:grpSpPr>
        <p:sp>
          <p:nvSpPr>
            <p:cNvPr id="36" name="Freeform 35"/>
            <p:cNvSpPr>
              <a:spLocks noChangeArrowheads="1"/>
            </p:cNvSpPr>
            <p:nvPr/>
          </p:nvSpPr>
          <p:spPr bwMode="auto">
            <a:xfrm>
              <a:off x="-1588" y="5940425"/>
              <a:ext cx="2492376" cy="666750"/>
            </a:xfrm>
            <a:custGeom>
              <a:avLst/>
              <a:gdLst>
                <a:gd name="T0" fmla="*/ 3462 w 6925"/>
                <a:gd name="T1" fmla="*/ 1849 h 1850"/>
                <a:gd name="T2" fmla="*/ 0 w 6925"/>
                <a:gd name="T3" fmla="*/ 1849 h 1850"/>
                <a:gd name="T4" fmla="*/ 0 w 6925"/>
                <a:gd name="T5" fmla="*/ 0 h 1850"/>
                <a:gd name="T6" fmla="*/ 6924 w 6925"/>
                <a:gd name="T7" fmla="*/ 0 h 1850"/>
                <a:gd name="T8" fmla="*/ 6924 w 6925"/>
                <a:gd name="T9" fmla="*/ 1849 h 1850"/>
                <a:gd name="T10" fmla="*/ 3462 w 6925"/>
                <a:gd name="T11" fmla="*/ 1849 h 1850"/>
              </a:gdLst>
              <a:ahLst/>
              <a:cxnLst>
                <a:cxn ang="0">
                  <a:pos x="T0" y="T1"/>
                </a:cxn>
                <a:cxn ang="0">
                  <a:pos x="T2" y="T3"/>
                </a:cxn>
                <a:cxn ang="0">
                  <a:pos x="T4" y="T5"/>
                </a:cxn>
                <a:cxn ang="0">
                  <a:pos x="T6" y="T7"/>
                </a:cxn>
                <a:cxn ang="0">
                  <a:pos x="T8" y="T9"/>
                </a:cxn>
                <a:cxn ang="0">
                  <a:pos x="T10" y="T11"/>
                </a:cxn>
              </a:cxnLst>
              <a:rect l="0" t="0" r="r" b="b"/>
              <a:pathLst>
                <a:path w="6925" h="1850">
                  <a:moveTo>
                    <a:pt x="3462" y="1849"/>
                  </a:moveTo>
                  <a:lnTo>
                    <a:pt x="0" y="1849"/>
                  </a:lnTo>
                  <a:lnTo>
                    <a:pt x="0" y="0"/>
                  </a:lnTo>
                  <a:lnTo>
                    <a:pt x="6924" y="0"/>
                  </a:lnTo>
                  <a:lnTo>
                    <a:pt x="6924" y="1849"/>
                  </a:lnTo>
                  <a:lnTo>
                    <a:pt x="3462" y="1849"/>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3600">
                <a:solidFill>
                  <a:srgbClr val="000000"/>
                </a:solidFill>
              </a:endParaRPr>
            </a:p>
          </p:txBody>
        </p:sp>
        <p:sp>
          <p:nvSpPr>
            <p:cNvPr id="37" name="Freeform 36"/>
            <p:cNvSpPr>
              <a:spLocks noChangeArrowheads="1"/>
            </p:cNvSpPr>
            <p:nvPr/>
          </p:nvSpPr>
          <p:spPr bwMode="auto">
            <a:xfrm>
              <a:off x="3981450" y="941388"/>
              <a:ext cx="3203575" cy="3908425"/>
            </a:xfrm>
            <a:custGeom>
              <a:avLst/>
              <a:gdLst>
                <a:gd name="T0" fmla="*/ 8858 w 8898"/>
                <a:gd name="T1" fmla="*/ 1740 h 10858"/>
                <a:gd name="T2" fmla="*/ 8788 w 8898"/>
                <a:gd name="T3" fmla="*/ 1364 h 10858"/>
                <a:gd name="T4" fmla="*/ 8687 w 8898"/>
                <a:gd name="T5" fmla="*/ 1001 h 10858"/>
                <a:gd name="T6" fmla="*/ 8547 w 8898"/>
                <a:gd name="T7" fmla="*/ 656 h 10858"/>
                <a:gd name="T8" fmla="*/ 8377 w 8898"/>
                <a:gd name="T9" fmla="*/ 326 h 10858"/>
                <a:gd name="T10" fmla="*/ 8171 w 8898"/>
                <a:gd name="T11" fmla="*/ 22 h 10858"/>
                <a:gd name="T12" fmla="*/ 0 w 8898"/>
                <a:gd name="T13" fmla="*/ 0 h 10858"/>
                <a:gd name="T14" fmla="*/ 2422 w 8898"/>
                <a:gd name="T15" fmla="*/ 10857 h 10858"/>
                <a:gd name="T16" fmla="*/ 4803 w 8898"/>
                <a:gd name="T17" fmla="*/ 6187 h 10858"/>
                <a:gd name="T18" fmla="*/ 5271 w 8898"/>
                <a:gd name="T19" fmla="*/ 6170 h 10858"/>
                <a:gd name="T20" fmla="*/ 5717 w 8898"/>
                <a:gd name="T21" fmla="*/ 6113 h 10858"/>
                <a:gd name="T22" fmla="*/ 6132 w 8898"/>
                <a:gd name="T23" fmla="*/ 6017 h 10858"/>
                <a:gd name="T24" fmla="*/ 6525 w 8898"/>
                <a:gd name="T25" fmla="*/ 5881 h 10858"/>
                <a:gd name="T26" fmla="*/ 6888 w 8898"/>
                <a:gd name="T27" fmla="*/ 5720 h 10858"/>
                <a:gd name="T28" fmla="*/ 7229 w 8898"/>
                <a:gd name="T29" fmla="*/ 5523 h 10858"/>
                <a:gd name="T30" fmla="*/ 7535 w 8898"/>
                <a:gd name="T31" fmla="*/ 5300 h 10858"/>
                <a:gd name="T32" fmla="*/ 7811 w 8898"/>
                <a:gd name="T33" fmla="*/ 5046 h 10858"/>
                <a:gd name="T34" fmla="*/ 8060 w 8898"/>
                <a:gd name="T35" fmla="*/ 4771 h 10858"/>
                <a:gd name="T36" fmla="*/ 8278 w 8898"/>
                <a:gd name="T37" fmla="*/ 4478 h 10858"/>
                <a:gd name="T38" fmla="*/ 8466 w 8898"/>
                <a:gd name="T39" fmla="*/ 4159 h 10858"/>
                <a:gd name="T40" fmla="*/ 8619 w 8898"/>
                <a:gd name="T41" fmla="*/ 3818 h 10858"/>
                <a:gd name="T42" fmla="*/ 8740 w 8898"/>
                <a:gd name="T43" fmla="*/ 3464 h 10858"/>
                <a:gd name="T44" fmla="*/ 8827 w 8898"/>
                <a:gd name="T45" fmla="*/ 3097 h 10858"/>
                <a:gd name="T46" fmla="*/ 8879 w 8898"/>
                <a:gd name="T47" fmla="*/ 2712 h 10858"/>
                <a:gd name="T48" fmla="*/ 8897 w 8898"/>
                <a:gd name="T49" fmla="*/ 2323 h 10858"/>
                <a:gd name="T50" fmla="*/ 8879 w 8898"/>
                <a:gd name="T51" fmla="*/ 1932 h 10858"/>
                <a:gd name="T52" fmla="*/ 6475 w 8898"/>
                <a:gd name="T53" fmla="*/ 2417 h 10858"/>
                <a:gd name="T54" fmla="*/ 6458 w 8898"/>
                <a:gd name="T55" fmla="*/ 2596 h 10858"/>
                <a:gd name="T56" fmla="*/ 6427 w 8898"/>
                <a:gd name="T57" fmla="*/ 2771 h 10858"/>
                <a:gd name="T58" fmla="*/ 6379 w 8898"/>
                <a:gd name="T59" fmla="*/ 2937 h 10858"/>
                <a:gd name="T60" fmla="*/ 6322 w 8898"/>
                <a:gd name="T61" fmla="*/ 3090 h 10858"/>
                <a:gd name="T62" fmla="*/ 6248 w 8898"/>
                <a:gd name="T63" fmla="*/ 3239 h 10858"/>
                <a:gd name="T64" fmla="*/ 6156 w 8898"/>
                <a:gd name="T65" fmla="*/ 3374 h 10858"/>
                <a:gd name="T66" fmla="*/ 6055 w 8898"/>
                <a:gd name="T67" fmla="*/ 3497 h 10858"/>
                <a:gd name="T68" fmla="*/ 5937 w 8898"/>
                <a:gd name="T69" fmla="*/ 3608 h 10858"/>
                <a:gd name="T70" fmla="*/ 5806 w 8898"/>
                <a:gd name="T71" fmla="*/ 3704 h 10858"/>
                <a:gd name="T72" fmla="*/ 5662 w 8898"/>
                <a:gd name="T73" fmla="*/ 3792 h 10858"/>
                <a:gd name="T74" fmla="*/ 5509 w 8898"/>
                <a:gd name="T75" fmla="*/ 3862 h 10858"/>
                <a:gd name="T76" fmla="*/ 5343 w 8898"/>
                <a:gd name="T77" fmla="*/ 3919 h 10858"/>
                <a:gd name="T78" fmla="*/ 5168 w 8898"/>
                <a:gd name="T79" fmla="*/ 3967 h 10858"/>
                <a:gd name="T80" fmla="*/ 4980 w 8898"/>
                <a:gd name="T81" fmla="*/ 3993 h 10858"/>
                <a:gd name="T82" fmla="*/ 4783 w 8898"/>
                <a:gd name="T83" fmla="*/ 4010 h 10858"/>
                <a:gd name="T84" fmla="*/ 2422 w 8898"/>
                <a:gd name="T85" fmla="*/ 4010 h 10858"/>
                <a:gd name="T86" fmla="*/ 4683 w 8898"/>
                <a:gd name="T87" fmla="*/ 616 h 10858"/>
                <a:gd name="T88" fmla="*/ 4884 w 8898"/>
                <a:gd name="T89" fmla="*/ 625 h 10858"/>
                <a:gd name="T90" fmla="*/ 5074 w 8898"/>
                <a:gd name="T91" fmla="*/ 647 h 10858"/>
                <a:gd name="T92" fmla="*/ 5258 w 8898"/>
                <a:gd name="T93" fmla="*/ 686 h 10858"/>
                <a:gd name="T94" fmla="*/ 5428 w 8898"/>
                <a:gd name="T95" fmla="*/ 739 h 10858"/>
                <a:gd name="T96" fmla="*/ 5586 w 8898"/>
                <a:gd name="T97" fmla="*/ 804 h 10858"/>
                <a:gd name="T98" fmla="*/ 5734 w 8898"/>
                <a:gd name="T99" fmla="*/ 887 h 10858"/>
                <a:gd name="T100" fmla="*/ 5874 w 8898"/>
                <a:gd name="T101" fmla="*/ 979 h 10858"/>
                <a:gd name="T102" fmla="*/ 5996 w 8898"/>
                <a:gd name="T103" fmla="*/ 1086 h 10858"/>
                <a:gd name="T104" fmla="*/ 6108 w 8898"/>
                <a:gd name="T105" fmla="*/ 1204 h 10858"/>
                <a:gd name="T106" fmla="*/ 6204 w 8898"/>
                <a:gd name="T107" fmla="*/ 1335 h 10858"/>
                <a:gd name="T108" fmla="*/ 6287 w 8898"/>
                <a:gd name="T109" fmla="*/ 1480 h 10858"/>
                <a:gd name="T110" fmla="*/ 6353 w 8898"/>
                <a:gd name="T111" fmla="*/ 1633 h 10858"/>
                <a:gd name="T112" fmla="*/ 6405 w 8898"/>
                <a:gd name="T113" fmla="*/ 1790 h 10858"/>
                <a:gd name="T114" fmla="*/ 6445 w 8898"/>
                <a:gd name="T115" fmla="*/ 1960 h 10858"/>
                <a:gd name="T116" fmla="*/ 6466 w 8898"/>
                <a:gd name="T117" fmla="*/ 2140 h 10858"/>
                <a:gd name="T118" fmla="*/ 6475 w 8898"/>
                <a:gd name="T119" fmla="*/ 2323 h 108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898" h="10858">
                  <a:moveTo>
                    <a:pt x="8879" y="1932"/>
                  </a:moveTo>
                  <a:lnTo>
                    <a:pt x="8858" y="1740"/>
                  </a:lnTo>
                  <a:lnTo>
                    <a:pt x="8827" y="1552"/>
                  </a:lnTo>
                  <a:lnTo>
                    <a:pt x="8788" y="1364"/>
                  </a:lnTo>
                  <a:lnTo>
                    <a:pt x="8740" y="1180"/>
                  </a:lnTo>
                  <a:lnTo>
                    <a:pt x="8687" y="1001"/>
                  </a:lnTo>
                  <a:lnTo>
                    <a:pt x="8619" y="826"/>
                  </a:lnTo>
                  <a:lnTo>
                    <a:pt x="8547" y="656"/>
                  </a:lnTo>
                  <a:lnTo>
                    <a:pt x="8466" y="485"/>
                  </a:lnTo>
                  <a:lnTo>
                    <a:pt x="8377" y="326"/>
                  </a:lnTo>
                  <a:lnTo>
                    <a:pt x="8278" y="175"/>
                  </a:lnTo>
                  <a:lnTo>
                    <a:pt x="8171" y="22"/>
                  </a:lnTo>
                  <a:lnTo>
                    <a:pt x="8154" y="0"/>
                  </a:lnTo>
                  <a:lnTo>
                    <a:pt x="0" y="0"/>
                  </a:lnTo>
                  <a:lnTo>
                    <a:pt x="0" y="10857"/>
                  </a:lnTo>
                  <a:lnTo>
                    <a:pt x="2422" y="10857"/>
                  </a:lnTo>
                  <a:lnTo>
                    <a:pt x="2422" y="6187"/>
                  </a:lnTo>
                  <a:lnTo>
                    <a:pt x="4803" y="6187"/>
                  </a:lnTo>
                  <a:lnTo>
                    <a:pt x="5043" y="6183"/>
                  </a:lnTo>
                  <a:lnTo>
                    <a:pt x="5271" y="6170"/>
                  </a:lnTo>
                  <a:lnTo>
                    <a:pt x="5498" y="6144"/>
                  </a:lnTo>
                  <a:lnTo>
                    <a:pt x="5717" y="6113"/>
                  </a:lnTo>
                  <a:lnTo>
                    <a:pt x="5926" y="6069"/>
                  </a:lnTo>
                  <a:lnTo>
                    <a:pt x="6132" y="6017"/>
                  </a:lnTo>
                  <a:lnTo>
                    <a:pt x="6333" y="5953"/>
                  </a:lnTo>
                  <a:lnTo>
                    <a:pt x="6525" y="5881"/>
                  </a:lnTo>
                  <a:lnTo>
                    <a:pt x="6709" y="5805"/>
                  </a:lnTo>
                  <a:lnTo>
                    <a:pt x="6888" y="5720"/>
                  </a:lnTo>
                  <a:lnTo>
                    <a:pt x="7063" y="5626"/>
                  </a:lnTo>
                  <a:lnTo>
                    <a:pt x="7229" y="5523"/>
                  </a:lnTo>
                  <a:lnTo>
                    <a:pt x="7384" y="5411"/>
                  </a:lnTo>
                  <a:lnTo>
                    <a:pt x="7535" y="5300"/>
                  </a:lnTo>
                  <a:lnTo>
                    <a:pt x="7677" y="5175"/>
                  </a:lnTo>
                  <a:lnTo>
                    <a:pt x="7811" y="5046"/>
                  </a:lnTo>
                  <a:lnTo>
                    <a:pt x="7940" y="4913"/>
                  </a:lnTo>
                  <a:lnTo>
                    <a:pt x="8060" y="4771"/>
                  </a:lnTo>
                  <a:lnTo>
                    <a:pt x="8171" y="4629"/>
                  </a:lnTo>
                  <a:lnTo>
                    <a:pt x="8278" y="4478"/>
                  </a:lnTo>
                  <a:lnTo>
                    <a:pt x="8377" y="4319"/>
                  </a:lnTo>
                  <a:lnTo>
                    <a:pt x="8466" y="4159"/>
                  </a:lnTo>
                  <a:lnTo>
                    <a:pt x="8547" y="3993"/>
                  </a:lnTo>
                  <a:lnTo>
                    <a:pt x="8619" y="3818"/>
                  </a:lnTo>
                  <a:lnTo>
                    <a:pt x="8687" y="3643"/>
                  </a:lnTo>
                  <a:lnTo>
                    <a:pt x="8740" y="3464"/>
                  </a:lnTo>
                  <a:lnTo>
                    <a:pt x="8788" y="3280"/>
                  </a:lnTo>
                  <a:lnTo>
                    <a:pt x="8827" y="3097"/>
                  </a:lnTo>
                  <a:lnTo>
                    <a:pt x="8858" y="2905"/>
                  </a:lnTo>
                  <a:lnTo>
                    <a:pt x="8879" y="2712"/>
                  </a:lnTo>
                  <a:lnTo>
                    <a:pt x="8893" y="2520"/>
                  </a:lnTo>
                  <a:lnTo>
                    <a:pt x="8897" y="2323"/>
                  </a:lnTo>
                  <a:lnTo>
                    <a:pt x="8893" y="2126"/>
                  </a:lnTo>
                  <a:lnTo>
                    <a:pt x="8879" y="1932"/>
                  </a:lnTo>
                  <a:close/>
                  <a:moveTo>
                    <a:pt x="6475" y="2323"/>
                  </a:moveTo>
                  <a:lnTo>
                    <a:pt x="6475" y="2417"/>
                  </a:lnTo>
                  <a:lnTo>
                    <a:pt x="6466" y="2507"/>
                  </a:lnTo>
                  <a:lnTo>
                    <a:pt x="6458" y="2596"/>
                  </a:lnTo>
                  <a:lnTo>
                    <a:pt x="6445" y="2686"/>
                  </a:lnTo>
                  <a:lnTo>
                    <a:pt x="6427" y="2771"/>
                  </a:lnTo>
                  <a:lnTo>
                    <a:pt x="6405" y="2856"/>
                  </a:lnTo>
                  <a:lnTo>
                    <a:pt x="6379" y="2937"/>
                  </a:lnTo>
                  <a:lnTo>
                    <a:pt x="6353" y="3014"/>
                  </a:lnTo>
                  <a:lnTo>
                    <a:pt x="6322" y="3090"/>
                  </a:lnTo>
                  <a:lnTo>
                    <a:pt x="6287" y="3167"/>
                  </a:lnTo>
                  <a:lnTo>
                    <a:pt x="6248" y="3239"/>
                  </a:lnTo>
                  <a:lnTo>
                    <a:pt x="6204" y="3307"/>
                  </a:lnTo>
                  <a:lnTo>
                    <a:pt x="6156" y="3374"/>
                  </a:lnTo>
                  <a:lnTo>
                    <a:pt x="6108" y="3438"/>
                  </a:lnTo>
                  <a:lnTo>
                    <a:pt x="6055" y="3497"/>
                  </a:lnTo>
                  <a:lnTo>
                    <a:pt x="5996" y="3556"/>
                  </a:lnTo>
                  <a:lnTo>
                    <a:pt x="5937" y="3608"/>
                  </a:lnTo>
                  <a:lnTo>
                    <a:pt x="5874" y="3661"/>
                  </a:lnTo>
                  <a:lnTo>
                    <a:pt x="5806" y="3704"/>
                  </a:lnTo>
                  <a:lnTo>
                    <a:pt x="5734" y="3748"/>
                  </a:lnTo>
                  <a:lnTo>
                    <a:pt x="5662" y="3792"/>
                  </a:lnTo>
                  <a:lnTo>
                    <a:pt x="5586" y="3827"/>
                  </a:lnTo>
                  <a:lnTo>
                    <a:pt x="5509" y="3862"/>
                  </a:lnTo>
                  <a:lnTo>
                    <a:pt x="5428" y="3892"/>
                  </a:lnTo>
                  <a:lnTo>
                    <a:pt x="5343" y="3919"/>
                  </a:lnTo>
                  <a:lnTo>
                    <a:pt x="5258" y="3945"/>
                  </a:lnTo>
                  <a:lnTo>
                    <a:pt x="5168" y="3967"/>
                  </a:lnTo>
                  <a:lnTo>
                    <a:pt x="5074" y="3980"/>
                  </a:lnTo>
                  <a:lnTo>
                    <a:pt x="4980" y="3993"/>
                  </a:lnTo>
                  <a:lnTo>
                    <a:pt x="4882" y="4006"/>
                  </a:lnTo>
                  <a:lnTo>
                    <a:pt x="4783" y="4010"/>
                  </a:lnTo>
                  <a:lnTo>
                    <a:pt x="4681" y="4010"/>
                  </a:lnTo>
                  <a:lnTo>
                    <a:pt x="2422" y="4010"/>
                  </a:lnTo>
                  <a:lnTo>
                    <a:pt x="2422" y="616"/>
                  </a:lnTo>
                  <a:lnTo>
                    <a:pt x="4683" y="616"/>
                  </a:lnTo>
                  <a:lnTo>
                    <a:pt x="4786" y="621"/>
                  </a:lnTo>
                  <a:lnTo>
                    <a:pt x="4884" y="625"/>
                  </a:lnTo>
                  <a:lnTo>
                    <a:pt x="4980" y="634"/>
                  </a:lnTo>
                  <a:lnTo>
                    <a:pt x="5074" y="647"/>
                  </a:lnTo>
                  <a:lnTo>
                    <a:pt x="5168" y="664"/>
                  </a:lnTo>
                  <a:lnTo>
                    <a:pt x="5258" y="686"/>
                  </a:lnTo>
                  <a:lnTo>
                    <a:pt x="5343" y="712"/>
                  </a:lnTo>
                  <a:lnTo>
                    <a:pt x="5428" y="739"/>
                  </a:lnTo>
                  <a:lnTo>
                    <a:pt x="5509" y="769"/>
                  </a:lnTo>
                  <a:lnTo>
                    <a:pt x="5586" y="804"/>
                  </a:lnTo>
                  <a:lnTo>
                    <a:pt x="5662" y="844"/>
                  </a:lnTo>
                  <a:lnTo>
                    <a:pt x="5734" y="887"/>
                  </a:lnTo>
                  <a:lnTo>
                    <a:pt x="5806" y="931"/>
                  </a:lnTo>
                  <a:lnTo>
                    <a:pt x="5874" y="979"/>
                  </a:lnTo>
                  <a:lnTo>
                    <a:pt x="5937" y="1027"/>
                  </a:lnTo>
                  <a:lnTo>
                    <a:pt x="5996" y="1086"/>
                  </a:lnTo>
                  <a:lnTo>
                    <a:pt x="6055" y="1145"/>
                  </a:lnTo>
                  <a:lnTo>
                    <a:pt x="6108" y="1204"/>
                  </a:lnTo>
                  <a:lnTo>
                    <a:pt x="6156" y="1268"/>
                  </a:lnTo>
                  <a:lnTo>
                    <a:pt x="6204" y="1335"/>
                  </a:lnTo>
                  <a:lnTo>
                    <a:pt x="6248" y="1407"/>
                  </a:lnTo>
                  <a:lnTo>
                    <a:pt x="6287" y="1480"/>
                  </a:lnTo>
                  <a:lnTo>
                    <a:pt x="6322" y="1552"/>
                  </a:lnTo>
                  <a:lnTo>
                    <a:pt x="6353" y="1633"/>
                  </a:lnTo>
                  <a:lnTo>
                    <a:pt x="6379" y="1709"/>
                  </a:lnTo>
                  <a:lnTo>
                    <a:pt x="6405" y="1790"/>
                  </a:lnTo>
                  <a:lnTo>
                    <a:pt x="6427" y="1875"/>
                  </a:lnTo>
                  <a:lnTo>
                    <a:pt x="6445" y="1960"/>
                  </a:lnTo>
                  <a:lnTo>
                    <a:pt x="6458" y="2050"/>
                  </a:lnTo>
                  <a:lnTo>
                    <a:pt x="6466" y="2140"/>
                  </a:lnTo>
                  <a:lnTo>
                    <a:pt x="6475" y="2234"/>
                  </a:lnTo>
                  <a:lnTo>
                    <a:pt x="6475" y="2323"/>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3600">
                <a:solidFill>
                  <a:srgbClr val="000000"/>
                </a:solidFill>
              </a:endParaRPr>
            </a:p>
          </p:txBody>
        </p:sp>
        <p:sp>
          <p:nvSpPr>
            <p:cNvPr id="38" name="Freeform 37"/>
            <p:cNvSpPr>
              <a:spLocks noChangeArrowheads="1"/>
            </p:cNvSpPr>
            <p:nvPr/>
          </p:nvSpPr>
          <p:spPr bwMode="auto">
            <a:xfrm>
              <a:off x="-1588" y="941388"/>
              <a:ext cx="3186113" cy="3908425"/>
            </a:xfrm>
            <a:custGeom>
              <a:avLst/>
              <a:gdLst>
                <a:gd name="T0" fmla="*/ 6190 w 8851"/>
                <a:gd name="T1" fmla="*/ 5470 h 10858"/>
                <a:gd name="T2" fmla="*/ 6413 w 8851"/>
                <a:gd name="T3" fmla="*/ 5374 h 10858"/>
                <a:gd name="T4" fmla="*/ 6627 w 8851"/>
                <a:gd name="T5" fmla="*/ 5263 h 10858"/>
                <a:gd name="T6" fmla="*/ 6837 w 8851"/>
                <a:gd name="T7" fmla="*/ 5132 h 10858"/>
                <a:gd name="T8" fmla="*/ 7038 w 8851"/>
                <a:gd name="T9" fmla="*/ 4992 h 10858"/>
                <a:gd name="T10" fmla="*/ 7230 w 8851"/>
                <a:gd name="T11" fmla="*/ 4830 h 10858"/>
                <a:gd name="T12" fmla="*/ 7414 w 8851"/>
                <a:gd name="T13" fmla="*/ 4660 h 10858"/>
                <a:gd name="T14" fmla="*/ 7584 w 8851"/>
                <a:gd name="T15" fmla="*/ 4467 h 10858"/>
                <a:gd name="T16" fmla="*/ 7742 w 8851"/>
                <a:gd name="T17" fmla="*/ 4266 h 10858"/>
                <a:gd name="T18" fmla="*/ 7882 w 8851"/>
                <a:gd name="T19" fmla="*/ 4048 h 10858"/>
                <a:gd name="T20" fmla="*/ 8008 w 8851"/>
                <a:gd name="T21" fmla="*/ 3812 h 10858"/>
                <a:gd name="T22" fmla="*/ 8120 w 8851"/>
                <a:gd name="T23" fmla="*/ 3562 h 10858"/>
                <a:gd name="T24" fmla="*/ 8203 w 8851"/>
                <a:gd name="T25" fmla="*/ 3300 h 10858"/>
                <a:gd name="T26" fmla="*/ 8273 w 8851"/>
                <a:gd name="T27" fmla="*/ 3020 h 10858"/>
                <a:gd name="T28" fmla="*/ 8317 w 8851"/>
                <a:gd name="T29" fmla="*/ 2728 h 10858"/>
                <a:gd name="T30" fmla="*/ 8343 w 8851"/>
                <a:gd name="T31" fmla="*/ 2417 h 10858"/>
                <a:gd name="T32" fmla="*/ 8338 w 8851"/>
                <a:gd name="T33" fmla="*/ 2065 h 10858"/>
                <a:gd name="T34" fmla="*/ 8308 w 8851"/>
                <a:gd name="T35" fmla="*/ 1685 h 10858"/>
                <a:gd name="T36" fmla="*/ 8238 w 8851"/>
                <a:gd name="T37" fmla="*/ 1313 h 10858"/>
                <a:gd name="T38" fmla="*/ 8135 w 8851"/>
                <a:gd name="T39" fmla="*/ 959 h 10858"/>
                <a:gd name="T40" fmla="*/ 8000 w 8851"/>
                <a:gd name="T41" fmla="*/ 618 h 10858"/>
                <a:gd name="T42" fmla="*/ 7834 w 8851"/>
                <a:gd name="T43" fmla="*/ 293 h 10858"/>
                <a:gd name="T44" fmla="*/ 7637 w 8851"/>
                <a:gd name="T45" fmla="*/ 0 h 10858"/>
                <a:gd name="T46" fmla="*/ 0 w 8851"/>
                <a:gd name="T47" fmla="*/ 10857 h 10858"/>
                <a:gd name="T48" fmla="*/ 1882 w 8851"/>
                <a:gd name="T49" fmla="*/ 5910 h 10858"/>
                <a:gd name="T50" fmla="*/ 6043 w 8851"/>
                <a:gd name="T51" fmla="*/ 10855 h 10858"/>
                <a:gd name="T52" fmla="*/ 6078 w 8851"/>
                <a:gd name="T53" fmla="*/ 5510 h 10858"/>
                <a:gd name="T54" fmla="*/ 5914 w 8851"/>
                <a:gd name="T55" fmla="*/ 2432 h 10858"/>
                <a:gd name="T56" fmla="*/ 5893 w 8851"/>
                <a:gd name="T57" fmla="*/ 2603 h 10858"/>
                <a:gd name="T58" fmla="*/ 5853 w 8851"/>
                <a:gd name="T59" fmla="*/ 2765 h 10858"/>
                <a:gd name="T60" fmla="*/ 5801 w 8851"/>
                <a:gd name="T61" fmla="*/ 2918 h 10858"/>
                <a:gd name="T62" fmla="*/ 5731 w 8851"/>
                <a:gd name="T63" fmla="*/ 3062 h 10858"/>
                <a:gd name="T64" fmla="*/ 5652 w 8851"/>
                <a:gd name="T65" fmla="*/ 3202 h 10858"/>
                <a:gd name="T66" fmla="*/ 5556 w 8851"/>
                <a:gd name="T67" fmla="*/ 3329 h 10858"/>
                <a:gd name="T68" fmla="*/ 5451 w 8851"/>
                <a:gd name="T69" fmla="*/ 3440 h 10858"/>
                <a:gd name="T70" fmla="*/ 5329 w 8851"/>
                <a:gd name="T71" fmla="*/ 3541 h 10858"/>
                <a:gd name="T72" fmla="*/ 5193 w 8851"/>
                <a:gd name="T73" fmla="*/ 3632 h 10858"/>
                <a:gd name="T74" fmla="*/ 5045 w 8851"/>
                <a:gd name="T75" fmla="*/ 3707 h 10858"/>
                <a:gd name="T76" fmla="*/ 4892 w 8851"/>
                <a:gd name="T77" fmla="*/ 3772 h 10858"/>
                <a:gd name="T78" fmla="*/ 4721 w 8851"/>
                <a:gd name="T79" fmla="*/ 3825 h 10858"/>
                <a:gd name="T80" fmla="*/ 4546 w 8851"/>
                <a:gd name="T81" fmla="*/ 3860 h 10858"/>
                <a:gd name="T82" fmla="*/ 4358 w 8851"/>
                <a:gd name="T83" fmla="*/ 3882 h 10858"/>
                <a:gd name="T84" fmla="*/ 4166 w 8851"/>
                <a:gd name="T85" fmla="*/ 3890 h 10858"/>
                <a:gd name="T86" fmla="*/ 1882 w 8851"/>
                <a:gd name="T87" fmla="*/ 616 h 10858"/>
                <a:gd name="T88" fmla="*/ 4264 w 8851"/>
                <a:gd name="T89" fmla="*/ 621 h 10858"/>
                <a:gd name="T90" fmla="*/ 4452 w 8851"/>
                <a:gd name="T91" fmla="*/ 634 h 10858"/>
                <a:gd name="T92" fmla="*/ 4636 w 8851"/>
                <a:gd name="T93" fmla="*/ 664 h 10858"/>
                <a:gd name="T94" fmla="*/ 4806 w 8851"/>
                <a:gd name="T95" fmla="*/ 708 h 10858"/>
                <a:gd name="T96" fmla="*/ 4968 w 8851"/>
                <a:gd name="T97" fmla="*/ 765 h 10858"/>
                <a:gd name="T98" fmla="*/ 5121 w 8851"/>
                <a:gd name="T99" fmla="*/ 839 h 10858"/>
                <a:gd name="T100" fmla="*/ 5261 w 8851"/>
                <a:gd name="T101" fmla="*/ 922 h 10858"/>
                <a:gd name="T102" fmla="*/ 5392 w 8851"/>
                <a:gd name="T103" fmla="*/ 1014 h 10858"/>
                <a:gd name="T104" fmla="*/ 5504 w 8851"/>
                <a:gd name="T105" fmla="*/ 1125 h 10858"/>
                <a:gd name="T106" fmla="*/ 5604 w 8851"/>
                <a:gd name="T107" fmla="*/ 1244 h 10858"/>
                <a:gd name="T108" fmla="*/ 5692 w 8851"/>
                <a:gd name="T109" fmla="*/ 1379 h 10858"/>
                <a:gd name="T110" fmla="*/ 5766 w 8851"/>
                <a:gd name="T111" fmla="*/ 1519 h 10858"/>
                <a:gd name="T112" fmla="*/ 5827 w 8851"/>
                <a:gd name="T113" fmla="*/ 1668 h 10858"/>
                <a:gd name="T114" fmla="*/ 5875 w 8851"/>
                <a:gd name="T115" fmla="*/ 1825 h 10858"/>
                <a:gd name="T116" fmla="*/ 5906 w 8851"/>
                <a:gd name="T117" fmla="*/ 1995 h 10858"/>
                <a:gd name="T118" fmla="*/ 5919 w 8851"/>
                <a:gd name="T119" fmla="*/ 2166 h 10858"/>
                <a:gd name="T120" fmla="*/ 5919 w 8851"/>
                <a:gd name="T121" fmla="*/ 2343 h 108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8851" h="10858">
                  <a:moveTo>
                    <a:pt x="6078" y="5510"/>
                  </a:moveTo>
                  <a:lnTo>
                    <a:pt x="6190" y="5470"/>
                  </a:lnTo>
                  <a:lnTo>
                    <a:pt x="6301" y="5422"/>
                  </a:lnTo>
                  <a:lnTo>
                    <a:pt x="6413" y="5374"/>
                  </a:lnTo>
                  <a:lnTo>
                    <a:pt x="6520" y="5322"/>
                  </a:lnTo>
                  <a:lnTo>
                    <a:pt x="6627" y="5263"/>
                  </a:lnTo>
                  <a:lnTo>
                    <a:pt x="6734" y="5199"/>
                  </a:lnTo>
                  <a:lnTo>
                    <a:pt x="6837" y="5132"/>
                  </a:lnTo>
                  <a:lnTo>
                    <a:pt x="6940" y="5064"/>
                  </a:lnTo>
                  <a:lnTo>
                    <a:pt x="7038" y="4992"/>
                  </a:lnTo>
                  <a:lnTo>
                    <a:pt x="7136" y="4911"/>
                  </a:lnTo>
                  <a:lnTo>
                    <a:pt x="7230" y="4830"/>
                  </a:lnTo>
                  <a:lnTo>
                    <a:pt x="7324" y="4745"/>
                  </a:lnTo>
                  <a:lnTo>
                    <a:pt x="7414" y="4660"/>
                  </a:lnTo>
                  <a:lnTo>
                    <a:pt x="7499" y="4566"/>
                  </a:lnTo>
                  <a:lnTo>
                    <a:pt x="7584" y="4467"/>
                  </a:lnTo>
                  <a:lnTo>
                    <a:pt x="7665" y="4369"/>
                  </a:lnTo>
                  <a:lnTo>
                    <a:pt x="7742" y="4266"/>
                  </a:lnTo>
                  <a:lnTo>
                    <a:pt x="7814" y="4159"/>
                  </a:lnTo>
                  <a:lnTo>
                    <a:pt x="7882" y="4048"/>
                  </a:lnTo>
                  <a:lnTo>
                    <a:pt x="7949" y="3932"/>
                  </a:lnTo>
                  <a:lnTo>
                    <a:pt x="8008" y="3812"/>
                  </a:lnTo>
                  <a:lnTo>
                    <a:pt x="8067" y="3691"/>
                  </a:lnTo>
                  <a:lnTo>
                    <a:pt x="8120" y="3562"/>
                  </a:lnTo>
                  <a:lnTo>
                    <a:pt x="8164" y="3433"/>
                  </a:lnTo>
                  <a:lnTo>
                    <a:pt x="8203" y="3300"/>
                  </a:lnTo>
                  <a:lnTo>
                    <a:pt x="8242" y="3162"/>
                  </a:lnTo>
                  <a:lnTo>
                    <a:pt x="8273" y="3020"/>
                  </a:lnTo>
                  <a:lnTo>
                    <a:pt x="8299" y="2878"/>
                  </a:lnTo>
                  <a:lnTo>
                    <a:pt x="8317" y="2728"/>
                  </a:lnTo>
                  <a:lnTo>
                    <a:pt x="8334" y="2577"/>
                  </a:lnTo>
                  <a:lnTo>
                    <a:pt x="8343" y="2417"/>
                  </a:lnTo>
                  <a:lnTo>
                    <a:pt x="8343" y="2258"/>
                  </a:lnTo>
                  <a:lnTo>
                    <a:pt x="8338" y="2065"/>
                  </a:lnTo>
                  <a:lnTo>
                    <a:pt x="8330" y="1873"/>
                  </a:lnTo>
                  <a:lnTo>
                    <a:pt x="8308" y="1685"/>
                  </a:lnTo>
                  <a:lnTo>
                    <a:pt x="8277" y="1497"/>
                  </a:lnTo>
                  <a:lnTo>
                    <a:pt x="8238" y="1313"/>
                  </a:lnTo>
                  <a:lnTo>
                    <a:pt x="8194" y="1134"/>
                  </a:lnTo>
                  <a:lnTo>
                    <a:pt x="8135" y="959"/>
                  </a:lnTo>
                  <a:lnTo>
                    <a:pt x="8072" y="785"/>
                  </a:lnTo>
                  <a:lnTo>
                    <a:pt x="8000" y="618"/>
                  </a:lnTo>
                  <a:lnTo>
                    <a:pt x="7919" y="452"/>
                  </a:lnTo>
                  <a:lnTo>
                    <a:pt x="7834" y="293"/>
                  </a:lnTo>
                  <a:lnTo>
                    <a:pt x="7735" y="142"/>
                  </a:lnTo>
                  <a:lnTo>
                    <a:pt x="7637" y="0"/>
                  </a:lnTo>
                  <a:lnTo>
                    <a:pt x="0" y="0"/>
                  </a:lnTo>
                  <a:lnTo>
                    <a:pt x="0" y="10857"/>
                  </a:lnTo>
                  <a:lnTo>
                    <a:pt x="1882" y="10857"/>
                  </a:lnTo>
                  <a:lnTo>
                    <a:pt x="1882" y="5910"/>
                  </a:lnTo>
                  <a:lnTo>
                    <a:pt x="3626" y="5910"/>
                  </a:lnTo>
                  <a:lnTo>
                    <a:pt x="6043" y="10855"/>
                  </a:lnTo>
                  <a:lnTo>
                    <a:pt x="8850" y="10855"/>
                  </a:lnTo>
                  <a:lnTo>
                    <a:pt x="6078" y="5510"/>
                  </a:lnTo>
                  <a:close/>
                  <a:moveTo>
                    <a:pt x="5919" y="2343"/>
                  </a:moveTo>
                  <a:lnTo>
                    <a:pt x="5914" y="2432"/>
                  </a:lnTo>
                  <a:lnTo>
                    <a:pt x="5906" y="2518"/>
                  </a:lnTo>
                  <a:lnTo>
                    <a:pt x="5893" y="2603"/>
                  </a:lnTo>
                  <a:lnTo>
                    <a:pt x="5875" y="2684"/>
                  </a:lnTo>
                  <a:lnTo>
                    <a:pt x="5853" y="2765"/>
                  </a:lnTo>
                  <a:lnTo>
                    <a:pt x="5827" y="2841"/>
                  </a:lnTo>
                  <a:lnTo>
                    <a:pt x="5801" y="2918"/>
                  </a:lnTo>
                  <a:lnTo>
                    <a:pt x="5766" y="2994"/>
                  </a:lnTo>
                  <a:lnTo>
                    <a:pt x="5731" y="3062"/>
                  </a:lnTo>
                  <a:lnTo>
                    <a:pt x="5692" y="3134"/>
                  </a:lnTo>
                  <a:lnTo>
                    <a:pt x="5652" y="3202"/>
                  </a:lnTo>
                  <a:lnTo>
                    <a:pt x="5604" y="3265"/>
                  </a:lnTo>
                  <a:lnTo>
                    <a:pt x="5556" y="3329"/>
                  </a:lnTo>
                  <a:lnTo>
                    <a:pt x="5504" y="3388"/>
                  </a:lnTo>
                  <a:lnTo>
                    <a:pt x="5451" y="3440"/>
                  </a:lnTo>
                  <a:lnTo>
                    <a:pt x="5392" y="3492"/>
                  </a:lnTo>
                  <a:lnTo>
                    <a:pt x="5329" y="3541"/>
                  </a:lnTo>
                  <a:lnTo>
                    <a:pt x="5261" y="3589"/>
                  </a:lnTo>
                  <a:lnTo>
                    <a:pt x="5193" y="3632"/>
                  </a:lnTo>
                  <a:lnTo>
                    <a:pt x="5121" y="3672"/>
                  </a:lnTo>
                  <a:lnTo>
                    <a:pt x="5045" y="3707"/>
                  </a:lnTo>
                  <a:lnTo>
                    <a:pt x="4968" y="3742"/>
                  </a:lnTo>
                  <a:lnTo>
                    <a:pt x="4892" y="3772"/>
                  </a:lnTo>
                  <a:lnTo>
                    <a:pt x="4806" y="3798"/>
                  </a:lnTo>
                  <a:lnTo>
                    <a:pt x="4721" y="3825"/>
                  </a:lnTo>
                  <a:lnTo>
                    <a:pt x="4636" y="3842"/>
                  </a:lnTo>
                  <a:lnTo>
                    <a:pt x="4546" y="3860"/>
                  </a:lnTo>
                  <a:lnTo>
                    <a:pt x="4452" y="3873"/>
                  </a:lnTo>
                  <a:lnTo>
                    <a:pt x="4358" y="3882"/>
                  </a:lnTo>
                  <a:lnTo>
                    <a:pt x="4264" y="3890"/>
                  </a:lnTo>
                  <a:lnTo>
                    <a:pt x="4166" y="3890"/>
                  </a:lnTo>
                  <a:lnTo>
                    <a:pt x="1882" y="3890"/>
                  </a:lnTo>
                  <a:lnTo>
                    <a:pt x="1882" y="616"/>
                  </a:lnTo>
                  <a:lnTo>
                    <a:pt x="4166" y="616"/>
                  </a:lnTo>
                  <a:lnTo>
                    <a:pt x="4264" y="621"/>
                  </a:lnTo>
                  <a:lnTo>
                    <a:pt x="4358" y="625"/>
                  </a:lnTo>
                  <a:lnTo>
                    <a:pt x="4452" y="634"/>
                  </a:lnTo>
                  <a:lnTo>
                    <a:pt x="4546" y="647"/>
                  </a:lnTo>
                  <a:lnTo>
                    <a:pt x="4636" y="664"/>
                  </a:lnTo>
                  <a:lnTo>
                    <a:pt x="4721" y="686"/>
                  </a:lnTo>
                  <a:lnTo>
                    <a:pt x="4806" y="708"/>
                  </a:lnTo>
                  <a:lnTo>
                    <a:pt x="4892" y="734"/>
                  </a:lnTo>
                  <a:lnTo>
                    <a:pt x="4968" y="765"/>
                  </a:lnTo>
                  <a:lnTo>
                    <a:pt x="5045" y="800"/>
                  </a:lnTo>
                  <a:lnTo>
                    <a:pt x="5121" y="839"/>
                  </a:lnTo>
                  <a:lnTo>
                    <a:pt x="5193" y="879"/>
                  </a:lnTo>
                  <a:lnTo>
                    <a:pt x="5261" y="922"/>
                  </a:lnTo>
                  <a:lnTo>
                    <a:pt x="5329" y="966"/>
                  </a:lnTo>
                  <a:lnTo>
                    <a:pt x="5392" y="1014"/>
                  </a:lnTo>
                  <a:lnTo>
                    <a:pt x="5451" y="1066"/>
                  </a:lnTo>
                  <a:lnTo>
                    <a:pt x="5504" y="1125"/>
                  </a:lnTo>
                  <a:lnTo>
                    <a:pt x="5556" y="1185"/>
                  </a:lnTo>
                  <a:lnTo>
                    <a:pt x="5604" y="1244"/>
                  </a:lnTo>
                  <a:lnTo>
                    <a:pt x="5652" y="1311"/>
                  </a:lnTo>
                  <a:lnTo>
                    <a:pt x="5692" y="1379"/>
                  </a:lnTo>
                  <a:lnTo>
                    <a:pt x="5731" y="1447"/>
                  </a:lnTo>
                  <a:lnTo>
                    <a:pt x="5766" y="1519"/>
                  </a:lnTo>
                  <a:lnTo>
                    <a:pt x="5801" y="1591"/>
                  </a:lnTo>
                  <a:lnTo>
                    <a:pt x="5827" y="1668"/>
                  </a:lnTo>
                  <a:lnTo>
                    <a:pt x="5853" y="1748"/>
                  </a:lnTo>
                  <a:lnTo>
                    <a:pt x="5875" y="1825"/>
                  </a:lnTo>
                  <a:lnTo>
                    <a:pt x="5893" y="1910"/>
                  </a:lnTo>
                  <a:lnTo>
                    <a:pt x="5906" y="1995"/>
                  </a:lnTo>
                  <a:lnTo>
                    <a:pt x="5914" y="2081"/>
                  </a:lnTo>
                  <a:lnTo>
                    <a:pt x="5919" y="2166"/>
                  </a:lnTo>
                  <a:lnTo>
                    <a:pt x="5923" y="2255"/>
                  </a:lnTo>
                  <a:lnTo>
                    <a:pt x="5919" y="2343"/>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3600">
                <a:solidFill>
                  <a:srgbClr val="000000"/>
                </a:solidFill>
              </a:endParaRPr>
            </a:p>
          </p:txBody>
        </p:sp>
      </p:grpSp>
      <p:sp>
        <p:nvSpPr>
          <p:cNvPr id="2" name="Title 1"/>
          <p:cNvSpPr>
            <a:spLocks noGrp="1"/>
          </p:cNvSpPr>
          <p:nvPr>
            <p:ph type="title"/>
          </p:nvPr>
        </p:nvSpPr>
        <p:spPr>
          <a:xfrm>
            <a:off x="423866" y="4874559"/>
            <a:ext cx="7375431" cy="1010512"/>
          </a:xfrm>
        </p:spPr>
        <p:txBody>
          <a:bodyPr lIns="0" anchor="ctr">
            <a:normAutofit/>
          </a:bodyPr>
          <a:lstStyle>
            <a:lvl1pPr>
              <a:defRPr sz="4800">
                <a:solidFill>
                  <a:schemeClr val="bg1"/>
                </a:solidFill>
              </a:defRPr>
            </a:lvl1pPr>
          </a:lstStyle>
          <a:p>
            <a:r>
              <a:rPr lang="en-US"/>
              <a:t>Click to edit Master title style</a:t>
            </a:r>
          </a:p>
        </p:txBody>
      </p:sp>
      <p:sp>
        <p:nvSpPr>
          <p:cNvPr id="35" name="Slide Number Placeholder 5"/>
          <p:cNvSpPr txBox="1">
            <a:spLocks/>
          </p:cNvSpPr>
          <p:nvPr/>
        </p:nvSpPr>
        <p:spPr>
          <a:xfrm>
            <a:off x="372037" y="6356353"/>
            <a:ext cx="3328095" cy="365125"/>
          </a:xfrm>
          <a:prstGeom prst="rect">
            <a:avLst/>
          </a:prstGeom>
        </p:spPr>
        <p:txBody>
          <a:bodyPr vert="horz" lIns="91440" tIns="45720" rIns="91440" bIns="45720" rtlCol="0" anchor="ctr"/>
          <a:lstStyle>
            <a:defPPr>
              <a:defRPr lang="en-US"/>
            </a:defPPr>
            <a:lvl1pPr>
              <a:defRPr sz="1000">
                <a:solidFill>
                  <a:schemeClr val="accent3">
                    <a:lumMod val="50000"/>
                  </a:schemeClr>
                </a:solidFill>
                <a:latin typeface="Arial" charset="0"/>
                <a:ea typeface="Arial" charset="0"/>
                <a:cs typeface="Arial" charset="0"/>
              </a:defRPr>
            </a:lvl1pPr>
          </a:lstStyle>
          <a:p>
            <a:pPr algn="l">
              <a:defRPr/>
            </a:pPr>
            <a:r>
              <a:rPr lang="en-US" sz="1000" dirty="0">
                <a:solidFill>
                  <a:srgbClr val="FFFFFF"/>
                </a:solidFill>
                <a:latin typeface="Arial" charset="0"/>
                <a:ea typeface="Arial" charset="0"/>
                <a:cs typeface="Arial" charset="0"/>
              </a:rPr>
              <a:t>© 2018 </a:t>
            </a:r>
            <a:r>
              <a:rPr lang="en-US" sz="1000" dirty="0" err="1">
                <a:solidFill>
                  <a:srgbClr val="FFFFFF"/>
                </a:solidFill>
                <a:latin typeface="Arial" charset="0"/>
                <a:ea typeface="Arial" charset="0"/>
                <a:cs typeface="Arial" charset="0"/>
              </a:rPr>
              <a:t>Rightpoint</a:t>
            </a:r>
            <a:r>
              <a:rPr lang="en-US" sz="1000" dirty="0">
                <a:solidFill>
                  <a:srgbClr val="FFFFFF"/>
                </a:solidFill>
                <a:latin typeface="Arial" charset="0"/>
                <a:ea typeface="Arial" charset="0"/>
                <a:cs typeface="Arial" charset="0"/>
              </a:rPr>
              <a:t>. All rights reserved. </a:t>
            </a:r>
            <a:br>
              <a:rPr lang="en-US" sz="1000" dirty="0">
                <a:solidFill>
                  <a:srgbClr val="FFFFFF"/>
                </a:solidFill>
                <a:latin typeface="Arial" charset="0"/>
                <a:ea typeface="Arial" charset="0"/>
                <a:cs typeface="Arial" charset="0"/>
              </a:rPr>
            </a:br>
            <a:r>
              <a:rPr lang="en-US" sz="1000" dirty="0">
                <a:solidFill>
                  <a:srgbClr val="FFFFFF"/>
                </a:solidFill>
                <a:latin typeface="Arial" charset="0"/>
                <a:ea typeface="Arial" charset="0"/>
                <a:cs typeface="Arial" charset="0"/>
              </a:rPr>
              <a:t>Confidential.</a:t>
            </a:r>
          </a:p>
        </p:txBody>
      </p:sp>
      <p:sp>
        <p:nvSpPr>
          <p:cNvPr id="5" name="Rectangle 4"/>
          <p:cNvSpPr/>
          <p:nvPr/>
        </p:nvSpPr>
        <p:spPr>
          <a:xfrm>
            <a:off x="8081682" y="0"/>
            <a:ext cx="4110318"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solidFill>
                <a:srgbClr val="FFFFFF"/>
              </a:solidFill>
              <a:latin typeface="Microsoft Sans Serif" charset="0"/>
              <a:ea typeface="Microsoft Sans Serif" charset="0"/>
              <a:cs typeface="Microsoft Sans Serif" charset="0"/>
            </a:endParaRPr>
          </a:p>
        </p:txBody>
      </p:sp>
      <p:sp>
        <p:nvSpPr>
          <p:cNvPr id="8" name="Text Placeholder 7"/>
          <p:cNvSpPr>
            <a:spLocks noGrp="1"/>
          </p:cNvSpPr>
          <p:nvPr>
            <p:ph type="body" sz="quarter" idx="10"/>
          </p:nvPr>
        </p:nvSpPr>
        <p:spPr>
          <a:xfrm>
            <a:off x="8254066" y="3065930"/>
            <a:ext cx="3765550" cy="3617258"/>
          </a:xfrm>
        </p:spPr>
        <p:txBody>
          <a:bodyPr anchor="t"/>
          <a:lstStyle>
            <a:lvl1pPr marL="0" indent="0">
              <a:buNone/>
              <a:defRPr>
                <a:solidFill>
                  <a:schemeClr val="tx2"/>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Edit Master text styles</a:t>
            </a:r>
          </a:p>
        </p:txBody>
      </p:sp>
      <p:grpSp>
        <p:nvGrpSpPr>
          <p:cNvPr id="14" name="Group 13"/>
          <p:cNvGrpSpPr/>
          <p:nvPr/>
        </p:nvGrpSpPr>
        <p:grpSpPr>
          <a:xfrm>
            <a:off x="11449399" y="505402"/>
            <a:ext cx="370569" cy="323938"/>
            <a:chOff x="3505200" y="2951163"/>
            <a:chExt cx="1892300" cy="1654175"/>
          </a:xfrm>
          <a:solidFill>
            <a:srgbClr val="5A5A5A">
              <a:alpha val="20000"/>
            </a:srgbClr>
          </a:solidFill>
        </p:grpSpPr>
        <p:sp>
          <p:nvSpPr>
            <p:cNvPr id="15" name="Freeform 14"/>
            <p:cNvSpPr>
              <a:spLocks noChangeArrowheads="1"/>
            </p:cNvSpPr>
            <p:nvPr/>
          </p:nvSpPr>
          <p:spPr bwMode="auto">
            <a:xfrm>
              <a:off x="3505200" y="2951163"/>
              <a:ext cx="868363" cy="1147762"/>
            </a:xfrm>
            <a:custGeom>
              <a:avLst/>
              <a:gdLst>
                <a:gd name="T0" fmla="*/ 625 w 2414"/>
                <a:gd name="T1" fmla="*/ 1915 h 3189"/>
                <a:gd name="T2" fmla="*/ 0 w 2414"/>
                <a:gd name="T3" fmla="*/ 3186 h 3189"/>
                <a:gd name="T4" fmla="*/ 1250 w 2414"/>
                <a:gd name="T5" fmla="*/ 0 h 3189"/>
                <a:gd name="T6" fmla="*/ 1368 w 2414"/>
                <a:gd name="T7" fmla="*/ 2 h 3189"/>
                <a:gd name="T8" fmla="*/ 1484 w 2414"/>
                <a:gd name="T9" fmla="*/ 20 h 3189"/>
                <a:gd name="T10" fmla="*/ 1589 w 2414"/>
                <a:gd name="T11" fmla="*/ 42 h 3189"/>
                <a:gd name="T12" fmla="*/ 1689 w 2414"/>
                <a:gd name="T13" fmla="*/ 75 h 3189"/>
                <a:gd name="T14" fmla="*/ 1781 w 2414"/>
                <a:gd name="T15" fmla="*/ 114 h 3189"/>
                <a:gd name="T16" fmla="*/ 1866 w 2414"/>
                <a:gd name="T17" fmla="*/ 166 h 3189"/>
                <a:gd name="T18" fmla="*/ 1945 w 2414"/>
                <a:gd name="T19" fmla="*/ 223 h 3189"/>
                <a:gd name="T20" fmla="*/ 2015 w 2414"/>
                <a:gd name="T21" fmla="*/ 287 h 3189"/>
                <a:gd name="T22" fmla="*/ 2078 w 2414"/>
                <a:gd name="T23" fmla="*/ 357 h 3189"/>
                <a:gd name="T24" fmla="*/ 2135 w 2414"/>
                <a:gd name="T25" fmla="*/ 431 h 3189"/>
                <a:gd name="T26" fmla="*/ 2183 w 2414"/>
                <a:gd name="T27" fmla="*/ 514 h 3189"/>
                <a:gd name="T28" fmla="*/ 2218 w 2414"/>
                <a:gd name="T29" fmla="*/ 599 h 3189"/>
                <a:gd name="T30" fmla="*/ 2249 w 2414"/>
                <a:gd name="T31" fmla="*/ 687 h 3189"/>
                <a:gd name="T32" fmla="*/ 2271 w 2414"/>
                <a:gd name="T33" fmla="*/ 778 h 3189"/>
                <a:gd name="T34" fmla="*/ 2284 w 2414"/>
                <a:gd name="T35" fmla="*/ 874 h 3189"/>
                <a:gd name="T36" fmla="*/ 2286 w 2414"/>
                <a:gd name="T37" fmla="*/ 975 h 3189"/>
                <a:gd name="T38" fmla="*/ 2277 w 2414"/>
                <a:gd name="T39" fmla="*/ 1132 h 3189"/>
                <a:gd name="T40" fmla="*/ 2240 w 2414"/>
                <a:gd name="T41" fmla="*/ 1279 h 3189"/>
                <a:gd name="T42" fmla="*/ 2183 w 2414"/>
                <a:gd name="T43" fmla="*/ 1406 h 3189"/>
                <a:gd name="T44" fmla="*/ 2113 w 2414"/>
                <a:gd name="T45" fmla="*/ 1517 h 3189"/>
                <a:gd name="T46" fmla="*/ 2026 w 2414"/>
                <a:gd name="T47" fmla="*/ 1618 h 3189"/>
                <a:gd name="T48" fmla="*/ 1925 w 2414"/>
                <a:gd name="T49" fmla="*/ 1696 h 3189"/>
                <a:gd name="T50" fmla="*/ 1816 w 2414"/>
                <a:gd name="T51" fmla="*/ 1764 h 3189"/>
                <a:gd name="T52" fmla="*/ 1702 w 2414"/>
                <a:gd name="T53" fmla="*/ 1816 h 3189"/>
                <a:gd name="T54" fmla="*/ 1694 w 2414"/>
                <a:gd name="T55" fmla="*/ 3188 h 3189"/>
                <a:gd name="T56" fmla="*/ 1073 w 2414"/>
                <a:gd name="T57" fmla="*/ 1915 h 3189"/>
                <a:gd name="T58" fmla="*/ 625 w 2414"/>
                <a:gd name="T59" fmla="*/ 553 h 3189"/>
                <a:gd name="T60" fmla="*/ 1208 w 2414"/>
                <a:gd name="T61" fmla="*/ 1397 h 3189"/>
                <a:gd name="T62" fmla="*/ 1309 w 2414"/>
                <a:gd name="T63" fmla="*/ 1392 h 3189"/>
                <a:gd name="T64" fmla="*/ 1396 w 2414"/>
                <a:gd name="T65" fmla="*/ 1371 h 3189"/>
                <a:gd name="T66" fmla="*/ 1475 w 2414"/>
                <a:gd name="T67" fmla="*/ 1331 h 3189"/>
                <a:gd name="T68" fmla="*/ 1538 w 2414"/>
                <a:gd name="T69" fmla="*/ 1283 h 3189"/>
                <a:gd name="T70" fmla="*/ 1591 w 2414"/>
                <a:gd name="T71" fmla="*/ 1220 h 3189"/>
                <a:gd name="T72" fmla="*/ 1630 w 2414"/>
                <a:gd name="T73" fmla="*/ 1150 h 3189"/>
                <a:gd name="T74" fmla="*/ 1652 w 2414"/>
                <a:gd name="T75" fmla="*/ 1067 h 3189"/>
                <a:gd name="T76" fmla="*/ 1661 w 2414"/>
                <a:gd name="T77" fmla="*/ 979 h 3189"/>
                <a:gd name="T78" fmla="*/ 1652 w 2414"/>
                <a:gd name="T79" fmla="*/ 892 h 3189"/>
                <a:gd name="T80" fmla="*/ 1630 w 2414"/>
                <a:gd name="T81" fmla="*/ 809 h 3189"/>
                <a:gd name="T82" fmla="*/ 1591 w 2414"/>
                <a:gd name="T83" fmla="*/ 739 h 3189"/>
                <a:gd name="T84" fmla="*/ 1538 w 2414"/>
                <a:gd name="T85" fmla="*/ 676 h 3189"/>
                <a:gd name="T86" fmla="*/ 1475 w 2414"/>
                <a:gd name="T87" fmla="*/ 630 h 3189"/>
                <a:gd name="T88" fmla="*/ 1396 w 2414"/>
                <a:gd name="T89" fmla="*/ 593 h 3189"/>
                <a:gd name="T90" fmla="*/ 1309 w 2414"/>
                <a:gd name="T91" fmla="*/ 566 h 3189"/>
                <a:gd name="T92" fmla="*/ 1208 w 2414"/>
                <a:gd name="T93" fmla="*/ 553 h 3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414" h="3189">
                  <a:moveTo>
                    <a:pt x="1073" y="1915"/>
                  </a:moveTo>
                  <a:lnTo>
                    <a:pt x="625" y="1915"/>
                  </a:lnTo>
                  <a:lnTo>
                    <a:pt x="625" y="3186"/>
                  </a:lnTo>
                  <a:lnTo>
                    <a:pt x="0" y="3186"/>
                  </a:lnTo>
                  <a:lnTo>
                    <a:pt x="0" y="0"/>
                  </a:lnTo>
                  <a:lnTo>
                    <a:pt x="1250" y="0"/>
                  </a:lnTo>
                  <a:lnTo>
                    <a:pt x="1311" y="0"/>
                  </a:lnTo>
                  <a:lnTo>
                    <a:pt x="1368" y="2"/>
                  </a:lnTo>
                  <a:lnTo>
                    <a:pt x="1427" y="9"/>
                  </a:lnTo>
                  <a:lnTo>
                    <a:pt x="1484" y="20"/>
                  </a:lnTo>
                  <a:lnTo>
                    <a:pt x="1536" y="31"/>
                  </a:lnTo>
                  <a:lnTo>
                    <a:pt x="1589" y="42"/>
                  </a:lnTo>
                  <a:lnTo>
                    <a:pt x="1641" y="57"/>
                  </a:lnTo>
                  <a:lnTo>
                    <a:pt x="1689" y="75"/>
                  </a:lnTo>
                  <a:lnTo>
                    <a:pt x="1737" y="92"/>
                  </a:lnTo>
                  <a:lnTo>
                    <a:pt x="1781" y="114"/>
                  </a:lnTo>
                  <a:lnTo>
                    <a:pt x="1825" y="140"/>
                  </a:lnTo>
                  <a:lnTo>
                    <a:pt x="1866" y="166"/>
                  </a:lnTo>
                  <a:lnTo>
                    <a:pt x="1908" y="193"/>
                  </a:lnTo>
                  <a:lnTo>
                    <a:pt x="1945" y="223"/>
                  </a:lnTo>
                  <a:lnTo>
                    <a:pt x="1982" y="254"/>
                  </a:lnTo>
                  <a:lnTo>
                    <a:pt x="2015" y="287"/>
                  </a:lnTo>
                  <a:lnTo>
                    <a:pt x="2048" y="319"/>
                  </a:lnTo>
                  <a:lnTo>
                    <a:pt x="2078" y="357"/>
                  </a:lnTo>
                  <a:lnTo>
                    <a:pt x="2109" y="394"/>
                  </a:lnTo>
                  <a:lnTo>
                    <a:pt x="2135" y="431"/>
                  </a:lnTo>
                  <a:lnTo>
                    <a:pt x="2157" y="472"/>
                  </a:lnTo>
                  <a:lnTo>
                    <a:pt x="2183" y="514"/>
                  </a:lnTo>
                  <a:lnTo>
                    <a:pt x="2201" y="555"/>
                  </a:lnTo>
                  <a:lnTo>
                    <a:pt x="2218" y="599"/>
                  </a:lnTo>
                  <a:lnTo>
                    <a:pt x="2233" y="643"/>
                  </a:lnTo>
                  <a:lnTo>
                    <a:pt x="2249" y="687"/>
                  </a:lnTo>
                  <a:lnTo>
                    <a:pt x="2264" y="735"/>
                  </a:lnTo>
                  <a:lnTo>
                    <a:pt x="2271" y="778"/>
                  </a:lnTo>
                  <a:lnTo>
                    <a:pt x="2277" y="826"/>
                  </a:lnTo>
                  <a:lnTo>
                    <a:pt x="2284" y="874"/>
                  </a:lnTo>
                  <a:lnTo>
                    <a:pt x="2286" y="927"/>
                  </a:lnTo>
                  <a:lnTo>
                    <a:pt x="2286" y="975"/>
                  </a:lnTo>
                  <a:lnTo>
                    <a:pt x="2284" y="1056"/>
                  </a:lnTo>
                  <a:lnTo>
                    <a:pt x="2277" y="1132"/>
                  </a:lnTo>
                  <a:lnTo>
                    <a:pt x="2262" y="1207"/>
                  </a:lnTo>
                  <a:lnTo>
                    <a:pt x="2240" y="1279"/>
                  </a:lnTo>
                  <a:lnTo>
                    <a:pt x="2214" y="1344"/>
                  </a:lnTo>
                  <a:lnTo>
                    <a:pt x="2183" y="1406"/>
                  </a:lnTo>
                  <a:lnTo>
                    <a:pt x="2150" y="1465"/>
                  </a:lnTo>
                  <a:lnTo>
                    <a:pt x="2113" y="1517"/>
                  </a:lnTo>
                  <a:lnTo>
                    <a:pt x="2070" y="1570"/>
                  </a:lnTo>
                  <a:lnTo>
                    <a:pt x="2026" y="1618"/>
                  </a:lnTo>
                  <a:lnTo>
                    <a:pt x="1978" y="1659"/>
                  </a:lnTo>
                  <a:lnTo>
                    <a:pt x="1925" y="1696"/>
                  </a:lnTo>
                  <a:lnTo>
                    <a:pt x="1873" y="1733"/>
                  </a:lnTo>
                  <a:lnTo>
                    <a:pt x="1816" y="1764"/>
                  </a:lnTo>
                  <a:lnTo>
                    <a:pt x="1759" y="1790"/>
                  </a:lnTo>
                  <a:lnTo>
                    <a:pt x="1702" y="1816"/>
                  </a:lnTo>
                  <a:lnTo>
                    <a:pt x="2413" y="3188"/>
                  </a:lnTo>
                  <a:lnTo>
                    <a:pt x="1694" y="3188"/>
                  </a:lnTo>
                  <a:lnTo>
                    <a:pt x="1694" y="3186"/>
                  </a:lnTo>
                  <a:lnTo>
                    <a:pt x="1073" y="1915"/>
                  </a:lnTo>
                  <a:close/>
                  <a:moveTo>
                    <a:pt x="1208" y="553"/>
                  </a:moveTo>
                  <a:lnTo>
                    <a:pt x="625" y="553"/>
                  </a:lnTo>
                  <a:lnTo>
                    <a:pt x="625" y="1397"/>
                  </a:lnTo>
                  <a:lnTo>
                    <a:pt x="1208" y="1397"/>
                  </a:lnTo>
                  <a:lnTo>
                    <a:pt x="1261" y="1395"/>
                  </a:lnTo>
                  <a:lnTo>
                    <a:pt x="1309" y="1392"/>
                  </a:lnTo>
                  <a:lnTo>
                    <a:pt x="1353" y="1382"/>
                  </a:lnTo>
                  <a:lnTo>
                    <a:pt x="1396" y="1371"/>
                  </a:lnTo>
                  <a:lnTo>
                    <a:pt x="1433" y="1353"/>
                  </a:lnTo>
                  <a:lnTo>
                    <a:pt x="1475" y="1331"/>
                  </a:lnTo>
                  <a:lnTo>
                    <a:pt x="1508" y="1309"/>
                  </a:lnTo>
                  <a:lnTo>
                    <a:pt x="1538" y="1283"/>
                  </a:lnTo>
                  <a:lnTo>
                    <a:pt x="1569" y="1253"/>
                  </a:lnTo>
                  <a:lnTo>
                    <a:pt x="1591" y="1220"/>
                  </a:lnTo>
                  <a:lnTo>
                    <a:pt x="1613" y="1187"/>
                  </a:lnTo>
                  <a:lnTo>
                    <a:pt x="1630" y="1150"/>
                  </a:lnTo>
                  <a:lnTo>
                    <a:pt x="1645" y="1108"/>
                  </a:lnTo>
                  <a:lnTo>
                    <a:pt x="1652" y="1067"/>
                  </a:lnTo>
                  <a:lnTo>
                    <a:pt x="1659" y="1023"/>
                  </a:lnTo>
                  <a:lnTo>
                    <a:pt x="1661" y="979"/>
                  </a:lnTo>
                  <a:lnTo>
                    <a:pt x="1659" y="936"/>
                  </a:lnTo>
                  <a:lnTo>
                    <a:pt x="1652" y="892"/>
                  </a:lnTo>
                  <a:lnTo>
                    <a:pt x="1645" y="850"/>
                  </a:lnTo>
                  <a:lnTo>
                    <a:pt x="1630" y="809"/>
                  </a:lnTo>
                  <a:lnTo>
                    <a:pt x="1613" y="772"/>
                  </a:lnTo>
                  <a:lnTo>
                    <a:pt x="1591" y="739"/>
                  </a:lnTo>
                  <a:lnTo>
                    <a:pt x="1569" y="706"/>
                  </a:lnTo>
                  <a:lnTo>
                    <a:pt x="1538" y="676"/>
                  </a:lnTo>
                  <a:lnTo>
                    <a:pt x="1508" y="649"/>
                  </a:lnTo>
                  <a:lnTo>
                    <a:pt x="1475" y="630"/>
                  </a:lnTo>
                  <a:lnTo>
                    <a:pt x="1433" y="608"/>
                  </a:lnTo>
                  <a:lnTo>
                    <a:pt x="1396" y="593"/>
                  </a:lnTo>
                  <a:lnTo>
                    <a:pt x="1353" y="577"/>
                  </a:lnTo>
                  <a:lnTo>
                    <a:pt x="1309" y="566"/>
                  </a:lnTo>
                  <a:lnTo>
                    <a:pt x="1261" y="564"/>
                  </a:lnTo>
                  <a:lnTo>
                    <a:pt x="1208" y="553"/>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3600">
                <a:solidFill>
                  <a:schemeClr val="tx1">
                    <a:alpha val="18000"/>
                  </a:schemeClr>
                </a:solidFill>
              </a:endParaRPr>
            </a:p>
          </p:txBody>
        </p:sp>
        <p:sp>
          <p:nvSpPr>
            <p:cNvPr id="16" name="Freeform 15"/>
            <p:cNvSpPr>
              <a:spLocks noChangeArrowheads="1"/>
            </p:cNvSpPr>
            <p:nvPr/>
          </p:nvSpPr>
          <p:spPr bwMode="auto">
            <a:xfrm>
              <a:off x="4572000" y="2951163"/>
              <a:ext cx="825500" cy="1147763"/>
            </a:xfrm>
            <a:custGeom>
              <a:avLst/>
              <a:gdLst>
                <a:gd name="T0" fmla="*/ 625 w 2291"/>
                <a:gd name="T1" fmla="*/ 1989 h 3189"/>
                <a:gd name="T2" fmla="*/ 0 w 2291"/>
                <a:gd name="T3" fmla="*/ 3188 h 3189"/>
                <a:gd name="T4" fmla="*/ 1240 w 2291"/>
                <a:gd name="T5" fmla="*/ 0 h 3189"/>
                <a:gd name="T6" fmla="*/ 1298 w 2291"/>
                <a:gd name="T7" fmla="*/ 0 h 3189"/>
                <a:gd name="T8" fmla="*/ 1416 w 2291"/>
                <a:gd name="T9" fmla="*/ 9 h 3189"/>
                <a:gd name="T10" fmla="*/ 1529 w 2291"/>
                <a:gd name="T11" fmla="*/ 31 h 3189"/>
                <a:gd name="T12" fmla="*/ 1634 w 2291"/>
                <a:gd name="T13" fmla="*/ 59 h 3189"/>
                <a:gd name="T14" fmla="*/ 1730 w 2291"/>
                <a:gd name="T15" fmla="*/ 94 h 3189"/>
                <a:gd name="T16" fmla="*/ 1818 w 2291"/>
                <a:gd name="T17" fmla="*/ 138 h 3189"/>
                <a:gd name="T18" fmla="*/ 1903 w 2291"/>
                <a:gd name="T19" fmla="*/ 195 h 3189"/>
                <a:gd name="T20" fmla="*/ 1977 w 2291"/>
                <a:gd name="T21" fmla="*/ 258 h 3189"/>
                <a:gd name="T22" fmla="*/ 2047 w 2291"/>
                <a:gd name="T23" fmla="*/ 324 h 3189"/>
                <a:gd name="T24" fmla="*/ 2109 w 2291"/>
                <a:gd name="T25" fmla="*/ 398 h 3189"/>
                <a:gd name="T26" fmla="*/ 2161 w 2291"/>
                <a:gd name="T27" fmla="*/ 477 h 3189"/>
                <a:gd name="T28" fmla="*/ 2205 w 2291"/>
                <a:gd name="T29" fmla="*/ 562 h 3189"/>
                <a:gd name="T30" fmla="*/ 2237 w 2291"/>
                <a:gd name="T31" fmla="*/ 650 h 3189"/>
                <a:gd name="T32" fmla="*/ 2264 w 2291"/>
                <a:gd name="T33" fmla="*/ 741 h 3189"/>
                <a:gd name="T34" fmla="*/ 2281 w 2291"/>
                <a:gd name="T35" fmla="*/ 838 h 3189"/>
                <a:gd name="T36" fmla="*/ 2290 w 2291"/>
                <a:gd name="T37" fmla="*/ 938 h 3189"/>
                <a:gd name="T38" fmla="*/ 2290 w 2291"/>
                <a:gd name="T39" fmla="*/ 991 h 3189"/>
                <a:gd name="T40" fmla="*/ 2288 w 2291"/>
                <a:gd name="T41" fmla="*/ 1091 h 3189"/>
                <a:gd name="T42" fmla="*/ 2275 w 2291"/>
                <a:gd name="T43" fmla="*/ 1192 h 3189"/>
                <a:gd name="T44" fmla="*/ 2253 w 2291"/>
                <a:gd name="T45" fmla="*/ 1283 h 3189"/>
                <a:gd name="T46" fmla="*/ 2222 w 2291"/>
                <a:gd name="T47" fmla="*/ 1375 h 3189"/>
                <a:gd name="T48" fmla="*/ 2183 w 2291"/>
                <a:gd name="T49" fmla="*/ 1460 h 3189"/>
                <a:gd name="T50" fmla="*/ 2135 w 2291"/>
                <a:gd name="T51" fmla="*/ 1541 h 3189"/>
                <a:gd name="T52" fmla="*/ 2078 w 2291"/>
                <a:gd name="T53" fmla="*/ 1620 h 3189"/>
                <a:gd name="T54" fmla="*/ 2015 w 2291"/>
                <a:gd name="T55" fmla="*/ 1690 h 3189"/>
                <a:gd name="T56" fmla="*/ 1940 w 2291"/>
                <a:gd name="T57" fmla="*/ 1755 h 3189"/>
                <a:gd name="T58" fmla="*/ 1862 w 2291"/>
                <a:gd name="T59" fmla="*/ 1812 h 3189"/>
                <a:gd name="T60" fmla="*/ 1774 w 2291"/>
                <a:gd name="T61" fmla="*/ 1865 h 3189"/>
                <a:gd name="T62" fmla="*/ 1682 w 2291"/>
                <a:gd name="T63" fmla="*/ 1904 h 3189"/>
                <a:gd name="T64" fmla="*/ 1582 w 2291"/>
                <a:gd name="T65" fmla="*/ 1939 h 3189"/>
                <a:gd name="T66" fmla="*/ 1472 w 2291"/>
                <a:gd name="T67" fmla="*/ 1961 h 3189"/>
                <a:gd name="T68" fmla="*/ 1357 w 2291"/>
                <a:gd name="T69" fmla="*/ 1974 h 3189"/>
                <a:gd name="T70" fmla="*/ 1240 w 2291"/>
                <a:gd name="T71" fmla="*/ 1989 h 3189"/>
                <a:gd name="T72" fmla="*/ 628 w 2291"/>
                <a:gd name="T73" fmla="*/ 553 h 3189"/>
                <a:gd name="T74" fmla="*/ 1207 w 2291"/>
                <a:gd name="T75" fmla="*/ 1428 h 3189"/>
                <a:gd name="T76" fmla="*/ 1259 w 2291"/>
                <a:gd name="T77" fmla="*/ 1428 h 3189"/>
                <a:gd name="T78" fmla="*/ 1354 w 2291"/>
                <a:gd name="T79" fmla="*/ 1415 h 3189"/>
                <a:gd name="T80" fmla="*/ 1440 w 2291"/>
                <a:gd name="T81" fmla="*/ 1382 h 3189"/>
                <a:gd name="T82" fmla="*/ 1510 w 2291"/>
                <a:gd name="T83" fmla="*/ 1338 h 3189"/>
                <a:gd name="T84" fmla="*/ 1573 w 2291"/>
                <a:gd name="T85" fmla="*/ 1281 h 3189"/>
                <a:gd name="T86" fmla="*/ 1617 w 2291"/>
                <a:gd name="T87" fmla="*/ 1211 h 3189"/>
                <a:gd name="T88" fmla="*/ 1650 w 2291"/>
                <a:gd name="T89" fmla="*/ 1133 h 3189"/>
                <a:gd name="T90" fmla="*/ 1663 w 2291"/>
                <a:gd name="T91" fmla="*/ 1045 h 3189"/>
                <a:gd name="T92" fmla="*/ 1665 w 2291"/>
                <a:gd name="T93" fmla="*/ 997 h 3189"/>
                <a:gd name="T94" fmla="*/ 1660 w 2291"/>
                <a:gd name="T95" fmla="*/ 905 h 3189"/>
                <a:gd name="T96" fmla="*/ 1634 w 2291"/>
                <a:gd name="T97" fmla="*/ 820 h 3189"/>
                <a:gd name="T98" fmla="*/ 1595 w 2291"/>
                <a:gd name="T99" fmla="*/ 746 h 3189"/>
                <a:gd name="T100" fmla="*/ 1542 w 2291"/>
                <a:gd name="T101" fmla="*/ 680 h 3189"/>
                <a:gd name="T102" fmla="*/ 1477 w 2291"/>
                <a:gd name="T103" fmla="*/ 628 h 3189"/>
                <a:gd name="T104" fmla="*/ 1398 w 2291"/>
                <a:gd name="T105" fmla="*/ 593 h 3189"/>
                <a:gd name="T106" fmla="*/ 1306 w 2291"/>
                <a:gd name="T107" fmla="*/ 571 h 3189"/>
                <a:gd name="T108" fmla="*/ 1207 w 2291"/>
                <a:gd name="T109" fmla="*/ 553 h 3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291" h="3189">
                  <a:moveTo>
                    <a:pt x="1240" y="1989"/>
                  </a:moveTo>
                  <a:lnTo>
                    <a:pt x="625" y="1989"/>
                  </a:lnTo>
                  <a:lnTo>
                    <a:pt x="625" y="3188"/>
                  </a:lnTo>
                  <a:lnTo>
                    <a:pt x="0" y="3188"/>
                  </a:lnTo>
                  <a:lnTo>
                    <a:pt x="0" y="0"/>
                  </a:lnTo>
                  <a:lnTo>
                    <a:pt x="1240" y="0"/>
                  </a:lnTo>
                  <a:lnTo>
                    <a:pt x="1240" y="0"/>
                  </a:lnTo>
                  <a:lnTo>
                    <a:pt x="1298" y="0"/>
                  </a:lnTo>
                  <a:lnTo>
                    <a:pt x="1357" y="7"/>
                  </a:lnTo>
                  <a:lnTo>
                    <a:pt x="1416" y="9"/>
                  </a:lnTo>
                  <a:lnTo>
                    <a:pt x="1472" y="20"/>
                  </a:lnTo>
                  <a:lnTo>
                    <a:pt x="1529" y="31"/>
                  </a:lnTo>
                  <a:lnTo>
                    <a:pt x="1582" y="42"/>
                  </a:lnTo>
                  <a:lnTo>
                    <a:pt x="1634" y="59"/>
                  </a:lnTo>
                  <a:lnTo>
                    <a:pt x="1682" y="77"/>
                  </a:lnTo>
                  <a:lnTo>
                    <a:pt x="1730" y="94"/>
                  </a:lnTo>
                  <a:lnTo>
                    <a:pt x="1774" y="116"/>
                  </a:lnTo>
                  <a:lnTo>
                    <a:pt x="1818" y="138"/>
                  </a:lnTo>
                  <a:lnTo>
                    <a:pt x="1862" y="169"/>
                  </a:lnTo>
                  <a:lnTo>
                    <a:pt x="1903" y="195"/>
                  </a:lnTo>
                  <a:lnTo>
                    <a:pt x="1940" y="226"/>
                  </a:lnTo>
                  <a:lnTo>
                    <a:pt x="1977" y="258"/>
                  </a:lnTo>
                  <a:lnTo>
                    <a:pt x="2015" y="291"/>
                  </a:lnTo>
                  <a:lnTo>
                    <a:pt x="2047" y="324"/>
                  </a:lnTo>
                  <a:lnTo>
                    <a:pt x="2078" y="361"/>
                  </a:lnTo>
                  <a:lnTo>
                    <a:pt x="2109" y="398"/>
                  </a:lnTo>
                  <a:lnTo>
                    <a:pt x="2135" y="440"/>
                  </a:lnTo>
                  <a:lnTo>
                    <a:pt x="2161" y="477"/>
                  </a:lnTo>
                  <a:lnTo>
                    <a:pt x="2183" y="521"/>
                  </a:lnTo>
                  <a:lnTo>
                    <a:pt x="2205" y="562"/>
                  </a:lnTo>
                  <a:lnTo>
                    <a:pt x="2222" y="606"/>
                  </a:lnTo>
                  <a:lnTo>
                    <a:pt x="2237" y="650"/>
                  </a:lnTo>
                  <a:lnTo>
                    <a:pt x="2253" y="698"/>
                  </a:lnTo>
                  <a:lnTo>
                    <a:pt x="2264" y="741"/>
                  </a:lnTo>
                  <a:lnTo>
                    <a:pt x="2275" y="789"/>
                  </a:lnTo>
                  <a:lnTo>
                    <a:pt x="2281" y="838"/>
                  </a:lnTo>
                  <a:lnTo>
                    <a:pt x="2288" y="890"/>
                  </a:lnTo>
                  <a:lnTo>
                    <a:pt x="2290" y="938"/>
                  </a:lnTo>
                  <a:lnTo>
                    <a:pt x="2290" y="991"/>
                  </a:lnTo>
                  <a:lnTo>
                    <a:pt x="2290" y="991"/>
                  </a:lnTo>
                  <a:lnTo>
                    <a:pt x="2290" y="1043"/>
                  </a:lnTo>
                  <a:lnTo>
                    <a:pt x="2288" y="1091"/>
                  </a:lnTo>
                  <a:lnTo>
                    <a:pt x="2281" y="1139"/>
                  </a:lnTo>
                  <a:lnTo>
                    <a:pt x="2275" y="1192"/>
                  </a:lnTo>
                  <a:lnTo>
                    <a:pt x="2264" y="1240"/>
                  </a:lnTo>
                  <a:lnTo>
                    <a:pt x="2253" y="1283"/>
                  </a:lnTo>
                  <a:lnTo>
                    <a:pt x="2237" y="1331"/>
                  </a:lnTo>
                  <a:lnTo>
                    <a:pt x="2222" y="1375"/>
                  </a:lnTo>
                  <a:lnTo>
                    <a:pt x="2205" y="1419"/>
                  </a:lnTo>
                  <a:lnTo>
                    <a:pt x="2183" y="1460"/>
                  </a:lnTo>
                  <a:lnTo>
                    <a:pt x="2161" y="1504"/>
                  </a:lnTo>
                  <a:lnTo>
                    <a:pt x="2135" y="1541"/>
                  </a:lnTo>
                  <a:lnTo>
                    <a:pt x="2109" y="1583"/>
                  </a:lnTo>
                  <a:lnTo>
                    <a:pt x="2078" y="1620"/>
                  </a:lnTo>
                  <a:lnTo>
                    <a:pt x="2047" y="1657"/>
                  </a:lnTo>
                  <a:lnTo>
                    <a:pt x="2015" y="1690"/>
                  </a:lnTo>
                  <a:lnTo>
                    <a:pt x="1977" y="1723"/>
                  </a:lnTo>
                  <a:lnTo>
                    <a:pt x="1940" y="1755"/>
                  </a:lnTo>
                  <a:lnTo>
                    <a:pt x="1903" y="1786"/>
                  </a:lnTo>
                  <a:lnTo>
                    <a:pt x="1862" y="1812"/>
                  </a:lnTo>
                  <a:lnTo>
                    <a:pt x="1818" y="1839"/>
                  </a:lnTo>
                  <a:lnTo>
                    <a:pt x="1774" y="1865"/>
                  </a:lnTo>
                  <a:lnTo>
                    <a:pt x="1730" y="1887"/>
                  </a:lnTo>
                  <a:lnTo>
                    <a:pt x="1682" y="1904"/>
                  </a:lnTo>
                  <a:lnTo>
                    <a:pt x="1634" y="1922"/>
                  </a:lnTo>
                  <a:lnTo>
                    <a:pt x="1582" y="1939"/>
                  </a:lnTo>
                  <a:lnTo>
                    <a:pt x="1529" y="1950"/>
                  </a:lnTo>
                  <a:lnTo>
                    <a:pt x="1472" y="1961"/>
                  </a:lnTo>
                  <a:lnTo>
                    <a:pt x="1416" y="1972"/>
                  </a:lnTo>
                  <a:lnTo>
                    <a:pt x="1357" y="1974"/>
                  </a:lnTo>
                  <a:lnTo>
                    <a:pt x="1298" y="1976"/>
                  </a:lnTo>
                  <a:lnTo>
                    <a:pt x="1240" y="1989"/>
                  </a:lnTo>
                  <a:close/>
                  <a:moveTo>
                    <a:pt x="1207" y="553"/>
                  </a:moveTo>
                  <a:lnTo>
                    <a:pt x="628" y="553"/>
                  </a:lnTo>
                  <a:lnTo>
                    <a:pt x="628" y="1428"/>
                  </a:lnTo>
                  <a:lnTo>
                    <a:pt x="1207" y="1428"/>
                  </a:lnTo>
                  <a:lnTo>
                    <a:pt x="1207" y="1428"/>
                  </a:lnTo>
                  <a:lnTo>
                    <a:pt x="1259" y="1428"/>
                  </a:lnTo>
                  <a:lnTo>
                    <a:pt x="1306" y="1421"/>
                  </a:lnTo>
                  <a:lnTo>
                    <a:pt x="1354" y="1415"/>
                  </a:lnTo>
                  <a:lnTo>
                    <a:pt x="1398" y="1399"/>
                  </a:lnTo>
                  <a:lnTo>
                    <a:pt x="1440" y="1382"/>
                  </a:lnTo>
                  <a:lnTo>
                    <a:pt x="1477" y="1364"/>
                  </a:lnTo>
                  <a:lnTo>
                    <a:pt x="1510" y="1338"/>
                  </a:lnTo>
                  <a:lnTo>
                    <a:pt x="1542" y="1312"/>
                  </a:lnTo>
                  <a:lnTo>
                    <a:pt x="1573" y="1281"/>
                  </a:lnTo>
                  <a:lnTo>
                    <a:pt x="1595" y="1248"/>
                  </a:lnTo>
                  <a:lnTo>
                    <a:pt x="1617" y="1211"/>
                  </a:lnTo>
                  <a:lnTo>
                    <a:pt x="1634" y="1174"/>
                  </a:lnTo>
                  <a:lnTo>
                    <a:pt x="1650" y="1133"/>
                  </a:lnTo>
                  <a:lnTo>
                    <a:pt x="1660" y="1089"/>
                  </a:lnTo>
                  <a:lnTo>
                    <a:pt x="1663" y="1045"/>
                  </a:lnTo>
                  <a:lnTo>
                    <a:pt x="1665" y="997"/>
                  </a:lnTo>
                  <a:lnTo>
                    <a:pt x="1665" y="997"/>
                  </a:lnTo>
                  <a:lnTo>
                    <a:pt x="1663" y="949"/>
                  </a:lnTo>
                  <a:lnTo>
                    <a:pt x="1660" y="905"/>
                  </a:lnTo>
                  <a:lnTo>
                    <a:pt x="1650" y="862"/>
                  </a:lnTo>
                  <a:lnTo>
                    <a:pt x="1634" y="820"/>
                  </a:lnTo>
                  <a:lnTo>
                    <a:pt x="1617" y="779"/>
                  </a:lnTo>
                  <a:lnTo>
                    <a:pt x="1595" y="746"/>
                  </a:lnTo>
                  <a:lnTo>
                    <a:pt x="1573" y="713"/>
                  </a:lnTo>
                  <a:lnTo>
                    <a:pt x="1542" y="680"/>
                  </a:lnTo>
                  <a:lnTo>
                    <a:pt x="1510" y="654"/>
                  </a:lnTo>
                  <a:lnTo>
                    <a:pt x="1477" y="628"/>
                  </a:lnTo>
                  <a:lnTo>
                    <a:pt x="1440" y="610"/>
                  </a:lnTo>
                  <a:lnTo>
                    <a:pt x="1398" y="593"/>
                  </a:lnTo>
                  <a:lnTo>
                    <a:pt x="1354" y="577"/>
                  </a:lnTo>
                  <a:lnTo>
                    <a:pt x="1306" y="571"/>
                  </a:lnTo>
                  <a:lnTo>
                    <a:pt x="1259" y="564"/>
                  </a:lnTo>
                  <a:lnTo>
                    <a:pt x="1207" y="553"/>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3600">
                <a:solidFill>
                  <a:schemeClr val="tx1">
                    <a:alpha val="18000"/>
                  </a:schemeClr>
                </a:solidFill>
              </a:endParaRPr>
            </a:p>
          </p:txBody>
        </p:sp>
        <p:sp>
          <p:nvSpPr>
            <p:cNvPr id="17" name="Freeform 16"/>
            <p:cNvSpPr>
              <a:spLocks noChangeArrowheads="1"/>
            </p:cNvSpPr>
            <p:nvPr/>
          </p:nvSpPr>
          <p:spPr bwMode="auto">
            <a:xfrm>
              <a:off x="3505200" y="4389438"/>
              <a:ext cx="828675" cy="215900"/>
            </a:xfrm>
            <a:custGeom>
              <a:avLst/>
              <a:gdLst>
                <a:gd name="T0" fmla="*/ 0 w 2302"/>
                <a:gd name="T1" fmla="*/ 599 h 600"/>
                <a:gd name="T2" fmla="*/ 2301 w 2302"/>
                <a:gd name="T3" fmla="*/ 599 h 600"/>
                <a:gd name="T4" fmla="*/ 2301 w 2302"/>
                <a:gd name="T5" fmla="*/ 0 h 600"/>
                <a:gd name="T6" fmla="*/ 0 w 2302"/>
                <a:gd name="T7" fmla="*/ 0 h 600"/>
                <a:gd name="T8" fmla="*/ 0 w 2302"/>
                <a:gd name="T9" fmla="*/ 599 h 600"/>
              </a:gdLst>
              <a:ahLst/>
              <a:cxnLst>
                <a:cxn ang="0">
                  <a:pos x="T0" y="T1"/>
                </a:cxn>
                <a:cxn ang="0">
                  <a:pos x="T2" y="T3"/>
                </a:cxn>
                <a:cxn ang="0">
                  <a:pos x="T4" y="T5"/>
                </a:cxn>
                <a:cxn ang="0">
                  <a:pos x="T6" y="T7"/>
                </a:cxn>
                <a:cxn ang="0">
                  <a:pos x="T8" y="T9"/>
                </a:cxn>
              </a:cxnLst>
              <a:rect l="0" t="0" r="r" b="b"/>
              <a:pathLst>
                <a:path w="2302" h="600">
                  <a:moveTo>
                    <a:pt x="0" y="599"/>
                  </a:moveTo>
                  <a:lnTo>
                    <a:pt x="2301" y="599"/>
                  </a:lnTo>
                  <a:lnTo>
                    <a:pt x="2301" y="0"/>
                  </a:lnTo>
                  <a:lnTo>
                    <a:pt x="0" y="0"/>
                  </a:lnTo>
                  <a:lnTo>
                    <a:pt x="0" y="599"/>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3600">
                <a:solidFill>
                  <a:schemeClr val="tx1">
                    <a:alpha val="18000"/>
                  </a:schemeClr>
                </a:solidFill>
              </a:endParaRPr>
            </a:p>
          </p:txBody>
        </p:sp>
      </p:grpSp>
      <p:grpSp>
        <p:nvGrpSpPr>
          <p:cNvPr id="18" name="Group 17">
            <a:extLst>
              <a:ext uri="{FF2B5EF4-FFF2-40B4-BE49-F238E27FC236}">
                <a16:creationId xmlns:a16="http://schemas.microsoft.com/office/drawing/2014/main" id="{A94BC2AE-926F-A14B-AA5D-D7D5CC97F38C}"/>
              </a:ext>
            </a:extLst>
          </p:cNvPr>
          <p:cNvGrpSpPr/>
          <p:nvPr userDrawn="1"/>
        </p:nvGrpSpPr>
        <p:grpSpPr>
          <a:xfrm>
            <a:off x="-1588" y="0"/>
            <a:ext cx="8698843" cy="6858000"/>
            <a:chOff x="-1588" y="941388"/>
            <a:chExt cx="7186613" cy="5665787"/>
          </a:xfrm>
          <a:solidFill>
            <a:srgbClr val="696969"/>
          </a:solidFill>
        </p:grpSpPr>
        <p:sp>
          <p:nvSpPr>
            <p:cNvPr id="19" name="Freeform 18">
              <a:extLst>
                <a:ext uri="{FF2B5EF4-FFF2-40B4-BE49-F238E27FC236}">
                  <a16:creationId xmlns:a16="http://schemas.microsoft.com/office/drawing/2014/main" id="{2B634451-0534-FB4A-80CF-077E6C76D2F7}"/>
                </a:ext>
              </a:extLst>
            </p:cNvPr>
            <p:cNvSpPr>
              <a:spLocks noChangeArrowheads="1"/>
            </p:cNvSpPr>
            <p:nvPr userDrawn="1"/>
          </p:nvSpPr>
          <p:spPr bwMode="auto">
            <a:xfrm>
              <a:off x="-1588" y="5940425"/>
              <a:ext cx="2492376" cy="666750"/>
            </a:xfrm>
            <a:custGeom>
              <a:avLst/>
              <a:gdLst>
                <a:gd name="T0" fmla="*/ 3462 w 6925"/>
                <a:gd name="T1" fmla="*/ 1849 h 1850"/>
                <a:gd name="T2" fmla="*/ 0 w 6925"/>
                <a:gd name="T3" fmla="*/ 1849 h 1850"/>
                <a:gd name="T4" fmla="*/ 0 w 6925"/>
                <a:gd name="T5" fmla="*/ 0 h 1850"/>
                <a:gd name="T6" fmla="*/ 6924 w 6925"/>
                <a:gd name="T7" fmla="*/ 0 h 1850"/>
                <a:gd name="T8" fmla="*/ 6924 w 6925"/>
                <a:gd name="T9" fmla="*/ 1849 h 1850"/>
                <a:gd name="T10" fmla="*/ 3462 w 6925"/>
                <a:gd name="T11" fmla="*/ 1849 h 1850"/>
              </a:gdLst>
              <a:ahLst/>
              <a:cxnLst>
                <a:cxn ang="0">
                  <a:pos x="T0" y="T1"/>
                </a:cxn>
                <a:cxn ang="0">
                  <a:pos x="T2" y="T3"/>
                </a:cxn>
                <a:cxn ang="0">
                  <a:pos x="T4" y="T5"/>
                </a:cxn>
                <a:cxn ang="0">
                  <a:pos x="T6" y="T7"/>
                </a:cxn>
                <a:cxn ang="0">
                  <a:pos x="T8" y="T9"/>
                </a:cxn>
                <a:cxn ang="0">
                  <a:pos x="T10" y="T11"/>
                </a:cxn>
              </a:cxnLst>
              <a:rect l="0" t="0" r="r" b="b"/>
              <a:pathLst>
                <a:path w="6925" h="1850">
                  <a:moveTo>
                    <a:pt x="3462" y="1849"/>
                  </a:moveTo>
                  <a:lnTo>
                    <a:pt x="0" y="1849"/>
                  </a:lnTo>
                  <a:lnTo>
                    <a:pt x="0" y="0"/>
                  </a:lnTo>
                  <a:lnTo>
                    <a:pt x="6924" y="0"/>
                  </a:lnTo>
                  <a:lnTo>
                    <a:pt x="6924" y="1849"/>
                  </a:lnTo>
                  <a:lnTo>
                    <a:pt x="3462" y="1849"/>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0" name="Freeform 19">
              <a:extLst>
                <a:ext uri="{FF2B5EF4-FFF2-40B4-BE49-F238E27FC236}">
                  <a16:creationId xmlns:a16="http://schemas.microsoft.com/office/drawing/2014/main" id="{553EFA78-98D9-D444-8DE7-247C95182251}"/>
                </a:ext>
              </a:extLst>
            </p:cNvPr>
            <p:cNvSpPr>
              <a:spLocks noChangeArrowheads="1"/>
            </p:cNvSpPr>
            <p:nvPr userDrawn="1"/>
          </p:nvSpPr>
          <p:spPr bwMode="auto">
            <a:xfrm>
              <a:off x="3981450" y="941388"/>
              <a:ext cx="3203575" cy="3908425"/>
            </a:xfrm>
            <a:custGeom>
              <a:avLst/>
              <a:gdLst>
                <a:gd name="T0" fmla="*/ 8858 w 8898"/>
                <a:gd name="T1" fmla="*/ 1740 h 10858"/>
                <a:gd name="T2" fmla="*/ 8788 w 8898"/>
                <a:gd name="T3" fmla="*/ 1364 h 10858"/>
                <a:gd name="T4" fmla="*/ 8687 w 8898"/>
                <a:gd name="T5" fmla="*/ 1001 h 10858"/>
                <a:gd name="T6" fmla="*/ 8547 w 8898"/>
                <a:gd name="T7" fmla="*/ 656 h 10858"/>
                <a:gd name="T8" fmla="*/ 8377 w 8898"/>
                <a:gd name="T9" fmla="*/ 326 h 10858"/>
                <a:gd name="T10" fmla="*/ 8171 w 8898"/>
                <a:gd name="T11" fmla="*/ 22 h 10858"/>
                <a:gd name="T12" fmla="*/ 0 w 8898"/>
                <a:gd name="T13" fmla="*/ 0 h 10858"/>
                <a:gd name="T14" fmla="*/ 2422 w 8898"/>
                <a:gd name="T15" fmla="*/ 10857 h 10858"/>
                <a:gd name="T16" fmla="*/ 4803 w 8898"/>
                <a:gd name="T17" fmla="*/ 6187 h 10858"/>
                <a:gd name="T18" fmla="*/ 5271 w 8898"/>
                <a:gd name="T19" fmla="*/ 6170 h 10858"/>
                <a:gd name="T20" fmla="*/ 5717 w 8898"/>
                <a:gd name="T21" fmla="*/ 6113 h 10858"/>
                <a:gd name="T22" fmla="*/ 6132 w 8898"/>
                <a:gd name="T23" fmla="*/ 6017 h 10858"/>
                <a:gd name="T24" fmla="*/ 6525 w 8898"/>
                <a:gd name="T25" fmla="*/ 5881 h 10858"/>
                <a:gd name="T26" fmla="*/ 6888 w 8898"/>
                <a:gd name="T27" fmla="*/ 5720 h 10858"/>
                <a:gd name="T28" fmla="*/ 7229 w 8898"/>
                <a:gd name="T29" fmla="*/ 5523 h 10858"/>
                <a:gd name="T30" fmla="*/ 7535 w 8898"/>
                <a:gd name="T31" fmla="*/ 5300 h 10858"/>
                <a:gd name="T32" fmla="*/ 7811 w 8898"/>
                <a:gd name="T33" fmla="*/ 5046 h 10858"/>
                <a:gd name="T34" fmla="*/ 8060 w 8898"/>
                <a:gd name="T35" fmla="*/ 4771 h 10858"/>
                <a:gd name="T36" fmla="*/ 8278 w 8898"/>
                <a:gd name="T37" fmla="*/ 4478 h 10858"/>
                <a:gd name="T38" fmla="*/ 8466 w 8898"/>
                <a:gd name="T39" fmla="*/ 4159 h 10858"/>
                <a:gd name="T40" fmla="*/ 8619 w 8898"/>
                <a:gd name="T41" fmla="*/ 3818 h 10858"/>
                <a:gd name="T42" fmla="*/ 8740 w 8898"/>
                <a:gd name="T43" fmla="*/ 3464 h 10858"/>
                <a:gd name="T44" fmla="*/ 8827 w 8898"/>
                <a:gd name="T45" fmla="*/ 3097 h 10858"/>
                <a:gd name="T46" fmla="*/ 8879 w 8898"/>
                <a:gd name="T47" fmla="*/ 2712 h 10858"/>
                <a:gd name="T48" fmla="*/ 8897 w 8898"/>
                <a:gd name="T49" fmla="*/ 2323 h 10858"/>
                <a:gd name="T50" fmla="*/ 8879 w 8898"/>
                <a:gd name="T51" fmla="*/ 1932 h 10858"/>
                <a:gd name="T52" fmla="*/ 6475 w 8898"/>
                <a:gd name="T53" fmla="*/ 2417 h 10858"/>
                <a:gd name="T54" fmla="*/ 6458 w 8898"/>
                <a:gd name="T55" fmla="*/ 2596 h 10858"/>
                <a:gd name="T56" fmla="*/ 6427 w 8898"/>
                <a:gd name="T57" fmla="*/ 2771 h 10858"/>
                <a:gd name="T58" fmla="*/ 6379 w 8898"/>
                <a:gd name="T59" fmla="*/ 2937 h 10858"/>
                <a:gd name="T60" fmla="*/ 6322 w 8898"/>
                <a:gd name="T61" fmla="*/ 3090 h 10858"/>
                <a:gd name="T62" fmla="*/ 6248 w 8898"/>
                <a:gd name="T63" fmla="*/ 3239 h 10858"/>
                <a:gd name="T64" fmla="*/ 6156 w 8898"/>
                <a:gd name="T65" fmla="*/ 3374 h 10858"/>
                <a:gd name="T66" fmla="*/ 6055 w 8898"/>
                <a:gd name="T67" fmla="*/ 3497 h 10858"/>
                <a:gd name="T68" fmla="*/ 5937 w 8898"/>
                <a:gd name="T69" fmla="*/ 3608 h 10858"/>
                <a:gd name="T70" fmla="*/ 5806 w 8898"/>
                <a:gd name="T71" fmla="*/ 3704 h 10858"/>
                <a:gd name="T72" fmla="*/ 5662 w 8898"/>
                <a:gd name="T73" fmla="*/ 3792 h 10858"/>
                <a:gd name="T74" fmla="*/ 5509 w 8898"/>
                <a:gd name="T75" fmla="*/ 3862 h 10858"/>
                <a:gd name="T76" fmla="*/ 5343 w 8898"/>
                <a:gd name="T77" fmla="*/ 3919 h 10858"/>
                <a:gd name="T78" fmla="*/ 5168 w 8898"/>
                <a:gd name="T79" fmla="*/ 3967 h 10858"/>
                <a:gd name="T80" fmla="*/ 4980 w 8898"/>
                <a:gd name="T81" fmla="*/ 3993 h 10858"/>
                <a:gd name="T82" fmla="*/ 4783 w 8898"/>
                <a:gd name="T83" fmla="*/ 4010 h 10858"/>
                <a:gd name="T84" fmla="*/ 2422 w 8898"/>
                <a:gd name="T85" fmla="*/ 4010 h 10858"/>
                <a:gd name="T86" fmla="*/ 4683 w 8898"/>
                <a:gd name="T87" fmla="*/ 616 h 10858"/>
                <a:gd name="T88" fmla="*/ 4884 w 8898"/>
                <a:gd name="T89" fmla="*/ 625 h 10858"/>
                <a:gd name="T90" fmla="*/ 5074 w 8898"/>
                <a:gd name="T91" fmla="*/ 647 h 10858"/>
                <a:gd name="T92" fmla="*/ 5258 w 8898"/>
                <a:gd name="T93" fmla="*/ 686 h 10858"/>
                <a:gd name="T94" fmla="*/ 5428 w 8898"/>
                <a:gd name="T95" fmla="*/ 739 h 10858"/>
                <a:gd name="T96" fmla="*/ 5586 w 8898"/>
                <a:gd name="T97" fmla="*/ 804 h 10858"/>
                <a:gd name="T98" fmla="*/ 5734 w 8898"/>
                <a:gd name="T99" fmla="*/ 887 h 10858"/>
                <a:gd name="T100" fmla="*/ 5874 w 8898"/>
                <a:gd name="T101" fmla="*/ 979 h 10858"/>
                <a:gd name="T102" fmla="*/ 5996 w 8898"/>
                <a:gd name="T103" fmla="*/ 1086 h 10858"/>
                <a:gd name="T104" fmla="*/ 6108 w 8898"/>
                <a:gd name="T105" fmla="*/ 1204 h 10858"/>
                <a:gd name="T106" fmla="*/ 6204 w 8898"/>
                <a:gd name="T107" fmla="*/ 1335 h 10858"/>
                <a:gd name="T108" fmla="*/ 6287 w 8898"/>
                <a:gd name="T109" fmla="*/ 1480 h 10858"/>
                <a:gd name="T110" fmla="*/ 6353 w 8898"/>
                <a:gd name="T111" fmla="*/ 1633 h 10858"/>
                <a:gd name="T112" fmla="*/ 6405 w 8898"/>
                <a:gd name="T113" fmla="*/ 1790 h 10858"/>
                <a:gd name="T114" fmla="*/ 6445 w 8898"/>
                <a:gd name="T115" fmla="*/ 1960 h 10858"/>
                <a:gd name="T116" fmla="*/ 6466 w 8898"/>
                <a:gd name="T117" fmla="*/ 2140 h 10858"/>
                <a:gd name="T118" fmla="*/ 6475 w 8898"/>
                <a:gd name="T119" fmla="*/ 2323 h 108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898" h="10858">
                  <a:moveTo>
                    <a:pt x="8879" y="1932"/>
                  </a:moveTo>
                  <a:lnTo>
                    <a:pt x="8858" y="1740"/>
                  </a:lnTo>
                  <a:lnTo>
                    <a:pt x="8827" y="1552"/>
                  </a:lnTo>
                  <a:lnTo>
                    <a:pt x="8788" y="1364"/>
                  </a:lnTo>
                  <a:lnTo>
                    <a:pt x="8740" y="1180"/>
                  </a:lnTo>
                  <a:lnTo>
                    <a:pt x="8687" y="1001"/>
                  </a:lnTo>
                  <a:lnTo>
                    <a:pt x="8619" y="826"/>
                  </a:lnTo>
                  <a:lnTo>
                    <a:pt x="8547" y="656"/>
                  </a:lnTo>
                  <a:lnTo>
                    <a:pt x="8466" y="485"/>
                  </a:lnTo>
                  <a:lnTo>
                    <a:pt x="8377" y="326"/>
                  </a:lnTo>
                  <a:lnTo>
                    <a:pt x="8278" y="175"/>
                  </a:lnTo>
                  <a:lnTo>
                    <a:pt x="8171" y="22"/>
                  </a:lnTo>
                  <a:lnTo>
                    <a:pt x="8154" y="0"/>
                  </a:lnTo>
                  <a:lnTo>
                    <a:pt x="0" y="0"/>
                  </a:lnTo>
                  <a:lnTo>
                    <a:pt x="0" y="10857"/>
                  </a:lnTo>
                  <a:lnTo>
                    <a:pt x="2422" y="10857"/>
                  </a:lnTo>
                  <a:lnTo>
                    <a:pt x="2422" y="6187"/>
                  </a:lnTo>
                  <a:lnTo>
                    <a:pt x="4803" y="6187"/>
                  </a:lnTo>
                  <a:lnTo>
                    <a:pt x="5043" y="6183"/>
                  </a:lnTo>
                  <a:lnTo>
                    <a:pt x="5271" y="6170"/>
                  </a:lnTo>
                  <a:lnTo>
                    <a:pt x="5498" y="6144"/>
                  </a:lnTo>
                  <a:lnTo>
                    <a:pt x="5717" y="6113"/>
                  </a:lnTo>
                  <a:lnTo>
                    <a:pt x="5926" y="6069"/>
                  </a:lnTo>
                  <a:lnTo>
                    <a:pt x="6132" y="6017"/>
                  </a:lnTo>
                  <a:lnTo>
                    <a:pt x="6333" y="5953"/>
                  </a:lnTo>
                  <a:lnTo>
                    <a:pt x="6525" y="5881"/>
                  </a:lnTo>
                  <a:lnTo>
                    <a:pt x="6709" y="5805"/>
                  </a:lnTo>
                  <a:lnTo>
                    <a:pt x="6888" y="5720"/>
                  </a:lnTo>
                  <a:lnTo>
                    <a:pt x="7063" y="5626"/>
                  </a:lnTo>
                  <a:lnTo>
                    <a:pt x="7229" y="5523"/>
                  </a:lnTo>
                  <a:lnTo>
                    <a:pt x="7384" y="5411"/>
                  </a:lnTo>
                  <a:lnTo>
                    <a:pt x="7535" y="5300"/>
                  </a:lnTo>
                  <a:lnTo>
                    <a:pt x="7677" y="5175"/>
                  </a:lnTo>
                  <a:lnTo>
                    <a:pt x="7811" y="5046"/>
                  </a:lnTo>
                  <a:lnTo>
                    <a:pt x="7940" y="4913"/>
                  </a:lnTo>
                  <a:lnTo>
                    <a:pt x="8060" y="4771"/>
                  </a:lnTo>
                  <a:lnTo>
                    <a:pt x="8171" y="4629"/>
                  </a:lnTo>
                  <a:lnTo>
                    <a:pt x="8278" y="4478"/>
                  </a:lnTo>
                  <a:lnTo>
                    <a:pt x="8377" y="4319"/>
                  </a:lnTo>
                  <a:lnTo>
                    <a:pt x="8466" y="4159"/>
                  </a:lnTo>
                  <a:lnTo>
                    <a:pt x="8547" y="3993"/>
                  </a:lnTo>
                  <a:lnTo>
                    <a:pt x="8619" y="3818"/>
                  </a:lnTo>
                  <a:lnTo>
                    <a:pt x="8687" y="3643"/>
                  </a:lnTo>
                  <a:lnTo>
                    <a:pt x="8740" y="3464"/>
                  </a:lnTo>
                  <a:lnTo>
                    <a:pt x="8788" y="3280"/>
                  </a:lnTo>
                  <a:lnTo>
                    <a:pt x="8827" y="3097"/>
                  </a:lnTo>
                  <a:lnTo>
                    <a:pt x="8858" y="2905"/>
                  </a:lnTo>
                  <a:lnTo>
                    <a:pt x="8879" y="2712"/>
                  </a:lnTo>
                  <a:lnTo>
                    <a:pt x="8893" y="2520"/>
                  </a:lnTo>
                  <a:lnTo>
                    <a:pt x="8897" y="2323"/>
                  </a:lnTo>
                  <a:lnTo>
                    <a:pt x="8893" y="2126"/>
                  </a:lnTo>
                  <a:lnTo>
                    <a:pt x="8879" y="1932"/>
                  </a:lnTo>
                  <a:close/>
                  <a:moveTo>
                    <a:pt x="6475" y="2323"/>
                  </a:moveTo>
                  <a:lnTo>
                    <a:pt x="6475" y="2417"/>
                  </a:lnTo>
                  <a:lnTo>
                    <a:pt x="6466" y="2507"/>
                  </a:lnTo>
                  <a:lnTo>
                    <a:pt x="6458" y="2596"/>
                  </a:lnTo>
                  <a:lnTo>
                    <a:pt x="6445" y="2686"/>
                  </a:lnTo>
                  <a:lnTo>
                    <a:pt x="6427" y="2771"/>
                  </a:lnTo>
                  <a:lnTo>
                    <a:pt x="6405" y="2856"/>
                  </a:lnTo>
                  <a:lnTo>
                    <a:pt x="6379" y="2937"/>
                  </a:lnTo>
                  <a:lnTo>
                    <a:pt x="6353" y="3014"/>
                  </a:lnTo>
                  <a:lnTo>
                    <a:pt x="6322" y="3090"/>
                  </a:lnTo>
                  <a:lnTo>
                    <a:pt x="6287" y="3167"/>
                  </a:lnTo>
                  <a:lnTo>
                    <a:pt x="6248" y="3239"/>
                  </a:lnTo>
                  <a:lnTo>
                    <a:pt x="6204" y="3307"/>
                  </a:lnTo>
                  <a:lnTo>
                    <a:pt x="6156" y="3374"/>
                  </a:lnTo>
                  <a:lnTo>
                    <a:pt x="6108" y="3438"/>
                  </a:lnTo>
                  <a:lnTo>
                    <a:pt x="6055" y="3497"/>
                  </a:lnTo>
                  <a:lnTo>
                    <a:pt x="5996" y="3556"/>
                  </a:lnTo>
                  <a:lnTo>
                    <a:pt x="5937" y="3608"/>
                  </a:lnTo>
                  <a:lnTo>
                    <a:pt x="5874" y="3661"/>
                  </a:lnTo>
                  <a:lnTo>
                    <a:pt x="5806" y="3704"/>
                  </a:lnTo>
                  <a:lnTo>
                    <a:pt x="5734" y="3748"/>
                  </a:lnTo>
                  <a:lnTo>
                    <a:pt x="5662" y="3792"/>
                  </a:lnTo>
                  <a:lnTo>
                    <a:pt x="5586" y="3827"/>
                  </a:lnTo>
                  <a:lnTo>
                    <a:pt x="5509" y="3862"/>
                  </a:lnTo>
                  <a:lnTo>
                    <a:pt x="5428" y="3892"/>
                  </a:lnTo>
                  <a:lnTo>
                    <a:pt x="5343" y="3919"/>
                  </a:lnTo>
                  <a:lnTo>
                    <a:pt x="5258" y="3945"/>
                  </a:lnTo>
                  <a:lnTo>
                    <a:pt x="5168" y="3967"/>
                  </a:lnTo>
                  <a:lnTo>
                    <a:pt x="5074" y="3980"/>
                  </a:lnTo>
                  <a:lnTo>
                    <a:pt x="4980" y="3993"/>
                  </a:lnTo>
                  <a:lnTo>
                    <a:pt x="4882" y="4006"/>
                  </a:lnTo>
                  <a:lnTo>
                    <a:pt x="4783" y="4010"/>
                  </a:lnTo>
                  <a:lnTo>
                    <a:pt x="4681" y="4010"/>
                  </a:lnTo>
                  <a:lnTo>
                    <a:pt x="2422" y="4010"/>
                  </a:lnTo>
                  <a:lnTo>
                    <a:pt x="2422" y="616"/>
                  </a:lnTo>
                  <a:lnTo>
                    <a:pt x="4683" y="616"/>
                  </a:lnTo>
                  <a:lnTo>
                    <a:pt x="4786" y="621"/>
                  </a:lnTo>
                  <a:lnTo>
                    <a:pt x="4884" y="625"/>
                  </a:lnTo>
                  <a:lnTo>
                    <a:pt x="4980" y="634"/>
                  </a:lnTo>
                  <a:lnTo>
                    <a:pt x="5074" y="647"/>
                  </a:lnTo>
                  <a:lnTo>
                    <a:pt x="5168" y="664"/>
                  </a:lnTo>
                  <a:lnTo>
                    <a:pt x="5258" y="686"/>
                  </a:lnTo>
                  <a:lnTo>
                    <a:pt x="5343" y="712"/>
                  </a:lnTo>
                  <a:lnTo>
                    <a:pt x="5428" y="739"/>
                  </a:lnTo>
                  <a:lnTo>
                    <a:pt x="5509" y="769"/>
                  </a:lnTo>
                  <a:lnTo>
                    <a:pt x="5586" y="804"/>
                  </a:lnTo>
                  <a:lnTo>
                    <a:pt x="5662" y="844"/>
                  </a:lnTo>
                  <a:lnTo>
                    <a:pt x="5734" y="887"/>
                  </a:lnTo>
                  <a:lnTo>
                    <a:pt x="5806" y="931"/>
                  </a:lnTo>
                  <a:lnTo>
                    <a:pt x="5874" y="979"/>
                  </a:lnTo>
                  <a:lnTo>
                    <a:pt x="5937" y="1027"/>
                  </a:lnTo>
                  <a:lnTo>
                    <a:pt x="5996" y="1086"/>
                  </a:lnTo>
                  <a:lnTo>
                    <a:pt x="6055" y="1145"/>
                  </a:lnTo>
                  <a:lnTo>
                    <a:pt x="6108" y="1204"/>
                  </a:lnTo>
                  <a:lnTo>
                    <a:pt x="6156" y="1268"/>
                  </a:lnTo>
                  <a:lnTo>
                    <a:pt x="6204" y="1335"/>
                  </a:lnTo>
                  <a:lnTo>
                    <a:pt x="6248" y="1407"/>
                  </a:lnTo>
                  <a:lnTo>
                    <a:pt x="6287" y="1480"/>
                  </a:lnTo>
                  <a:lnTo>
                    <a:pt x="6322" y="1552"/>
                  </a:lnTo>
                  <a:lnTo>
                    <a:pt x="6353" y="1633"/>
                  </a:lnTo>
                  <a:lnTo>
                    <a:pt x="6379" y="1709"/>
                  </a:lnTo>
                  <a:lnTo>
                    <a:pt x="6405" y="1790"/>
                  </a:lnTo>
                  <a:lnTo>
                    <a:pt x="6427" y="1875"/>
                  </a:lnTo>
                  <a:lnTo>
                    <a:pt x="6445" y="1960"/>
                  </a:lnTo>
                  <a:lnTo>
                    <a:pt x="6458" y="2050"/>
                  </a:lnTo>
                  <a:lnTo>
                    <a:pt x="6466" y="2140"/>
                  </a:lnTo>
                  <a:lnTo>
                    <a:pt x="6475" y="2234"/>
                  </a:lnTo>
                  <a:lnTo>
                    <a:pt x="6475" y="2323"/>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1" name="Freeform 20">
              <a:extLst>
                <a:ext uri="{FF2B5EF4-FFF2-40B4-BE49-F238E27FC236}">
                  <a16:creationId xmlns:a16="http://schemas.microsoft.com/office/drawing/2014/main" id="{34475E32-28F8-C347-849E-2944BD4118D7}"/>
                </a:ext>
              </a:extLst>
            </p:cNvPr>
            <p:cNvSpPr>
              <a:spLocks noChangeArrowheads="1"/>
            </p:cNvSpPr>
            <p:nvPr userDrawn="1"/>
          </p:nvSpPr>
          <p:spPr bwMode="auto">
            <a:xfrm>
              <a:off x="-1588" y="941388"/>
              <a:ext cx="3186113" cy="3908425"/>
            </a:xfrm>
            <a:custGeom>
              <a:avLst/>
              <a:gdLst>
                <a:gd name="T0" fmla="*/ 6190 w 8851"/>
                <a:gd name="T1" fmla="*/ 5470 h 10858"/>
                <a:gd name="T2" fmla="*/ 6413 w 8851"/>
                <a:gd name="T3" fmla="*/ 5374 h 10858"/>
                <a:gd name="T4" fmla="*/ 6627 w 8851"/>
                <a:gd name="T5" fmla="*/ 5263 h 10858"/>
                <a:gd name="T6" fmla="*/ 6837 w 8851"/>
                <a:gd name="T7" fmla="*/ 5132 h 10858"/>
                <a:gd name="T8" fmla="*/ 7038 w 8851"/>
                <a:gd name="T9" fmla="*/ 4992 h 10858"/>
                <a:gd name="T10" fmla="*/ 7230 w 8851"/>
                <a:gd name="T11" fmla="*/ 4830 h 10858"/>
                <a:gd name="T12" fmla="*/ 7414 w 8851"/>
                <a:gd name="T13" fmla="*/ 4660 h 10858"/>
                <a:gd name="T14" fmla="*/ 7584 w 8851"/>
                <a:gd name="T15" fmla="*/ 4467 h 10858"/>
                <a:gd name="T16" fmla="*/ 7742 w 8851"/>
                <a:gd name="T17" fmla="*/ 4266 h 10858"/>
                <a:gd name="T18" fmla="*/ 7882 w 8851"/>
                <a:gd name="T19" fmla="*/ 4048 h 10858"/>
                <a:gd name="T20" fmla="*/ 8008 w 8851"/>
                <a:gd name="T21" fmla="*/ 3812 h 10858"/>
                <a:gd name="T22" fmla="*/ 8120 w 8851"/>
                <a:gd name="T23" fmla="*/ 3562 h 10858"/>
                <a:gd name="T24" fmla="*/ 8203 w 8851"/>
                <a:gd name="T25" fmla="*/ 3300 h 10858"/>
                <a:gd name="T26" fmla="*/ 8273 w 8851"/>
                <a:gd name="T27" fmla="*/ 3020 h 10858"/>
                <a:gd name="T28" fmla="*/ 8317 w 8851"/>
                <a:gd name="T29" fmla="*/ 2728 h 10858"/>
                <a:gd name="T30" fmla="*/ 8343 w 8851"/>
                <a:gd name="T31" fmla="*/ 2417 h 10858"/>
                <a:gd name="T32" fmla="*/ 8338 w 8851"/>
                <a:gd name="T33" fmla="*/ 2065 h 10858"/>
                <a:gd name="T34" fmla="*/ 8308 w 8851"/>
                <a:gd name="T35" fmla="*/ 1685 h 10858"/>
                <a:gd name="T36" fmla="*/ 8238 w 8851"/>
                <a:gd name="T37" fmla="*/ 1313 h 10858"/>
                <a:gd name="T38" fmla="*/ 8135 w 8851"/>
                <a:gd name="T39" fmla="*/ 959 h 10858"/>
                <a:gd name="T40" fmla="*/ 8000 w 8851"/>
                <a:gd name="T41" fmla="*/ 618 h 10858"/>
                <a:gd name="T42" fmla="*/ 7834 w 8851"/>
                <a:gd name="T43" fmla="*/ 293 h 10858"/>
                <a:gd name="T44" fmla="*/ 7637 w 8851"/>
                <a:gd name="T45" fmla="*/ 0 h 10858"/>
                <a:gd name="T46" fmla="*/ 0 w 8851"/>
                <a:gd name="T47" fmla="*/ 10857 h 10858"/>
                <a:gd name="T48" fmla="*/ 1882 w 8851"/>
                <a:gd name="T49" fmla="*/ 5910 h 10858"/>
                <a:gd name="T50" fmla="*/ 6043 w 8851"/>
                <a:gd name="T51" fmla="*/ 10855 h 10858"/>
                <a:gd name="T52" fmla="*/ 6078 w 8851"/>
                <a:gd name="T53" fmla="*/ 5510 h 10858"/>
                <a:gd name="T54" fmla="*/ 5914 w 8851"/>
                <a:gd name="T55" fmla="*/ 2432 h 10858"/>
                <a:gd name="T56" fmla="*/ 5893 w 8851"/>
                <a:gd name="T57" fmla="*/ 2603 h 10858"/>
                <a:gd name="T58" fmla="*/ 5853 w 8851"/>
                <a:gd name="T59" fmla="*/ 2765 h 10858"/>
                <a:gd name="T60" fmla="*/ 5801 w 8851"/>
                <a:gd name="T61" fmla="*/ 2918 h 10858"/>
                <a:gd name="T62" fmla="*/ 5731 w 8851"/>
                <a:gd name="T63" fmla="*/ 3062 h 10858"/>
                <a:gd name="T64" fmla="*/ 5652 w 8851"/>
                <a:gd name="T65" fmla="*/ 3202 h 10858"/>
                <a:gd name="T66" fmla="*/ 5556 w 8851"/>
                <a:gd name="T67" fmla="*/ 3329 h 10858"/>
                <a:gd name="T68" fmla="*/ 5451 w 8851"/>
                <a:gd name="T69" fmla="*/ 3440 h 10858"/>
                <a:gd name="T70" fmla="*/ 5329 w 8851"/>
                <a:gd name="T71" fmla="*/ 3541 h 10858"/>
                <a:gd name="T72" fmla="*/ 5193 w 8851"/>
                <a:gd name="T73" fmla="*/ 3632 h 10858"/>
                <a:gd name="T74" fmla="*/ 5045 w 8851"/>
                <a:gd name="T75" fmla="*/ 3707 h 10858"/>
                <a:gd name="T76" fmla="*/ 4892 w 8851"/>
                <a:gd name="T77" fmla="*/ 3772 h 10858"/>
                <a:gd name="T78" fmla="*/ 4721 w 8851"/>
                <a:gd name="T79" fmla="*/ 3825 h 10858"/>
                <a:gd name="T80" fmla="*/ 4546 w 8851"/>
                <a:gd name="T81" fmla="*/ 3860 h 10858"/>
                <a:gd name="T82" fmla="*/ 4358 w 8851"/>
                <a:gd name="T83" fmla="*/ 3882 h 10858"/>
                <a:gd name="T84" fmla="*/ 4166 w 8851"/>
                <a:gd name="T85" fmla="*/ 3890 h 10858"/>
                <a:gd name="T86" fmla="*/ 1882 w 8851"/>
                <a:gd name="T87" fmla="*/ 616 h 10858"/>
                <a:gd name="T88" fmla="*/ 4264 w 8851"/>
                <a:gd name="T89" fmla="*/ 621 h 10858"/>
                <a:gd name="T90" fmla="*/ 4452 w 8851"/>
                <a:gd name="T91" fmla="*/ 634 h 10858"/>
                <a:gd name="T92" fmla="*/ 4636 w 8851"/>
                <a:gd name="T93" fmla="*/ 664 h 10858"/>
                <a:gd name="T94" fmla="*/ 4806 w 8851"/>
                <a:gd name="T95" fmla="*/ 708 h 10858"/>
                <a:gd name="T96" fmla="*/ 4968 w 8851"/>
                <a:gd name="T97" fmla="*/ 765 h 10858"/>
                <a:gd name="T98" fmla="*/ 5121 w 8851"/>
                <a:gd name="T99" fmla="*/ 839 h 10858"/>
                <a:gd name="T100" fmla="*/ 5261 w 8851"/>
                <a:gd name="T101" fmla="*/ 922 h 10858"/>
                <a:gd name="T102" fmla="*/ 5392 w 8851"/>
                <a:gd name="T103" fmla="*/ 1014 h 10858"/>
                <a:gd name="T104" fmla="*/ 5504 w 8851"/>
                <a:gd name="T105" fmla="*/ 1125 h 10858"/>
                <a:gd name="T106" fmla="*/ 5604 w 8851"/>
                <a:gd name="T107" fmla="*/ 1244 h 10858"/>
                <a:gd name="T108" fmla="*/ 5692 w 8851"/>
                <a:gd name="T109" fmla="*/ 1379 h 10858"/>
                <a:gd name="T110" fmla="*/ 5766 w 8851"/>
                <a:gd name="T111" fmla="*/ 1519 h 10858"/>
                <a:gd name="T112" fmla="*/ 5827 w 8851"/>
                <a:gd name="T113" fmla="*/ 1668 h 10858"/>
                <a:gd name="T114" fmla="*/ 5875 w 8851"/>
                <a:gd name="T115" fmla="*/ 1825 h 10858"/>
                <a:gd name="T116" fmla="*/ 5906 w 8851"/>
                <a:gd name="T117" fmla="*/ 1995 h 10858"/>
                <a:gd name="T118" fmla="*/ 5919 w 8851"/>
                <a:gd name="T119" fmla="*/ 2166 h 10858"/>
                <a:gd name="T120" fmla="*/ 5919 w 8851"/>
                <a:gd name="T121" fmla="*/ 2343 h 108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8851" h="10858">
                  <a:moveTo>
                    <a:pt x="6078" y="5510"/>
                  </a:moveTo>
                  <a:lnTo>
                    <a:pt x="6190" y="5470"/>
                  </a:lnTo>
                  <a:lnTo>
                    <a:pt x="6301" y="5422"/>
                  </a:lnTo>
                  <a:lnTo>
                    <a:pt x="6413" y="5374"/>
                  </a:lnTo>
                  <a:lnTo>
                    <a:pt x="6520" y="5322"/>
                  </a:lnTo>
                  <a:lnTo>
                    <a:pt x="6627" y="5263"/>
                  </a:lnTo>
                  <a:lnTo>
                    <a:pt x="6734" y="5199"/>
                  </a:lnTo>
                  <a:lnTo>
                    <a:pt x="6837" y="5132"/>
                  </a:lnTo>
                  <a:lnTo>
                    <a:pt x="6940" y="5064"/>
                  </a:lnTo>
                  <a:lnTo>
                    <a:pt x="7038" y="4992"/>
                  </a:lnTo>
                  <a:lnTo>
                    <a:pt x="7136" y="4911"/>
                  </a:lnTo>
                  <a:lnTo>
                    <a:pt x="7230" y="4830"/>
                  </a:lnTo>
                  <a:lnTo>
                    <a:pt x="7324" y="4745"/>
                  </a:lnTo>
                  <a:lnTo>
                    <a:pt x="7414" y="4660"/>
                  </a:lnTo>
                  <a:lnTo>
                    <a:pt x="7499" y="4566"/>
                  </a:lnTo>
                  <a:lnTo>
                    <a:pt x="7584" y="4467"/>
                  </a:lnTo>
                  <a:lnTo>
                    <a:pt x="7665" y="4369"/>
                  </a:lnTo>
                  <a:lnTo>
                    <a:pt x="7742" y="4266"/>
                  </a:lnTo>
                  <a:lnTo>
                    <a:pt x="7814" y="4159"/>
                  </a:lnTo>
                  <a:lnTo>
                    <a:pt x="7882" y="4048"/>
                  </a:lnTo>
                  <a:lnTo>
                    <a:pt x="7949" y="3932"/>
                  </a:lnTo>
                  <a:lnTo>
                    <a:pt x="8008" y="3812"/>
                  </a:lnTo>
                  <a:lnTo>
                    <a:pt x="8067" y="3691"/>
                  </a:lnTo>
                  <a:lnTo>
                    <a:pt x="8120" y="3562"/>
                  </a:lnTo>
                  <a:lnTo>
                    <a:pt x="8164" y="3433"/>
                  </a:lnTo>
                  <a:lnTo>
                    <a:pt x="8203" y="3300"/>
                  </a:lnTo>
                  <a:lnTo>
                    <a:pt x="8242" y="3162"/>
                  </a:lnTo>
                  <a:lnTo>
                    <a:pt x="8273" y="3020"/>
                  </a:lnTo>
                  <a:lnTo>
                    <a:pt x="8299" y="2878"/>
                  </a:lnTo>
                  <a:lnTo>
                    <a:pt x="8317" y="2728"/>
                  </a:lnTo>
                  <a:lnTo>
                    <a:pt x="8334" y="2577"/>
                  </a:lnTo>
                  <a:lnTo>
                    <a:pt x="8343" y="2417"/>
                  </a:lnTo>
                  <a:lnTo>
                    <a:pt x="8343" y="2258"/>
                  </a:lnTo>
                  <a:lnTo>
                    <a:pt x="8338" y="2065"/>
                  </a:lnTo>
                  <a:lnTo>
                    <a:pt x="8330" y="1873"/>
                  </a:lnTo>
                  <a:lnTo>
                    <a:pt x="8308" y="1685"/>
                  </a:lnTo>
                  <a:lnTo>
                    <a:pt x="8277" y="1497"/>
                  </a:lnTo>
                  <a:lnTo>
                    <a:pt x="8238" y="1313"/>
                  </a:lnTo>
                  <a:lnTo>
                    <a:pt x="8194" y="1134"/>
                  </a:lnTo>
                  <a:lnTo>
                    <a:pt x="8135" y="959"/>
                  </a:lnTo>
                  <a:lnTo>
                    <a:pt x="8072" y="785"/>
                  </a:lnTo>
                  <a:lnTo>
                    <a:pt x="8000" y="618"/>
                  </a:lnTo>
                  <a:lnTo>
                    <a:pt x="7919" y="452"/>
                  </a:lnTo>
                  <a:lnTo>
                    <a:pt x="7834" y="293"/>
                  </a:lnTo>
                  <a:lnTo>
                    <a:pt x="7735" y="142"/>
                  </a:lnTo>
                  <a:lnTo>
                    <a:pt x="7637" y="0"/>
                  </a:lnTo>
                  <a:lnTo>
                    <a:pt x="0" y="0"/>
                  </a:lnTo>
                  <a:lnTo>
                    <a:pt x="0" y="10857"/>
                  </a:lnTo>
                  <a:lnTo>
                    <a:pt x="1882" y="10857"/>
                  </a:lnTo>
                  <a:lnTo>
                    <a:pt x="1882" y="5910"/>
                  </a:lnTo>
                  <a:lnTo>
                    <a:pt x="3626" y="5910"/>
                  </a:lnTo>
                  <a:lnTo>
                    <a:pt x="6043" y="10855"/>
                  </a:lnTo>
                  <a:lnTo>
                    <a:pt x="8850" y="10855"/>
                  </a:lnTo>
                  <a:lnTo>
                    <a:pt x="6078" y="5510"/>
                  </a:lnTo>
                  <a:close/>
                  <a:moveTo>
                    <a:pt x="5919" y="2343"/>
                  </a:moveTo>
                  <a:lnTo>
                    <a:pt x="5914" y="2432"/>
                  </a:lnTo>
                  <a:lnTo>
                    <a:pt x="5906" y="2518"/>
                  </a:lnTo>
                  <a:lnTo>
                    <a:pt x="5893" y="2603"/>
                  </a:lnTo>
                  <a:lnTo>
                    <a:pt x="5875" y="2684"/>
                  </a:lnTo>
                  <a:lnTo>
                    <a:pt x="5853" y="2765"/>
                  </a:lnTo>
                  <a:lnTo>
                    <a:pt x="5827" y="2841"/>
                  </a:lnTo>
                  <a:lnTo>
                    <a:pt x="5801" y="2918"/>
                  </a:lnTo>
                  <a:lnTo>
                    <a:pt x="5766" y="2994"/>
                  </a:lnTo>
                  <a:lnTo>
                    <a:pt x="5731" y="3062"/>
                  </a:lnTo>
                  <a:lnTo>
                    <a:pt x="5692" y="3134"/>
                  </a:lnTo>
                  <a:lnTo>
                    <a:pt x="5652" y="3202"/>
                  </a:lnTo>
                  <a:lnTo>
                    <a:pt x="5604" y="3265"/>
                  </a:lnTo>
                  <a:lnTo>
                    <a:pt x="5556" y="3329"/>
                  </a:lnTo>
                  <a:lnTo>
                    <a:pt x="5504" y="3388"/>
                  </a:lnTo>
                  <a:lnTo>
                    <a:pt x="5451" y="3440"/>
                  </a:lnTo>
                  <a:lnTo>
                    <a:pt x="5392" y="3492"/>
                  </a:lnTo>
                  <a:lnTo>
                    <a:pt x="5329" y="3541"/>
                  </a:lnTo>
                  <a:lnTo>
                    <a:pt x="5261" y="3589"/>
                  </a:lnTo>
                  <a:lnTo>
                    <a:pt x="5193" y="3632"/>
                  </a:lnTo>
                  <a:lnTo>
                    <a:pt x="5121" y="3672"/>
                  </a:lnTo>
                  <a:lnTo>
                    <a:pt x="5045" y="3707"/>
                  </a:lnTo>
                  <a:lnTo>
                    <a:pt x="4968" y="3742"/>
                  </a:lnTo>
                  <a:lnTo>
                    <a:pt x="4892" y="3772"/>
                  </a:lnTo>
                  <a:lnTo>
                    <a:pt x="4806" y="3798"/>
                  </a:lnTo>
                  <a:lnTo>
                    <a:pt x="4721" y="3825"/>
                  </a:lnTo>
                  <a:lnTo>
                    <a:pt x="4636" y="3842"/>
                  </a:lnTo>
                  <a:lnTo>
                    <a:pt x="4546" y="3860"/>
                  </a:lnTo>
                  <a:lnTo>
                    <a:pt x="4452" y="3873"/>
                  </a:lnTo>
                  <a:lnTo>
                    <a:pt x="4358" y="3882"/>
                  </a:lnTo>
                  <a:lnTo>
                    <a:pt x="4264" y="3890"/>
                  </a:lnTo>
                  <a:lnTo>
                    <a:pt x="4166" y="3890"/>
                  </a:lnTo>
                  <a:lnTo>
                    <a:pt x="1882" y="3890"/>
                  </a:lnTo>
                  <a:lnTo>
                    <a:pt x="1882" y="616"/>
                  </a:lnTo>
                  <a:lnTo>
                    <a:pt x="4166" y="616"/>
                  </a:lnTo>
                  <a:lnTo>
                    <a:pt x="4264" y="621"/>
                  </a:lnTo>
                  <a:lnTo>
                    <a:pt x="4358" y="625"/>
                  </a:lnTo>
                  <a:lnTo>
                    <a:pt x="4452" y="634"/>
                  </a:lnTo>
                  <a:lnTo>
                    <a:pt x="4546" y="647"/>
                  </a:lnTo>
                  <a:lnTo>
                    <a:pt x="4636" y="664"/>
                  </a:lnTo>
                  <a:lnTo>
                    <a:pt x="4721" y="686"/>
                  </a:lnTo>
                  <a:lnTo>
                    <a:pt x="4806" y="708"/>
                  </a:lnTo>
                  <a:lnTo>
                    <a:pt x="4892" y="734"/>
                  </a:lnTo>
                  <a:lnTo>
                    <a:pt x="4968" y="765"/>
                  </a:lnTo>
                  <a:lnTo>
                    <a:pt x="5045" y="800"/>
                  </a:lnTo>
                  <a:lnTo>
                    <a:pt x="5121" y="839"/>
                  </a:lnTo>
                  <a:lnTo>
                    <a:pt x="5193" y="879"/>
                  </a:lnTo>
                  <a:lnTo>
                    <a:pt x="5261" y="922"/>
                  </a:lnTo>
                  <a:lnTo>
                    <a:pt x="5329" y="966"/>
                  </a:lnTo>
                  <a:lnTo>
                    <a:pt x="5392" y="1014"/>
                  </a:lnTo>
                  <a:lnTo>
                    <a:pt x="5451" y="1066"/>
                  </a:lnTo>
                  <a:lnTo>
                    <a:pt x="5504" y="1125"/>
                  </a:lnTo>
                  <a:lnTo>
                    <a:pt x="5556" y="1185"/>
                  </a:lnTo>
                  <a:lnTo>
                    <a:pt x="5604" y="1244"/>
                  </a:lnTo>
                  <a:lnTo>
                    <a:pt x="5652" y="1311"/>
                  </a:lnTo>
                  <a:lnTo>
                    <a:pt x="5692" y="1379"/>
                  </a:lnTo>
                  <a:lnTo>
                    <a:pt x="5731" y="1447"/>
                  </a:lnTo>
                  <a:lnTo>
                    <a:pt x="5766" y="1519"/>
                  </a:lnTo>
                  <a:lnTo>
                    <a:pt x="5801" y="1591"/>
                  </a:lnTo>
                  <a:lnTo>
                    <a:pt x="5827" y="1668"/>
                  </a:lnTo>
                  <a:lnTo>
                    <a:pt x="5853" y="1748"/>
                  </a:lnTo>
                  <a:lnTo>
                    <a:pt x="5875" y="1825"/>
                  </a:lnTo>
                  <a:lnTo>
                    <a:pt x="5893" y="1910"/>
                  </a:lnTo>
                  <a:lnTo>
                    <a:pt x="5906" y="1995"/>
                  </a:lnTo>
                  <a:lnTo>
                    <a:pt x="5914" y="2081"/>
                  </a:lnTo>
                  <a:lnTo>
                    <a:pt x="5919" y="2166"/>
                  </a:lnTo>
                  <a:lnTo>
                    <a:pt x="5923" y="2255"/>
                  </a:lnTo>
                  <a:lnTo>
                    <a:pt x="5919" y="2343"/>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sp>
        <p:nvSpPr>
          <p:cNvPr id="23" name="Rectangle 22">
            <a:extLst>
              <a:ext uri="{FF2B5EF4-FFF2-40B4-BE49-F238E27FC236}">
                <a16:creationId xmlns:a16="http://schemas.microsoft.com/office/drawing/2014/main" id="{79D88F34-C234-5D4F-9394-CB5AA255BEE3}"/>
              </a:ext>
            </a:extLst>
          </p:cNvPr>
          <p:cNvSpPr/>
          <p:nvPr userDrawn="1"/>
        </p:nvSpPr>
        <p:spPr>
          <a:xfrm>
            <a:off x="8081682" y="0"/>
            <a:ext cx="4110318"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icrosoft Sans Serif" charset="0"/>
              <a:ea typeface="Microsoft Sans Serif" charset="0"/>
              <a:cs typeface="Microsoft Sans Serif" charset="0"/>
            </a:endParaRPr>
          </a:p>
        </p:txBody>
      </p:sp>
      <p:grpSp>
        <p:nvGrpSpPr>
          <p:cNvPr id="24" name="Group 23">
            <a:extLst>
              <a:ext uri="{FF2B5EF4-FFF2-40B4-BE49-F238E27FC236}">
                <a16:creationId xmlns:a16="http://schemas.microsoft.com/office/drawing/2014/main" id="{83549044-D895-8D43-874A-39AA13388A88}"/>
              </a:ext>
            </a:extLst>
          </p:cNvPr>
          <p:cNvGrpSpPr/>
          <p:nvPr userDrawn="1"/>
        </p:nvGrpSpPr>
        <p:grpSpPr>
          <a:xfrm>
            <a:off x="11358117" y="455668"/>
            <a:ext cx="461848" cy="403730"/>
            <a:chOff x="3505200" y="2951163"/>
            <a:chExt cx="1892300" cy="1654175"/>
          </a:xfrm>
          <a:solidFill>
            <a:schemeClr val="accent5"/>
          </a:solidFill>
        </p:grpSpPr>
        <p:sp>
          <p:nvSpPr>
            <p:cNvPr id="25" name="Freeform 24">
              <a:extLst>
                <a:ext uri="{FF2B5EF4-FFF2-40B4-BE49-F238E27FC236}">
                  <a16:creationId xmlns:a16="http://schemas.microsoft.com/office/drawing/2014/main" id="{5402AD25-0CBA-5347-9960-0F004887A8D9}"/>
                </a:ext>
              </a:extLst>
            </p:cNvPr>
            <p:cNvSpPr>
              <a:spLocks noChangeArrowheads="1"/>
            </p:cNvSpPr>
            <p:nvPr userDrawn="1"/>
          </p:nvSpPr>
          <p:spPr bwMode="auto">
            <a:xfrm>
              <a:off x="3505200" y="2951163"/>
              <a:ext cx="868363" cy="1147762"/>
            </a:xfrm>
            <a:custGeom>
              <a:avLst/>
              <a:gdLst>
                <a:gd name="T0" fmla="*/ 625 w 2414"/>
                <a:gd name="T1" fmla="*/ 1915 h 3189"/>
                <a:gd name="T2" fmla="*/ 0 w 2414"/>
                <a:gd name="T3" fmla="*/ 3186 h 3189"/>
                <a:gd name="T4" fmla="*/ 1250 w 2414"/>
                <a:gd name="T5" fmla="*/ 0 h 3189"/>
                <a:gd name="T6" fmla="*/ 1368 w 2414"/>
                <a:gd name="T7" fmla="*/ 2 h 3189"/>
                <a:gd name="T8" fmla="*/ 1484 w 2414"/>
                <a:gd name="T9" fmla="*/ 20 h 3189"/>
                <a:gd name="T10" fmla="*/ 1589 w 2414"/>
                <a:gd name="T11" fmla="*/ 42 h 3189"/>
                <a:gd name="T12" fmla="*/ 1689 w 2414"/>
                <a:gd name="T13" fmla="*/ 75 h 3189"/>
                <a:gd name="T14" fmla="*/ 1781 w 2414"/>
                <a:gd name="T15" fmla="*/ 114 h 3189"/>
                <a:gd name="T16" fmla="*/ 1866 w 2414"/>
                <a:gd name="T17" fmla="*/ 166 h 3189"/>
                <a:gd name="T18" fmla="*/ 1945 w 2414"/>
                <a:gd name="T19" fmla="*/ 223 h 3189"/>
                <a:gd name="T20" fmla="*/ 2015 w 2414"/>
                <a:gd name="T21" fmla="*/ 287 h 3189"/>
                <a:gd name="T22" fmla="*/ 2078 w 2414"/>
                <a:gd name="T23" fmla="*/ 357 h 3189"/>
                <a:gd name="T24" fmla="*/ 2135 w 2414"/>
                <a:gd name="T25" fmla="*/ 431 h 3189"/>
                <a:gd name="T26" fmla="*/ 2183 w 2414"/>
                <a:gd name="T27" fmla="*/ 514 h 3189"/>
                <a:gd name="T28" fmla="*/ 2218 w 2414"/>
                <a:gd name="T29" fmla="*/ 599 h 3189"/>
                <a:gd name="T30" fmla="*/ 2249 w 2414"/>
                <a:gd name="T31" fmla="*/ 687 h 3189"/>
                <a:gd name="T32" fmla="*/ 2271 w 2414"/>
                <a:gd name="T33" fmla="*/ 778 h 3189"/>
                <a:gd name="T34" fmla="*/ 2284 w 2414"/>
                <a:gd name="T35" fmla="*/ 874 h 3189"/>
                <a:gd name="T36" fmla="*/ 2286 w 2414"/>
                <a:gd name="T37" fmla="*/ 975 h 3189"/>
                <a:gd name="T38" fmla="*/ 2277 w 2414"/>
                <a:gd name="T39" fmla="*/ 1132 h 3189"/>
                <a:gd name="T40" fmla="*/ 2240 w 2414"/>
                <a:gd name="T41" fmla="*/ 1279 h 3189"/>
                <a:gd name="T42" fmla="*/ 2183 w 2414"/>
                <a:gd name="T43" fmla="*/ 1406 h 3189"/>
                <a:gd name="T44" fmla="*/ 2113 w 2414"/>
                <a:gd name="T45" fmla="*/ 1517 h 3189"/>
                <a:gd name="T46" fmla="*/ 2026 w 2414"/>
                <a:gd name="T47" fmla="*/ 1618 h 3189"/>
                <a:gd name="T48" fmla="*/ 1925 w 2414"/>
                <a:gd name="T49" fmla="*/ 1696 h 3189"/>
                <a:gd name="T50" fmla="*/ 1816 w 2414"/>
                <a:gd name="T51" fmla="*/ 1764 h 3189"/>
                <a:gd name="T52" fmla="*/ 1702 w 2414"/>
                <a:gd name="T53" fmla="*/ 1816 h 3189"/>
                <a:gd name="T54" fmla="*/ 1694 w 2414"/>
                <a:gd name="T55" fmla="*/ 3188 h 3189"/>
                <a:gd name="T56" fmla="*/ 1073 w 2414"/>
                <a:gd name="T57" fmla="*/ 1915 h 3189"/>
                <a:gd name="T58" fmla="*/ 625 w 2414"/>
                <a:gd name="T59" fmla="*/ 553 h 3189"/>
                <a:gd name="T60" fmla="*/ 1208 w 2414"/>
                <a:gd name="T61" fmla="*/ 1397 h 3189"/>
                <a:gd name="T62" fmla="*/ 1309 w 2414"/>
                <a:gd name="T63" fmla="*/ 1392 h 3189"/>
                <a:gd name="T64" fmla="*/ 1396 w 2414"/>
                <a:gd name="T65" fmla="*/ 1371 h 3189"/>
                <a:gd name="T66" fmla="*/ 1475 w 2414"/>
                <a:gd name="T67" fmla="*/ 1331 h 3189"/>
                <a:gd name="T68" fmla="*/ 1538 w 2414"/>
                <a:gd name="T69" fmla="*/ 1283 h 3189"/>
                <a:gd name="T70" fmla="*/ 1591 w 2414"/>
                <a:gd name="T71" fmla="*/ 1220 h 3189"/>
                <a:gd name="T72" fmla="*/ 1630 w 2414"/>
                <a:gd name="T73" fmla="*/ 1150 h 3189"/>
                <a:gd name="T74" fmla="*/ 1652 w 2414"/>
                <a:gd name="T75" fmla="*/ 1067 h 3189"/>
                <a:gd name="T76" fmla="*/ 1661 w 2414"/>
                <a:gd name="T77" fmla="*/ 979 h 3189"/>
                <a:gd name="T78" fmla="*/ 1652 w 2414"/>
                <a:gd name="T79" fmla="*/ 892 h 3189"/>
                <a:gd name="T80" fmla="*/ 1630 w 2414"/>
                <a:gd name="T81" fmla="*/ 809 h 3189"/>
                <a:gd name="T82" fmla="*/ 1591 w 2414"/>
                <a:gd name="T83" fmla="*/ 739 h 3189"/>
                <a:gd name="T84" fmla="*/ 1538 w 2414"/>
                <a:gd name="T85" fmla="*/ 676 h 3189"/>
                <a:gd name="T86" fmla="*/ 1475 w 2414"/>
                <a:gd name="T87" fmla="*/ 630 h 3189"/>
                <a:gd name="T88" fmla="*/ 1396 w 2414"/>
                <a:gd name="T89" fmla="*/ 593 h 3189"/>
                <a:gd name="T90" fmla="*/ 1309 w 2414"/>
                <a:gd name="T91" fmla="*/ 566 h 3189"/>
                <a:gd name="T92" fmla="*/ 1208 w 2414"/>
                <a:gd name="T93" fmla="*/ 553 h 3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414" h="3189">
                  <a:moveTo>
                    <a:pt x="1073" y="1915"/>
                  </a:moveTo>
                  <a:lnTo>
                    <a:pt x="625" y="1915"/>
                  </a:lnTo>
                  <a:lnTo>
                    <a:pt x="625" y="3186"/>
                  </a:lnTo>
                  <a:lnTo>
                    <a:pt x="0" y="3186"/>
                  </a:lnTo>
                  <a:lnTo>
                    <a:pt x="0" y="0"/>
                  </a:lnTo>
                  <a:lnTo>
                    <a:pt x="1250" y="0"/>
                  </a:lnTo>
                  <a:lnTo>
                    <a:pt x="1311" y="0"/>
                  </a:lnTo>
                  <a:lnTo>
                    <a:pt x="1368" y="2"/>
                  </a:lnTo>
                  <a:lnTo>
                    <a:pt x="1427" y="9"/>
                  </a:lnTo>
                  <a:lnTo>
                    <a:pt x="1484" y="20"/>
                  </a:lnTo>
                  <a:lnTo>
                    <a:pt x="1536" y="31"/>
                  </a:lnTo>
                  <a:lnTo>
                    <a:pt x="1589" y="42"/>
                  </a:lnTo>
                  <a:lnTo>
                    <a:pt x="1641" y="57"/>
                  </a:lnTo>
                  <a:lnTo>
                    <a:pt x="1689" y="75"/>
                  </a:lnTo>
                  <a:lnTo>
                    <a:pt x="1737" y="92"/>
                  </a:lnTo>
                  <a:lnTo>
                    <a:pt x="1781" y="114"/>
                  </a:lnTo>
                  <a:lnTo>
                    <a:pt x="1825" y="140"/>
                  </a:lnTo>
                  <a:lnTo>
                    <a:pt x="1866" y="166"/>
                  </a:lnTo>
                  <a:lnTo>
                    <a:pt x="1908" y="193"/>
                  </a:lnTo>
                  <a:lnTo>
                    <a:pt x="1945" y="223"/>
                  </a:lnTo>
                  <a:lnTo>
                    <a:pt x="1982" y="254"/>
                  </a:lnTo>
                  <a:lnTo>
                    <a:pt x="2015" y="287"/>
                  </a:lnTo>
                  <a:lnTo>
                    <a:pt x="2048" y="319"/>
                  </a:lnTo>
                  <a:lnTo>
                    <a:pt x="2078" y="357"/>
                  </a:lnTo>
                  <a:lnTo>
                    <a:pt x="2109" y="394"/>
                  </a:lnTo>
                  <a:lnTo>
                    <a:pt x="2135" y="431"/>
                  </a:lnTo>
                  <a:lnTo>
                    <a:pt x="2157" y="472"/>
                  </a:lnTo>
                  <a:lnTo>
                    <a:pt x="2183" y="514"/>
                  </a:lnTo>
                  <a:lnTo>
                    <a:pt x="2201" y="555"/>
                  </a:lnTo>
                  <a:lnTo>
                    <a:pt x="2218" y="599"/>
                  </a:lnTo>
                  <a:lnTo>
                    <a:pt x="2233" y="643"/>
                  </a:lnTo>
                  <a:lnTo>
                    <a:pt x="2249" y="687"/>
                  </a:lnTo>
                  <a:lnTo>
                    <a:pt x="2264" y="735"/>
                  </a:lnTo>
                  <a:lnTo>
                    <a:pt x="2271" y="778"/>
                  </a:lnTo>
                  <a:lnTo>
                    <a:pt x="2277" y="826"/>
                  </a:lnTo>
                  <a:lnTo>
                    <a:pt x="2284" y="874"/>
                  </a:lnTo>
                  <a:lnTo>
                    <a:pt x="2286" y="927"/>
                  </a:lnTo>
                  <a:lnTo>
                    <a:pt x="2286" y="975"/>
                  </a:lnTo>
                  <a:lnTo>
                    <a:pt x="2284" y="1056"/>
                  </a:lnTo>
                  <a:lnTo>
                    <a:pt x="2277" y="1132"/>
                  </a:lnTo>
                  <a:lnTo>
                    <a:pt x="2262" y="1207"/>
                  </a:lnTo>
                  <a:lnTo>
                    <a:pt x="2240" y="1279"/>
                  </a:lnTo>
                  <a:lnTo>
                    <a:pt x="2214" y="1344"/>
                  </a:lnTo>
                  <a:lnTo>
                    <a:pt x="2183" y="1406"/>
                  </a:lnTo>
                  <a:lnTo>
                    <a:pt x="2150" y="1465"/>
                  </a:lnTo>
                  <a:lnTo>
                    <a:pt x="2113" y="1517"/>
                  </a:lnTo>
                  <a:lnTo>
                    <a:pt x="2070" y="1570"/>
                  </a:lnTo>
                  <a:lnTo>
                    <a:pt x="2026" y="1618"/>
                  </a:lnTo>
                  <a:lnTo>
                    <a:pt x="1978" y="1659"/>
                  </a:lnTo>
                  <a:lnTo>
                    <a:pt x="1925" y="1696"/>
                  </a:lnTo>
                  <a:lnTo>
                    <a:pt x="1873" y="1733"/>
                  </a:lnTo>
                  <a:lnTo>
                    <a:pt x="1816" y="1764"/>
                  </a:lnTo>
                  <a:lnTo>
                    <a:pt x="1759" y="1790"/>
                  </a:lnTo>
                  <a:lnTo>
                    <a:pt x="1702" y="1816"/>
                  </a:lnTo>
                  <a:lnTo>
                    <a:pt x="2413" y="3188"/>
                  </a:lnTo>
                  <a:lnTo>
                    <a:pt x="1694" y="3188"/>
                  </a:lnTo>
                  <a:lnTo>
                    <a:pt x="1694" y="3186"/>
                  </a:lnTo>
                  <a:lnTo>
                    <a:pt x="1073" y="1915"/>
                  </a:lnTo>
                  <a:close/>
                  <a:moveTo>
                    <a:pt x="1208" y="553"/>
                  </a:moveTo>
                  <a:lnTo>
                    <a:pt x="625" y="553"/>
                  </a:lnTo>
                  <a:lnTo>
                    <a:pt x="625" y="1397"/>
                  </a:lnTo>
                  <a:lnTo>
                    <a:pt x="1208" y="1397"/>
                  </a:lnTo>
                  <a:lnTo>
                    <a:pt x="1261" y="1395"/>
                  </a:lnTo>
                  <a:lnTo>
                    <a:pt x="1309" y="1392"/>
                  </a:lnTo>
                  <a:lnTo>
                    <a:pt x="1353" y="1382"/>
                  </a:lnTo>
                  <a:lnTo>
                    <a:pt x="1396" y="1371"/>
                  </a:lnTo>
                  <a:lnTo>
                    <a:pt x="1433" y="1353"/>
                  </a:lnTo>
                  <a:lnTo>
                    <a:pt x="1475" y="1331"/>
                  </a:lnTo>
                  <a:lnTo>
                    <a:pt x="1508" y="1309"/>
                  </a:lnTo>
                  <a:lnTo>
                    <a:pt x="1538" y="1283"/>
                  </a:lnTo>
                  <a:lnTo>
                    <a:pt x="1569" y="1253"/>
                  </a:lnTo>
                  <a:lnTo>
                    <a:pt x="1591" y="1220"/>
                  </a:lnTo>
                  <a:lnTo>
                    <a:pt x="1613" y="1187"/>
                  </a:lnTo>
                  <a:lnTo>
                    <a:pt x="1630" y="1150"/>
                  </a:lnTo>
                  <a:lnTo>
                    <a:pt x="1645" y="1108"/>
                  </a:lnTo>
                  <a:lnTo>
                    <a:pt x="1652" y="1067"/>
                  </a:lnTo>
                  <a:lnTo>
                    <a:pt x="1659" y="1023"/>
                  </a:lnTo>
                  <a:lnTo>
                    <a:pt x="1661" y="979"/>
                  </a:lnTo>
                  <a:lnTo>
                    <a:pt x="1659" y="936"/>
                  </a:lnTo>
                  <a:lnTo>
                    <a:pt x="1652" y="892"/>
                  </a:lnTo>
                  <a:lnTo>
                    <a:pt x="1645" y="850"/>
                  </a:lnTo>
                  <a:lnTo>
                    <a:pt x="1630" y="809"/>
                  </a:lnTo>
                  <a:lnTo>
                    <a:pt x="1613" y="772"/>
                  </a:lnTo>
                  <a:lnTo>
                    <a:pt x="1591" y="739"/>
                  </a:lnTo>
                  <a:lnTo>
                    <a:pt x="1569" y="706"/>
                  </a:lnTo>
                  <a:lnTo>
                    <a:pt x="1538" y="676"/>
                  </a:lnTo>
                  <a:lnTo>
                    <a:pt x="1508" y="649"/>
                  </a:lnTo>
                  <a:lnTo>
                    <a:pt x="1475" y="630"/>
                  </a:lnTo>
                  <a:lnTo>
                    <a:pt x="1433" y="608"/>
                  </a:lnTo>
                  <a:lnTo>
                    <a:pt x="1396" y="593"/>
                  </a:lnTo>
                  <a:lnTo>
                    <a:pt x="1353" y="577"/>
                  </a:lnTo>
                  <a:lnTo>
                    <a:pt x="1309" y="566"/>
                  </a:lnTo>
                  <a:lnTo>
                    <a:pt x="1261" y="564"/>
                  </a:lnTo>
                  <a:lnTo>
                    <a:pt x="1208" y="553"/>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6" name="Freeform 25">
              <a:extLst>
                <a:ext uri="{FF2B5EF4-FFF2-40B4-BE49-F238E27FC236}">
                  <a16:creationId xmlns:a16="http://schemas.microsoft.com/office/drawing/2014/main" id="{556325C7-0EF9-084A-B1F2-3A0BBB2669E0}"/>
                </a:ext>
              </a:extLst>
            </p:cNvPr>
            <p:cNvSpPr>
              <a:spLocks noChangeArrowheads="1"/>
            </p:cNvSpPr>
            <p:nvPr userDrawn="1"/>
          </p:nvSpPr>
          <p:spPr bwMode="auto">
            <a:xfrm>
              <a:off x="4572000" y="2951163"/>
              <a:ext cx="825500" cy="1147763"/>
            </a:xfrm>
            <a:custGeom>
              <a:avLst/>
              <a:gdLst>
                <a:gd name="T0" fmla="*/ 625 w 2291"/>
                <a:gd name="T1" fmla="*/ 1989 h 3189"/>
                <a:gd name="T2" fmla="*/ 0 w 2291"/>
                <a:gd name="T3" fmla="*/ 3188 h 3189"/>
                <a:gd name="T4" fmla="*/ 1240 w 2291"/>
                <a:gd name="T5" fmla="*/ 0 h 3189"/>
                <a:gd name="T6" fmla="*/ 1298 w 2291"/>
                <a:gd name="T7" fmla="*/ 0 h 3189"/>
                <a:gd name="T8" fmla="*/ 1416 w 2291"/>
                <a:gd name="T9" fmla="*/ 9 h 3189"/>
                <a:gd name="T10" fmla="*/ 1529 w 2291"/>
                <a:gd name="T11" fmla="*/ 31 h 3189"/>
                <a:gd name="T12" fmla="*/ 1634 w 2291"/>
                <a:gd name="T13" fmla="*/ 59 h 3189"/>
                <a:gd name="T14" fmla="*/ 1730 w 2291"/>
                <a:gd name="T15" fmla="*/ 94 h 3189"/>
                <a:gd name="T16" fmla="*/ 1818 w 2291"/>
                <a:gd name="T17" fmla="*/ 138 h 3189"/>
                <a:gd name="T18" fmla="*/ 1903 w 2291"/>
                <a:gd name="T19" fmla="*/ 195 h 3189"/>
                <a:gd name="T20" fmla="*/ 1977 w 2291"/>
                <a:gd name="T21" fmla="*/ 258 h 3189"/>
                <a:gd name="T22" fmla="*/ 2047 w 2291"/>
                <a:gd name="T23" fmla="*/ 324 h 3189"/>
                <a:gd name="T24" fmla="*/ 2109 w 2291"/>
                <a:gd name="T25" fmla="*/ 398 h 3189"/>
                <a:gd name="T26" fmla="*/ 2161 w 2291"/>
                <a:gd name="T27" fmla="*/ 477 h 3189"/>
                <a:gd name="T28" fmla="*/ 2205 w 2291"/>
                <a:gd name="T29" fmla="*/ 562 h 3189"/>
                <a:gd name="T30" fmla="*/ 2237 w 2291"/>
                <a:gd name="T31" fmla="*/ 650 h 3189"/>
                <a:gd name="T32" fmla="*/ 2264 w 2291"/>
                <a:gd name="T33" fmla="*/ 741 h 3189"/>
                <a:gd name="T34" fmla="*/ 2281 w 2291"/>
                <a:gd name="T35" fmla="*/ 838 h 3189"/>
                <a:gd name="T36" fmla="*/ 2290 w 2291"/>
                <a:gd name="T37" fmla="*/ 938 h 3189"/>
                <a:gd name="T38" fmla="*/ 2290 w 2291"/>
                <a:gd name="T39" fmla="*/ 991 h 3189"/>
                <a:gd name="T40" fmla="*/ 2288 w 2291"/>
                <a:gd name="T41" fmla="*/ 1091 h 3189"/>
                <a:gd name="T42" fmla="*/ 2275 w 2291"/>
                <a:gd name="T43" fmla="*/ 1192 h 3189"/>
                <a:gd name="T44" fmla="*/ 2253 w 2291"/>
                <a:gd name="T45" fmla="*/ 1283 h 3189"/>
                <a:gd name="T46" fmla="*/ 2222 w 2291"/>
                <a:gd name="T47" fmla="*/ 1375 h 3189"/>
                <a:gd name="T48" fmla="*/ 2183 w 2291"/>
                <a:gd name="T49" fmla="*/ 1460 h 3189"/>
                <a:gd name="T50" fmla="*/ 2135 w 2291"/>
                <a:gd name="T51" fmla="*/ 1541 h 3189"/>
                <a:gd name="T52" fmla="*/ 2078 w 2291"/>
                <a:gd name="T53" fmla="*/ 1620 h 3189"/>
                <a:gd name="T54" fmla="*/ 2015 w 2291"/>
                <a:gd name="T55" fmla="*/ 1690 h 3189"/>
                <a:gd name="T56" fmla="*/ 1940 w 2291"/>
                <a:gd name="T57" fmla="*/ 1755 h 3189"/>
                <a:gd name="T58" fmla="*/ 1862 w 2291"/>
                <a:gd name="T59" fmla="*/ 1812 h 3189"/>
                <a:gd name="T60" fmla="*/ 1774 w 2291"/>
                <a:gd name="T61" fmla="*/ 1865 h 3189"/>
                <a:gd name="T62" fmla="*/ 1682 w 2291"/>
                <a:gd name="T63" fmla="*/ 1904 h 3189"/>
                <a:gd name="T64" fmla="*/ 1582 w 2291"/>
                <a:gd name="T65" fmla="*/ 1939 h 3189"/>
                <a:gd name="T66" fmla="*/ 1472 w 2291"/>
                <a:gd name="T67" fmla="*/ 1961 h 3189"/>
                <a:gd name="T68" fmla="*/ 1357 w 2291"/>
                <a:gd name="T69" fmla="*/ 1974 h 3189"/>
                <a:gd name="T70" fmla="*/ 1240 w 2291"/>
                <a:gd name="T71" fmla="*/ 1989 h 3189"/>
                <a:gd name="T72" fmla="*/ 628 w 2291"/>
                <a:gd name="T73" fmla="*/ 553 h 3189"/>
                <a:gd name="T74" fmla="*/ 1207 w 2291"/>
                <a:gd name="T75" fmla="*/ 1428 h 3189"/>
                <a:gd name="T76" fmla="*/ 1259 w 2291"/>
                <a:gd name="T77" fmla="*/ 1428 h 3189"/>
                <a:gd name="T78" fmla="*/ 1354 w 2291"/>
                <a:gd name="T79" fmla="*/ 1415 h 3189"/>
                <a:gd name="T80" fmla="*/ 1440 w 2291"/>
                <a:gd name="T81" fmla="*/ 1382 h 3189"/>
                <a:gd name="T82" fmla="*/ 1510 w 2291"/>
                <a:gd name="T83" fmla="*/ 1338 h 3189"/>
                <a:gd name="T84" fmla="*/ 1573 w 2291"/>
                <a:gd name="T85" fmla="*/ 1281 h 3189"/>
                <a:gd name="T86" fmla="*/ 1617 w 2291"/>
                <a:gd name="T87" fmla="*/ 1211 h 3189"/>
                <a:gd name="T88" fmla="*/ 1650 w 2291"/>
                <a:gd name="T89" fmla="*/ 1133 h 3189"/>
                <a:gd name="T90" fmla="*/ 1663 w 2291"/>
                <a:gd name="T91" fmla="*/ 1045 h 3189"/>
                <a:gd name="T92" fmla="*/ 1665 w 2291"/>
                <a:gd name="T93" fmla="*/ 997 h 3189"/>
                <a:gd name="T94" fmla="*/ 1660 w 2291"/>
                <a:gd name="T95" fmla="*/ 905 h 3189"/>
                <a:gd name="T96" fmla="*/ 1634 w 2291"/>
                <a:gd name="T97" fmla="*/ 820 h 3189"/>
                <a:gd name="T98" fmla="*/ 1595 w 2291"/>
                <a:gd name="T99" fmla="*/ 746 h 3189"/>
                <a:gd name="T100" fmla="*/ 1542 w 2291"/>
                <a:gd name="T101" fmla="*/ 680 h 3189"/>
                <a:gd name="T102" fmla="*/ 1477 w 2291"/>
                <a:gd name="T103" fmla="*/ 628 h 3189"/>
                <a:gd name="T104" fmla="*/ 1398 w 2291"/>
                <a:gd name="T105" fmla="*/ 593 h 3189"/>
                <a:gd name="T106" fmla="*/ 1306 w 2291"/>
                <a:gd name="T107" fmla="*/ 571 h 3189"/>
                <a:gd name="T108" fmla="*/ 1207 w 2291"/>
                <a:gd name="T109" fmla="*/ 553 h 3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291" h="3189">
                  <a:moveTo>
                    <a:pt x="1240" y="1989"/>
                  </a:moveTo>
                  <a:lnTo>
                    <a:pt x="625" y="1989"/>
                  </a:lnTo>
                  <a:lnTo>
                    <a:pt x="625" y="3188"/>
                  </a:lnTo>
                  <a:lnTo>
                    <a:pt x="0" y="3188"/>
                  </a:lnTo>
                  <a:lnTo>
                    <a:pt x="0" y="0"/>
                  </a:lnTo>
                  <a:lnTo>
                    <a:pt x="1240" y="0"/>
                  </a:lnTo>
                  <a:lnTo>
                    <a:pt x="1240" y="0"/>
                  </a:lnTo>
                  <a:lnTo>
                    <a:pt x="1298" y="0"/>
                  </a:lnTo>
                  <a:lnTo>
                    <a:pt x="1357" y="7"/>
                  </a:lnTo>
                  <a:lnTo>
                    <a:pt x="1416" y="9"/>
                  </a:lnTo>
                  <a:lnTo>
                    <a:pt x="1472" y="20"/>
                  </a:lnTo>
                  <a:lnTo>
                    <a:pt x="1529" y="31"/>
                  </a:lnTo>
                  <a:lnTo>
                    <a:pt x="1582" y="42"/>
                  </a:lnTo>
                  <a:lnTo>
                    <a:pt x="1634" y="59"/>
                  </a:lnTo>
                  <a:lnTo>
                    <a:pt x="1682" y="77"/>
                  </a:lnTo>
                  <a:lnTo>
                    <a:pt x="1730" y="94"/>
                  </a:lnTo>
                  <a:lnTo>
                    <a:pt x="1774" y="116"/>
                  </a:lnTo>
                  <a:lnTo>
                    <a:pt x="1818" y="138"/>
                  </a:lnTo>
                  <a:lnTo>
                    <a:pt x="1862" y="169"/>
                  </a:lnTo>
                  <a:lnTo>
                    <a:pt x="1903" y="195"/>
                  </a:lnTo>
                  <a:lnTo>
                    <a:pt x="1940" y="226"/>
                  </a:lnTo>
                  <a:lnTo>
                    <a:pt x="1977" y="258"/>
                  </a:lnTo>
                  <a:lnTo>
                    <a:pt x="2015" y="291"/>
                  </a:lnTo>
                  <a:lnTo>
                    <a:pt x="2047" y="324"/>
                  </a:lnTo>
                  <a:lnTo>
                    <a:pt x="2078" y="361"/>
                  </a:lnTo>
                  <a:lnTo>
                    <a:pt x="2109" y="398"/>
                  </a:lnTo>
                  <a:lnTo>
                    <a:pt x="2135" y="440"/>
                  </a:lnTo>
                  <a:lnTo>
                    <a:pt x="2161" y="477"/>
                  </a:lnTo>
                  <a:lnTo>
                    <a:pt x="2183" y="521"/>
                  </a:lnTo>
                  <a:lnTo>
                    <a:pt x="2205" y="562"/>
                  </a:lnTo>
                  <a:lnTo>
                    <a:pt x="2222" y="606"/>
                  </a:lnTo>
                  <a:lnTo>
                    <a:pt x="2237" y="650"/>
                  </a:lnTo>
                  <a:lnTo>
                    <a:pt x="2253" y="698"/>
                  </a:lnTo>
                  <a:lnTo>
                    <a:pt x="2264" y="741"/>
                  </a:lnTo>
                  <a:lnTo>
                    <a:pt x="2275" y="789"/>
                  </a:lnTo>
                  <a:lnTo>
                    <a:pt x="2281" y="838"/>
                  </a:lnTo>
                  <a:lnTo>
                    <a:pt x="2288" y="890"/>
                  </a:lnTo>
                  <a:lnTo>
                    <a:pt x="2290" y="938"/>
                  </a:lnTo>
                  <a:lnTo>
                    <a:pt x="2290" y="991"/>
                  </a:lnTo>
                  <a:lnTo>
                    <a:pt x="2290" y="991"/>
                  </a:lnTo>
                  <a:lnTo>
                    <a:pt x="2290" y="1043"/>
                  </a:lnTo>
                  <a:lnTo>
                    <a:pt x="2288" y="1091"/>
                  </a:lnTo>
                  <a:lnTo>
                    <a:pt x="2281" y="1139"/>
                  </a:lnTo>
                  <a:lnTo>
                    <a:pt x="2275" y="1192"/>
                  </a:lnTo>
                  <a:lnTo>
                    <a:pt x="2264" y="1240"/>
                  </a:lnTo>
                  <a:lnTo>
                    <a:pt x="2253" y="1283"/>
                  </a:lnTo>
                  <a:lnTo>
                    <a:pt x="2237" y="1331"/>
                  </a:lnTo>
                  <a:lnTo>
                    <a:pt x="2222" y="1375"/>
                  </a:lnTo>
                  <a:lnTo>
                    <a:pt x="2205" y="1419"/>
                  </a:lnTo>
                  <a:lnTo>
                    <a:pt x="2183" y="1460"/>
                  </a:lnTo>
                  <a:lnTo>
                    <a:pt x="2161" y="1504"/>
                  </a:lnTo>
                  <a:lnTo>
                    <a:pt x="2135" y="1541"/>
                  </a:lnTo>
                  <a:lnTo>
                    <a:pt x="2109" y="1583"/>
                  </a:lnTo>
                  <a:lnTo>
                    <a:pt x="2078" y="1620"/>
                  </a:lnTo>
                  <a:lnTo>
                    <a:pt x="2047" y="1657"/>
                  </a:lnTo>
                  <a:lnTo>
                    <a:pt x="2015" y="1690"/>
                  </a:lnTo>
                  <a:lnTo>
                    <a:pt x="1977" y="1723"/>
                  </a:lnTo>
                  <a:lnTo>
                    <a:pt x="1940" y="1755"/>
                  </a:lnTo>
                  <a:lnTo>
                    <a:pt x="1903" y="1786"/>
                  </a:lnTo>
                  <a:lnTo>
                    <a:pt x="1862" y="1812"/>
                  </a:lnTo>
                  <a:lnTo>
                    <a:pt x="1818" y="1839"/>
                  </a:lnTo>
                  <a:lnTo>
                    <a:pt x="1774" y="1865"/>
                  </a:lnTo>
                  <a:lnTo>
                    <a:pt x="1730" y="1887"/>
                  </a:lnTo>
                  <a:lnTo>
                    <a:pt x="1682" y="1904"/>
                  </a:lnTo>
                  <a:lnTo>
                    <a:pt x="1634" y="1922"/>
                  </a:lnTo>
                  <a:lnTo>
                    <a:pt x="1582" y="1939"/>
                  </a:lnTo>
                  <a:lnTo>
                    <a:pt x="1529" y="1950"/>
                  </a:lnTo>
                  <a:lnTo>
                    <a:pt x="1472" y="1961"/>
                  </a:lnTo>
                  <a:lnTo>
                    <a:pt x="1416" y="1972"/>
                  </a:lnTo>
                  <a:lnTo>
                    <a:pt x="1357" y="1974"/>
                  </a:lnTo>
                  <a:lnTo>
                    <a:pt x="1298" y="1976"/>
                  </a:lnTo>
                  <a:lnTo>
                    <a:pt x="1240" y="1989"/>
                  </a:lnTo>
                  <a:close/>
                  <a:moveTo>
                    <a:pt x="1207" y="553"/>
                  </a:moveTo>
                  <a:lnTo>
                    <a:pt x="628" y="553"/>
                  </a:lnTo>
                  <a:lnTo>
                    <a:pt x="628" y="1428"/>
                  </a:lnTo>
                  <a:lnTo>
                    <a:pt x="1207" y="1428"/>
                  </a:lnTo>
                  <a:lnTo>
                    <a:pt x="1207" y="1428"/>
                  </a:lnTo>
                  <a:lnTo>
                    <a:pt x="1259" y="1428"/>
                  </a:lnTo>
                  <a:lnTo>
                    <a:pt x="1306" y="1421"/>
                  </a:lnTo>
                  <a:lnTo>
                    <a:pt x="1354" y="1415"/>
                  </a:lnTo>
                  <a:lnTo>
                    <a:pt x="1398" y="1399"/>
                  </a:lnTo>
                  <a:lnTo>
                    <a:pt x="1440" y="1382"/>
                  </a:lnTo>
                  <a:lnTo>
                    <a:pt x="1477" y="1364"/>
                  </a:lnTo>
                  <a:lnTo>
                    <a:pt x="1510" y="1338"/>
                  </a:lnTo>
                  <a:lnTo>
                    <a:pt x="1542" y="1312"/>
                  </a:lnTo>
                  <a:lnTo>
                    <a:pt x="1573" y="1281"/>
                  </a:lnTo>
                  <a:lnTo>
                    <a:pt x="1595" y="1248"/>
                  </a:lnTo>
                  <a:lnTo>
                    <a:pt x="1617" y="1211"/>
                  </a:lnTo>
                  <a:lnTo>
                    <a:pt x="1634" y="1174"/>
                  </a:lnTo>
                  <a:lnTo>
                    <a:pt x="1650" y="1133"/>
                  </a:lnTo>
                  <a:lnTo>
                    <a:pt x="1660" y="1089"/>
                  </a:lnTo>
                  <a:lnTo>
                    <a:pt x="1663" y="1045"/>
                  </a:lnTo>
                  <a:lnTo>
                    <a:pt x="1665" y="997"/>
                  </a:lnTo>
                  <a:lnTo>
                    <a:pt x="1665" y="997"/>
                  </a:lnTo>
                  <a:lnTo>
                    <a:pt x="1663" y="949"/>
                  </a:lnTo>
                  <a:lnTo>
                    <a:pt x="1660" y="905"/>
                  </a:lnTo>
                  <a:lnTo>
                    <a:pt x="1650" y="862"/>
                  </a:lnTo>
                  <a:lnTo>
                    <a:pt x="1634" y="820"/>
                  </a:lnTo>
                  <a:lnTo>
                    <a:pt x="1617" y="779"/>
                  </a:lnTo>
                  <a:lnTo>
                    <a:pt x="1595" y="746"/>
                  </a:lnTo>
                  <a:lnTo>
                    <a:pt x="1573" y="713"/>
                  </a:lnTo>
                  <a:lnTo>
                    <a:pt x="1542" y="680"/>
                  </a:lnTo>
                  <a:lnTo>
                    <a:pt x="1510" y="654"/>
                  </a:lnTo>
                  <a:lnTo>
                    <a:pt x="1477" y="628"/>
                  </a:lnTo>
                  <a:lnTo>
                    <a:pt x="1440" y="610"/>
                  </a:lnTo>
                  <a:lnTo>
                    <a:pt x="1398" y="593"/>
                  </a:lnTo>
                  <a:lnTo>
                    <a:pt x="1354" y="577"/>
                  </a:lnTo>
                  <a:lnTo>
                    <a:pt x="1306" y="571"/>
                  </a:lnTo>
                  <a:lnTo>
                    <a:pt x="1259" y="564"/>
                  </a:lnTo>
                  <a:lnTo>
                    <a:pt x="1207" y="553"/>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7" name="Freeform 26">
              <a:extLst>
                <a:ext uri="{FF2B5EF4-FFF2-40B4-BE49-F238E27FC236}">
                  <a16:creationId xmlns:a16="http://schemas.microsoft.com/office/drawing/2014/main" id="{A606C710-0088-D14C-9826-88E5755EA462}"/>
                </a:ext>
              </a:extLst>
            </p:cNvPr>
            <p:cNvSpPr>
              <a:spLocks noChangeArrowheads="1"/>
            </p:cNvSpPr>
            <p:nvPr userDrawn="1"/>
          </p:nvSpPr>
          <p:spPr bwMode="auto">
            <a:xfrm>
              <a:off x="3505200" y="4389438"/>
              <a:ext cx="828675" cy="215900"/>
            </a:xfrm>
            <a:custGeom>
              <a:avLst/>
              <a:gdLst>
                <a:gd name="T0" fmla="*/ 0 w 2302"/>
                <a:gd name="T1" fmla="*/ 599 h 600"/>
                <a:gd name="T2" fmla="*/ 2301 w 2302"/>
                <a:gd name="T3" fmla="*/ 599 h 600"/>
                <a:gd name="T4" fmla="*/ 2301 w 2302"/>
                <a:gd name="T5" fmla="*/ 0 h 600"/>
                <a:gd name="T6" fmla="*/ 0 w 2302"/>
                <a:gd name="T7" fmla="*/ 0 h 600"/>
                <a:gd name="T8" fmla="*/ 0 w 2302"/>
                <a:gd name="T9" fmla="*/ 599 h 600"/>
              </a:gdLst>
              <a:ahLst/>
              <a:cxnLst>
                <a:cxn ang="0">
                  <a:pos x="T0" y="T1"/>
                </a:cxn>
                <a:cxn ang="0">
                  <a:pos x="T2" y="T3"/>
                </a:cxn>
                <a:cxn ang="0">
                  <a:pos x="T4" y="T5"/>
                </a:cxn>
                <a:cxn ang="0">
                  <a:pos x="T6" y="T7"/>
                </a:cxn>
                <a:cxn ang="0">
                  <a:pos x="T8" y="T9"/>
                </a:cxn>
              </a:cxnLst>
              <a:rect l="0" t="0" r="r" b="b"/>
              <a:pathLst>
                <a:path w="2302" h="600">
                  <a:moveTo>
                    <a:pt x="0" y="599"/>
                  </a:moveTo>
                  <a:lnTo>
                    <a:pt x="2301" y="599"/>
                  </a:lnTo>
                  <a:lnTo>
                    <a:pt x="2301" y="0"/>
                  </a:lnTo>
                  <a:lnTo>
                    <a:pt x="0" y="0"/>
                  </a:lnTo>
                  <a:lnTo>
                    <a:pt x="0" y="599"/>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sp>
        <p:nvSpPr>
          <p:cNvPr id="28" name="Slide Number Placeholder 5">
            <a:extLst>
              <a:ext uri="{FF2B5EF4-FFF2-40B4-BE49-F238E27FC236}">
                <a16:creationId xmlns:a16="http://schemas.microsoft.com/office/drawing/2014/main" id="{9443BCD1-255D-F740-90AC-760271A5D963}"/>
              </a:ext>
            </a:extLst>
          </p:cNvPr>
          <p:cNvSpPr txBox="1">
            <a:spLocks/>
          </p:cNvSpPr>
          <p:nvPr userDrawn="1"/>
        </p:nvSpPr>
        <p:spPr>
          <a:xfrm>
            <a:off x="372034" y="6356350"/>
            <a:ext cx="3285565"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accent5"/>
                </a:solidFill>
                <a:latin typeface="Microsoft Sans Serif" charset="0"/>
                <a:ea typeface="Microsoft Sans Serif" charset="0"/>
                <a:cs typeface="Microsoft Sans Serif"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dirty="0">
                <a:solidFill>
                  <a:schemeClr val="bg1"/>
                </a:solidFill>
                <a:latin typeface="Arial" charset="0"/>
                <a:ea typeface="Arial" charset="0"/>
                <a:cs typeface="Arial" charset="0"/>
              </a:rPr>
              <a:t>© 2018 </a:t>
            </a:r>
            <a:r>
              <a:rPr lang="en-US" sz="800" dirty="0" err="1">
                <a:solidFill>
                  <a:schemeClr val="bg1"/>
                </a:solidFill>
                <a:latin typeface="Arial" charset="0"/>
                <a:ea typeface="Arial" charset="0"/>
                <a:cs typeface="Arial" charset="0"/>
              </a:rPr>
              <a:t>Rightpoint</a:t>
            </a:r>
            <a:r>
              <a:rPr lang="en-US" sz="800" dirty="0">
                <a:solidFill>
                  <a:schemeClr val="bg1"/>
                </a:solidFill>
                <a:latin typeface="Arial" charset="0"/>
                <a:ea typeface="Arial" charset="0"/>
                <a:cs typeface="Arial" charset="0"/>
              </a:rPr>
              <a:t>. All rights reserved.</a:t>
            </a:r>
            <a:r>
              <a:rPr lang="en-US" sz="800" baseline="0" dirty="0">
                <a:solidFill>
                  <a:schemeClr val="bg1"/>
                </a:solidFill>
                <a:latin typeface="Arial" charset="0"/>
                <a:ea typeface="Arial" charset="0"/>
                <a:cs typeface="Arial" charset="0"/>
              </a:rPr>
              <a:t> </a:t>
            </a:r>
            <a:r>
              <a:rPr lang="en-US" sz="800" dirty="0">
                <a:solidFill>
                  <a:schemeClr val="bg1"/>
                </a:solidFill>
                <a:latin typeface="Arial" charset="0"/>
                <a:ea typeface="Arial" charset="0"/>
                <a:cs typeface="Arial" charset="0"/>
              </a:rPr>
              <a:t>Confidential.</a:t>
            </a:r>
          </a:p>
        </p:txBody>
      </p:sp>
    </p:spTree>
    <p:extLst>
      <p:ext uri="{BB962C8B-B14F-4D97-AF65-F5344CB8AC3E}">
        <p14:creationId xmlns:p14="http://schemas.microsoft.com/office/powerpoint/2010/main" val="135915644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Internal Divider Red">
    <p:bg>
      <p:bgPr>
        <a:solidFill>
          <a:schemeClr val="accent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85023"/>
            <a:ext cx="12188952" cy="6390230"/>
          </a:xfrm>
          <a:prstGeom prst="rect">
            <a:avLst/>
          </a:prstGeom>
        </p:spPr>
      </p:pic>
      <p:sp>
        <p:nvSpPr>
          <p:cNvPr id="7" name="Title 1"/>
          <p:cNvSpPr>
            <a:spLocks noGrp="1"/>
          </p:cNvSpPr>
          <p:nvPr>
            <p:ph type="title"/>
          </p:nvPr>
        </p:nvSpPr>
        <p:spPr>
          <a:xfrm>
            <a:off x="372035" y="2642620"/>
            <a:ext cx="11447930" cy="1572767"/>
          </a:xfrm>
        </p:spPr>
        <p:txBody>
          <a:bodyPr anchor="ctr">
            <a:normAutofit/>
          </a:bodyPr>
          <a:lstStyle>
            <a:lvl1pPr>
              <a:defRPr sz="6000" baseline="0">
                <a:solidFill>
                  <a:schemeClr val="bg1"/>
                </a:solidFill>
              </a:defRPr>
            </a:lvl1pPr>
          </a:lstStyle>
          <a:p>
            <a:r>
              <a:rPr lang="en-US"/>
              <a:t>Click to edit Master title style</a:t>
            </a:r>
          </a:p>
        </p:txBody>
      </p:sp>
      <p:sp>
        <p:nvSpPr>
          <p:cNvPr id="9" name="Slide Number Placeholder 5">
            <a:extLst>
              <a:ext uri="{FF2B5EF4-FFF2-40B4-BE49-F238E27FC236}">
                <a16:creationId xmlns:a16="http://schemas.microsoft.com/office/drawing/2014/main" id="{829833C4-235B-F644-93A4-11F9DA07A0BA}"/>
              </a:ext>
            </a:extLst>
          </p:cNvPr>
          <p:cNvSpPr txBox="1">
            <a:spLocks/>
          </p:cNvSpPr>
          <p:nvPr userDrawn="1"/>
        </p:nvSpPr>
        <p:spPr>
          <a:xfrm>
            <a:off x="372034" y="6356350"/>
            <a:ext cx="3285565"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accent5"/>
                </a:solidFill>
                <a:latin typeface="Microsoft Sans Serif" charset="0"/>
                <a:ea typeface="Microsoft Sans Serif" charset="0"/>
                <a:cs typeface="Microsoft Sans Serif"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dirty="0">
                <a:solidFill>
                  <a:schemeClr val="bg1"/>
                </a:solidFill>
                <a:latin typeface="Arial" charset="0"/>
                <a:ea typeface="Arial" charset="0"/>
                <a:cs typeface="Arial" charset="0"/>
              </a:rPr>
              <a:t>© 2018 </a:t>
            </a:r>
            <a:r>
              <a:rPr lang="en-US" sz="800" dirty="0" err="1">
                <a:solidFill>
                  <a:schemeClr val="bg1"/>
                </a:solidFill>
                <a:latin typeface="Arial" charset="0"/>
                <a:ea typeface="Arial" charset="0"/>
                <a:cs typeface="Arial" charset="0"/>
              </a:rPr>
              <a:t>Rightpoint</a:t>
            </a:r>
            <a:r>
              <a:rPr lang="en-US" sz="800" dirty="0">
                <a:solidFill>
                  <a:schemeClr val="bg1"/>
                </a:solidFill>
                <a:latin typeface="Arial" charset="0"/>
                <a:ea typeface="Arial" charset="0"/>
                <a:cs typeface="Arial" charset="0"/>
              </a:rPr>
              <a:t>. All rights reserved.</a:t>
            </a:r>
            <a:r>
              <a:rPr lang="en-US" sz="800" baseline="0" dirty="0">
                <a:solidFill>
                  <a:schemeClr val="bg1"/>
                </a:solidFill>
                <a:latin typeface="Arial" charset="0"/>
                <a:ea typeface="Arial" charset="0"/>
                <a:cs typeface="Arial" charset="0"/>
              </a:rPr>
              <a:t> </a:t>
            </a:r>
            <a:r>
              <a:rPr lang="en-US" sz="800" dirty="0">
                <a:solidFill>
                  <a:schemeClr val="bg1"/>
                </a:solidFill>
                <a:latin typeface="Arial" charset="0"/>
                <a:ea typeface="Arial" charset="0"/>
                <a:cs typeface="Arial" charset="0"/>
              </a:rPr>
              <a:t>Confidential.</a:t>
            </a:r>
          </a:p>
        </p:txBody>
      </p:sp>
    </p:spTree>
    <p:extLst>
      <p:ext uri="{BB962C8B-B14F-4D97-AF65-F5344CB8AC3E}">
        <p14:creationId xmlns:p14="http://schemas.microsoft.com/office/powerpoint/2010/main" val="25377256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Title Red">
    <p:bg>
      <p:bgPr>
        <a:solidFill>
          <a:schemeClr val="accent1"/>
        </a:solidFill>
        <a:effectLst/>
      </p:bgPr>
    </p:bg>
    <p:spTree>
      <p:nvGrpSpPr>
        <p:cNvPr id="1" name=""/>
        <p:cNvGrpSpPr/>
        <p:nvPr/>
      </p:nvGrpSpPr>
      <p:grpSpPr>
        <a:xfrm>
          <a:off x="0" y="0"/>
          <a:ext cx="0" cy="0"/>
          <a:chOff x="0" y="0"/>
          <a:chExt cx="0" cy="0"/>
        </a:xfrm>
      </p:grpSpPr>
      <p:grpSp>
        <p:nvGrpSpPr>
          <p:cNvPr id="6" name="Group 5"/>
          <p:cNvGrpSpPr/>
          <p:nvPr/>
        </p:nvGrpSpPr>
        <p:grpSpPr>
          <a:xfrm>
            <a:off x="423863" y="0"/>
            <a:ext cx="11444766" cy="6858000"/>
            <a:chOff x="423863" y="1060450"/>
            <a:chExt cx="9023350" cy="5407025"/>
          </a:xfrm>
          <a:solidFill>
            <a:srgbClr val="C40010"/>
          </a:solidFill>
        </p:grpSpPr>
        <p:sp>
          <p:nvSpPr>
            <p:cNvPr id="9" name="Freeform 8"/>
            <p:cNvSpPr>
              <a:spLocks noChangeArrowheads="1"/>
            </p:cNvSpPr>
            <p:nvPr/>
          </p:nvSpPr>
          <p:spPr bwMode="auto">
            <a:xfrm>
              <a:off x="423863" y="1060450"/>
              <a:ext cx="1089025" cy="1784350"/>
            </a:xfrm>
            <a:custGeom>
              <a:avLst/>
              <a:gdLst>
                <a:gd name="T0" fmla="*/ 1512 w 3025"/>
                <a:gd name="T1" fmla="*/ 4954 h 4955"/>
                <a:gd name="T2" fmla="*/ 0 w 3025"/>
                <a:gd name="T3" fmla="*/ 4954 h 4955"/>
                <a:gd name="T4" fmla="*/ 0 w 3025"/>
                <a:gd name="T5" fmla="*/ 0 h 4955"/>
                <a:gd name="T6" fmla="*/ 3024 w 3025"/>
                <a:gd name="T7" fmla="*/ 0 h 4955"/>
                <a:gd name="T8" fmla="*/ 3024 w 3025"/>
                <a:gd name="T9" fmla="*/ 4954 h 4955"/>
                <a:gd name="T10" fmla="*/ 1512 w 3025"/>
                <a:gd name="T11" fmla="*/ 4954 h 4955"/>
              </a:gdLst>
              <a:ahLst/>
              <a:cxnLst>
                <a:cxn ang="0">
                  <a:pos x="T0" y="T1"/>
                </a:cxn>
                <a:cxn ang="0">
                  <a:pos x="T2" y="T3"/>
                </a:cxn>
                <a:cxn ang="0">
                  <a:pos x="T4" y="T5"/>
                </a:cxn>
                <a:cxn ang="0">
                  <a:pos x="T6" y="T7"/>
                </a:cxn>
                <a:cxn ang="0">
                  <a:pos x="T8" y="T9"/>
                </a:cxn>
                <a:cxn ang="0">
                  <a:pos x="T10" y="T11"/>
                </a:cxn>
              </a:cxnLst>
              <a:rect l="0" t="0" r="r" b="b"/>
              <a:pathLst>
                <a:path w="3025" h="4955">
                  <a:moveTo>
                    <a:pt x="1512" y="4954"/>
                  </a:moveTo>
                  <a:lnTo>
                    <a:pt x="0" y="4954"/>
                  </a:lnTo>
                  <a:lnTo>
                    <a:pt x="0" y="0"/>
                  </a:lnTo>
                  <a:lnTo>
                    <a:pt x="3024" y="0"/>
                  </a:lnTo>
                  <a:lnTo>
                    <a:pt x="3024" y="4954"/>
                  </a:lnTo>
                  <a:lnTo>
                    <a:pt x="1512" y="495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3600">
                <a:solidFill>
                  <a:srgbClr val="000000"/>
                </a:solidFill>
              </a:endParaRPr>
            </a:p>
          </p:txBody>
        </p:sp>
        <p:sp>
          <p:nvSpPr>
            <p:cNvPr id="10" name="Freeform 9"/>
            <p:cNvSpPr>
              <a:spLocks noChangeArrowheads="1"/>
            </p:cNvSpPr>
            <p:nvPr/>
          </p:nvSpPr>
          <p:spPr bwMode="auto">
            <a:xfrm>
              <a:off x="2514600" y="1060450"/>
              <a:ext cx="2135188" cy="1784350"/>
            </a:xfrm>
            <a:custGeom>
              <a:avLst/>
              <a:gdLst>
                <a:gd name="T0" fmla="*/ 0 w 5931"/>
                <a:gd name="T1" fmla="*/ 0 h 4955"/>
                <a:gd name="T2" fmla="*/ 2421 w 5931"/>
                <a:gd name="T3" fmla="*/ 4954 h 4955"/>
                <a:gd name="T4" fmla="*/ 5930 w 5931"/>
                <a:gd name="T5" fmla="*/ 4954 h 4955"/>
                <a:gd name="T6" fmla="*/ 3364 w 5931"/>
                <a:gd name="T7" fmla="*/ 0 h 4955"/>
                <a:gd name="T8" fmla="*/ 0 w 5931"/>
                <a:gd name="T9" fmla="*/ 0 h 4955"/>
              </a:gdLst>
              <a:ahLst/>
              <a:cxnLst>
                <a:cxn ang="0">
                  <a:pos x="T0" y="T1"/>
                </a:cxn>
                <a:cxn ang="0">
                  <a:pos x="T2" y="T3"/>
                </a:cxn>
                <a:cxn ang="0">
                  <a:pos x="T4" y="T5"/>
                </a:cxn>
                <a:cxn ang="0">
                  <a:pos x="T6" y="T7"/>
                </a:cxn>
                <a:cxn ang="0">
                  <a:pos x="T8" y="T9"/>
                </a:cxn>
              </a:cxnLst>
              <a:rect l="0" t="0" r="r" b="b"/>
              <a:pathLst>
                <a:path w="5931" h="4955">
                  <a:moveTo>
                    <a:pt x="0" y="0"/>
                  </a:moveTo>
                  <a:lnTo>
                    <a:pt x="2421" y="4954"/>
                  </a:lnTo>
                  <a:lnTo>
                    <a:pt x="5930" y="4954"/>
                  </a:lnTo>
                  <a:lnTo>
                    <a:pt x="3364" y="0"/>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3600">
                <a:solidFill>
                  <a:srgbClr val="000000"/>
                </a:solidFill>
              </a:endParaRPr>
            </a:p>
          </p:txBody>
        </p:sp>
        <p:sp>
          <p:nvSpPr>
            <p:cNvPr id="11" name="Freeform 10"/>
            <p:cNvSpPr>
              <a:spLocks noChangeArrowheads="1"/>
            </p:cNvSpPr>
            <p:nvPr/>
          </p:nvSpPr>
          <p:spPr bwMode="auto">
            <a:xfrm>
              <a:off x="423863" y="4030663"/>
              <a:ext cx="3708400" cy="1047750"/>
            </a:xfrm>
            <a:custGeom>
              <a:avLst/>
              <a:gdLst>
                <a:gd name="T0" fmla="*/ 0 w 10300"/>
                <a:gd name="T1" fmla="*/ 2910 h 2911"/>
                <a:gd name="T2" fmla="*/ 10299 w 10300"/>
                <a:gd name="T3" fmla="*/ 2910 h 2911"/>
                <a:gd name="T4" fmla="*/ 10299 w 10300"/>
                <a:gd name="T5" fmla="*/ 0 h 2911"/>
                <a:gd name="T6" fmla="*/ 0 w 10300"/>
                <a:gd name="T7" fmla="*/ 0 h 2911"/>
                <a:gd name="T8" fmla="*/ 0 w 10300"/>
                <a:gd name="T9" fmla="*/ 2910 h 2911"/>
              </a:gdLst>
              <a:ahLst/>
              <a:cxnLst>
                <a:cxn ang="0">
                  <a:pos x="T0" y="T1"/>
                </a:cxn>
                <a:cxn ang="0">
                  <a:pos x="T2" y="T3"/>
                </a:cxn>
                <a:cxn ang="0">
                  <a:pos x="T4" y="T5"/>
                </a:cxn>
                <a:cxn ang="0">
                  <a:pos x="T6" y="T7"/>
                </a:cxn>
                <a:cxn ang="0">
                  <a:pos x="T8" y="T9"/>
                </a:cxn>
              </a:cxnLst>
              <a:rect l="0" t="0" r="r" b="b"/>
              <a:pathLst>
                <a:path w="10300" h="2911">
                  <a:moveTo>
                    <a:pt x="0" y="2910"/>
                  </a:moveTo>
                  <a:lnTo>
                    <a:pt x="10299" y="2910"/>
                  </a:lnTo>
                  <a:lnTo>
                    <a:pt x="10299" y="0"/>
                  </a:lnTo>
                  <a:lnTo>
                    <a:pt x="0" y="0"/>
                  </a:lnTo>
                  <a:lnTo>
                    <a:pt x="0" y="291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3600">
                <a:solidFill>
                  <a:srgbClr val="000000"/>
                </a:solidFill>
              </a:endParaRPr>
            </a:p>
          </p:txBody>
        </p:sp>
        <p:sp>
          <p:nvSpPr>
            <p:cNvPr id="12" name="Freeform 11"/>
            <p:cNvSpPr>
              <a:spLocks noChangeArrowheads="1"/>
            </p:cNvSpPr>
            <p:nvPr/>
          </p:nvSpPr>
          <p:spPr bwMode="auto">
            <a:xfrm>
              <a:off x="5440363" y="4030663"/>
              <a:ext cx="4006850" cy="2436812"/>
            </a:xfrm>
            <a:custGeom>
              <a:avLst/>
              <a:gdLst>
                <a:gd name="T0" fmla="*/ 3029 w 11132"/>
                <a:gd name="T1" fmla="*/ 2698 h 6769"/>
                <a:gd name="T2" fmla="*/ 5987 w 11132"/>
                <a:gd name="T3" fmla="*/ 2706 h 6769"/>
                <a:gd name="T4" fmla="*/ 6233 w 11132"/>
                <a:gd name="T5" fmla="*/ 2720 h 6769"/>
                <a:gd name="T6" fmla="*/ 6467 w 11132"/>
                <a:gd name="T7" fmla="*/ 2760 h 6769"/>
                <a:gd name="T8" fmla="*/ 6684 w 11132"/>
                <a:gd name="T9" fmla="*/ 2821 h 6769"/>
                <a:gd name="T10" fmla="*/ 6891 w 11132"/>
                <a:gd name="T11" fmla="*/ 2895 h 6769"/>
                <a:gd name="T12" fmla="*/ 7080 w 11132"/>
                <a:gd name="T13" fmla="*/ 2989 h 6769"/>
                <a:gd name="T14" fmla="*/ 7260 w 11132"/>
                <a:gd name="T15" fmla="*/ 3100 h 6769"/>
                <a:gd name="T16" fmla="*/ 7420 w 11132"/>
                <a:gd name="T17" fmla="*/ 3223 h 6769"/>
                <a:gd name="T18" fmla="*/ 7565 w 11132"/>
                <a:gd name="T19" fmla="*/ 3368 h 6769"/>
                <a:gd name="T20" fmla="*/ 7693 w 11132"/>
                <a:gd name="T21" fmla="*/ 3518 h 6769"/>
                <a:gd name="T22" fmla="*/ 7811 w 11132"/>
                <a:gd name="T23" fmla="*/ 3693 h 6769"/>
                <a:gd name="T24" fmla="*/ 7905 w 11132"/>
                <a:gd name="T25" fmla="*/ 3870 h 6769"/>
                <a:gd name="T26" fmla="*/ 7979 w 11132"/>
                <a:gd name="T27" fmla="*/ 4065 h 6769"/>
                <a:gd name="T28" fmla="*/ 8041 w 11132"/>
                <a:gd name="T29" fmla="*/ 4272 h 6769"/>
                <a:gd name="T30" fmla="*/ 8080 w 11132"/>
                <a:gd name="T31" fmla="*/ 4491 h 6769"/>
                <a:gd name="T32" fmla="*/ 8102 w 11132"/>
                <a:gd name="T33" fmla="*/ 4717 h 6769"/>
                <a:gd name="T34" fmla="*/ 8102 w 11132"/>
                <a:gd name="T35" fmla="*/ 4954 h 6769"/>
                <a:gd name="T36" fmla="*/ 8080 w 11132"/>
                <a:gd name="T37" fmla="*/ 5175 h 6769"/>
                <a:gd name="T38" fmla="*/ 8041 w 11132"/>
                <a:gd name="T39" fmla="*/ 5392 h 6769"/>
                <a:gd name="T40" fmla="*/ 7979 w 11132"/>
                <a:gd name="T41" fmla="*/ 5599 h 6769"/>
                <a:gd name="T42" fmla="*/ 7905 w 11132"/>
                <a:gd name="T43" fmla="*/ 5788 h 6769"/>
                <a:gd name="T44" fmla="*/ 7811 w 11132"/>
                <a:gd name="T45" fmla="*/ 5973 h 6769"/>
                <a:gd name="T46" fmla="*/ 7693 w 11132"/>
                <a:gd name="T47" fmla="*/ 6141 h 6769"/>
                <a:gd name="T48" fmla="*/ 7565 w 11132"/>
                <a:gd name="T49" fmla="*/ 6291 h 6769"/>
                <a:gd name="T50" fmla="*/ 7420 w 11132"/>
                <a:gd name="T51" fmla="*/ 6431 h 6769"/>
                <a:gd name="T52" fmla="*/ 7260 w 11132"/>
                <a:gd name="T53" fmla="*/ 6554 h 6769"/>
                <a:gd name="T54" fmla="*/ 7080 w 11132"/>
                <a:gd name="T55" fmla="*/ 6665 h 6769"/>
                <a:gd name="T56" fmla="*/ 6891 w 11132"/>
                <a:gd name="T57" fmla="*/ 6754 h 6769"/>
                <a:gd name="T58" fmla="*/ 10749 w 11132"/>
                <a:gd name="T59" fmla="*/ 6768 h 6769"/>
                <a:gd name="T60" fmla="*/ 10863 w 11132"/>
                <a:gd name="T61" fmla="*/ 6480 h 6769"/>
                <a:gd name="T62" fmla="*/ 10991 w 11132"/>
                <a:gd name="T63" fmla="*/ 6030 h 6769"/>
                <a:gd name="T64" fmla="*/ 11079 w 11132"/>
                <a:gd name="T65" fmla="*/ 5559 h 6769"/>
                <a:gd name="T66" fmla="*/ 11124 w 11132"/>
                <a:gd name="T67" fmla="*/ 5082 h 6769"/>
                <a:gd name="T68" fmla="*/ 11124 w 11132"/>
                <a:gd name="T69" fmla="*/ 4589 h 6769"/>
                <a:gd name="T70" fmla="*/ 11079 w 11132"/>
                <a:gd name="T71" fmla="*/ 4104 h 6769"/>
                <a:gd name="T72" fmla="*/ 10991 w 11132"/>
                <a:gd name="T73" fmla="*/ 3636 h 6769"/>
                <a:gd name="T74" fmla="*/ 10863 w 11132"/>
                <a:gd name="T75" fmla="*/ 3183 h 6769"/>
                <a:gd name="T76" fmla="*/ 10690 w 11132"/>
                <a:gd name="T77" fmla="*/ 2755 h 6769"/>
                <a:gd name="T78" fmla="*/ 10478 w 11132"/>
                <a:gd name="T79" fmla="*/ 2341 h 6769"/>
                <a:gd name="T80" fmla="*/ 10220 w 11132"/>
                <a:gd name="T81" fmla="*/ 1957 h 6769"/>
                <a:gd name="T82" fmla="*/ 9932 w 11132"/>
                <a:gd name="T83" fmla="*/ 1600 h 6769"/>
                <a:gd name="T84" fmla="*/ 9602 w 11132"/>
                <a:gd name="T85" fmla="*/ 1270 h 6769"/>
                <a:gd name="T86" fmla="*/ 9232 w 11132"/>
                <a:gd name="T87" fmla="*/ 970 h 6769"/>
                <a:gd name="T88" fmla="*/ 8831 w 11132"/>
                <a:gd name="T89" fmla="*/ 709 h 6769"/>
                <a:gd name="T90" fmla="*/ 8390 w 11132"/>
                <a:gd name="T91" fmla="*/ 485 h 6769"/>
                <a:gd name="T92" fmla="*/ 7922 w 11132"/>
                <a:gd name="T93" fmla="*/ 295 h 6769"/>
                <a:gd name="T94" fmla="*/ 7415 w 11132"/>
                <a:gd name="T95" fmla="*/ 155 h 6769"/>
                <a:gd name="T96" fmla="*/ 6878 w 11132"/>
                <a:gd name="T97" fmla="*/ 56 h 6769"/>
                <a:gd name="T98" fmla="*/ 6309 w 11132"/>
                <a:gd name="T99" fmla="*/ 4 h 6769"/>
                <a:gd name="T100" fmla="*/ 0 w 11132"/>
                <a:gd name="T101" fmla="*/ 0 h 6769"/>
                <a:gd name="T102" fmla="*/ 3029 w 11132"/>
                <a:gd name="T103" fmla="*/ 6768 h 67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1132" h="6769">
                  <a:moveTo>
                    <a:pt x="3029" y="6768"/>
                  </a:moveTo>
                  <a:lnTo>
                    <a:pt x="3029" y="2698"/>
                  </a:lnTo>
                  <a:lnTo>
                    <a:pt x="5859" y="2698"/>
                  </a:lnTo>
                  <a:lnTo>
                    <a:pt x="5987" y="2706"/>
                  </a:lnTo>
                  <a:lnTo>
                    <a:pt x="6110" y="2711"/>
                  </a:lnTo>
                  <a:lnTo>
                    <a:pt x="6233" y="2720"/>
                  </a:lnTo>
                  <a:lnTo>
                    <a:pt x="6349" y="2738"/>
                  </a:lnTo>
                  <a:lnTo>
                    <a:pt x="6467" y="2760"/>
                  </a:lnTo>
                  <a:lnTo>
                    <a:pt x="6578" y="2789"/>
                  </a:lnTo>
                  <a:lnTo>
                    <a:pt x="6684" y="2821"/>
                  </a:lnTo>
                  <a:lnTo>
                    <a:pt x="6790" y="2856"/>
                  </a:lnTo>
                  <a:lnTo>
                    <a:pt x="6891" y="2895"/>
                  </a:lnTo>
                  <a:lnTo>
                    <a:pt x="6987" y="2940"/>
                  </a:lnTo>
                  <a:lnTo>
                    <a:pt x="7080" y="2989"/>
                  </a:lnTo>
                  <a:lnTo>
                    <a:pt x="7169" y="3045"/>
                  </a:lnTo>
                  <a:lnTo>
                    <a:pt x="7260" y="3100"/>
                  </a:lnTo>
                  <a:lnTo>
                    <a:pt x="7344" y="3161"/>
                  </a:lnTo>
                  <a:lnTo>
                    <a:pt x="7420" y="3223"/>
                  </a:lnTo>
                  <a:lnTo>
                    <a:pt x="7494" y="3297"/>
                  </a:lnTo>
                  <a:lnTo>
                    <a:pt x="7565" y="3368"/>
                  </a:lnTo>
                  <a:lnTo>
                    <a:pt x="7632" y="3442"/>
                  </a:lnTo>
                  <a:lnTo>
                    <a:pt x="7693" y="3518"/>
                  </a:lnTo>
                  <a:lnTo>
                    <a:pt x="7755" y="3602"/>
                  </a:lnTo>
                  <a:lnTo>
                    <a:pt x="7811" y="3693"/>
                  </a:lnTo>
                  <a:lnTo>
                    <a:pt x="7861" y="3782"/>
                  </a:lnTo>
                  <a:lnTo>
                    <a:pt x="7905" y="3870"/>
                  </a:lnTo>
                  <a:lnTo>
                    <a:pt x="7944" y="3971"/>
                  </a:lnTo>
                  <a:lnTo>
                    <a:pt x="7979" y="4065"/>
                  </a:lnTo>
                  <a:lnTo>
                    <a:pt x="8011" y="4166"/>
                  </a:lnTo>
                  <a:lnTo>
                    <a:pt x="8041" y="4272"/>
                  </a:lnTo>
                  <a:lnTo>
                    <a:pt x="8063" y="4378"/>
                  </a:lnTo>
                  <a:lnTo>
                    <a:pt x="8080" y="4491"/>
                  </a:lnTo>
                  <a:lnTo>
                    <a:pt x="8090" y="4602"/>
                  </a:lnTo>
                  <a:lnTo>
                    <a:pt x="8102" y="4717"/>
                  </a:lnTo>
                  <a:lnTo>
                    <a:pt x="8102" y="4836"/>
                  </a:lnTo>
                  <a:lnTo>
                    <a:pt x="8102" y="4954"/>
                  </a:lnTo>
                  <a:lnTo>
                    <a:pt x="8090" y="5065"/>
                  </a:lnTo>
                  <a:lnTo>
                    <a:pt x="8080" y="5175"/>
                  </a:lnTo>
                  <a:lnTo>
                    <a:pt x="8063" y="5286"/>
                  </a:lnTo>
                  <a:lnTo>
                    <a:pt x="8041" y="5392"/>
                  </a:lnTo>
                  <a:lnTo>
                    <a:pt x="8011" y="5500"/>
                  </a:lnTo>
                  <a:lnTo>
                    <a:pt x="7979" y="5599"/>
                  </a:lnTo>
                  <a:lnTo>
                    <a:pt x="7944" y="5695"/>
                  </a:lnTo>
                  <a:lnTo>
                    <a:pt x="7905" y="5788"/>
                  </a:lnTo>
                  <a:lnTo>
                    <a:pt x="7861" y="5884"/>
                  </a:lnTo>
                  <a:lnTo>
                    <a:pt x="7811" y="5973"/>
                  </a:lnTo>
                  <a:lnTo>
                    <a:pt x="7755" y="6057"/>
                  </a:lnTo>
                  <a:lnTo>
                    <a:pt x="7693" y="6141"/>
                  </a:lnTo>
                  <a:lnTo>
                    <a:pt x="7632" y="6219"/>
                  </a:lnTo>
                  <a:lnTo>
                    <a:pt x="7565" y="6291"/>
                  </a:lnTo>
                  <a:lnTo>
                    <a:pt x="7494" y="6365"/>
                  </a:lnTo>
                  <a:lnTo>
                    <a:pt x="7420" y="6431"/>
                  </a:lnTo>
                  <a:lnTo>
                    <a:pt x="7344" y="6498"/>
                  </a:lnTo>
                  <a:lnTo>
                    <a:pt x="7260" y="6554"/>
                  </a:lnTo>
                  <a:lnTo>
                    <a:pt x="7169" y="6608"/>
                  </a:lnTo>
                  <a:lnTo>
                    <a:pt x="7080" y="6665"/>
                  </a:lnTo>
                  <a:lnTo>
                    <a:pt x="6987" y="6709"/>
                  </a:lnTo>
                  <a:lnTo>
                    <a:pt x="6891" y="6754"/>
                  </a:lnTo>
                  <a:lnTo>
                    <a:pt x="6854" y="6768"/>
                  </a:lnTo>
                  <a:lnTo>
                    <a:pt x="10749" y="6768"/>
                  </a:lnTo>
                  <a:lnTo>
                    <a:pt x="10779" y="6699"/>
                  </a:lnTo>
                  <a:lnTo>
                    <a:pt x="10863" y="6480"/>
                  </a:lnTo>
                  <a:lnTo>
                    <a:pt x="10929" y="6259"/>
                  </a:lnTo>
                  <a:lnTo>
                    <a:pt x="10991" y="6030"/>
                  </a:lnTo>
                  <a:lnTo>
                    <a:pt x="11040" y="5801"/>
                  </a:lnTo>
                  <a:lnTo>
                    <a:pt x="11079" y="5559"/>
                  </a:lnTo>
                  <a:lnTo>
                    <a:pt x="11109" y="5321"/>
                  </a:lnTo>
                  <a:lnTo>
                    <a:pt x="11124" y="5082"/>
                  </a:lnTo>
                  <a:lnTo>
                    <a:pt x="11131" y="4836"/>
                  </a:lnTo>
                  <a:lnTo>
                    <a:pt x="11124" y="4589"/>
                  </a:lnTo>
                  <a:lnTo>
                    <a:pt x="11109" y="4346"/>
                  </a:lnTo>
                  <a:lnTo>
                    <a:pt x="11079" y="4104"/>
                  </a:lnTo>
                  <a:lnTo>
                    <a:pt x="11040" y="3870"/>
                  </a:lnTo>
                  <a:lnTo>
                    <a:pt x="10991" y="3636"/>
                  </a:lnTo>
                  <a:lnTo>
                    <a:pt x="10929" y="3407"/>
                  </a:lnTo>
                  <a:lnTo>
                    <a:pt x="10863" y="3183"/>
                  </a:lnTo>
                  <a:lnTo>
                    <a:pt x="10779" y="2967"/>
                  </a:lnTo>
                  <a:lnTo>
                    <a:pt x="10690" y="2755"/>
                  </a:lnTo>
                  <a:lnTo>
                    <a:pt x="10589" y="2543"/>
                  </a:lnTo>
                  <a:lnTo>
                    <a:pt x="10478" y="2341"/>
                  </a:lnTo>
                  <a:lnTo>
                    <a:pt x="10355" y="2147"/>
                  </a:lnTo>
                  <a:lnTo>
                    <a:pt x="10220" y="1957"/>
                  </a:lnTo>
                  <a:lnTo>
                    <a:pt x="10082" y="1772"/>
                  </a:lnTo>
                  <a:lnTo>
                    <a:pt x="9932" y="1600"/>
                  </a:lnTo>
                  <a:lnTo>
                    <a:pt x="9769" y="1428"/>
                  </a:lnTo>
                  <a:lnTo>
                    <a:pt x="9602" y="1270"/>
                  </a:lnTo>
                  <a:lnTo>
                    <a:pt x="9422" y="1115"/>
                  </a:lnTo>
                  <a:lnTo>
                    <a:pt x="9232" y="970"/>
                  </a:lnTo>
                  <a:lnTo>
                    <a:pt x="9038" y="837"/>
                  </a:lnTo>
                  <a:lnTo>
                    <a:pt x="8831" y="709"/>
                  </a:lnTo>
                  <a:lnTo>
                    <a:pt x="8614" y="590"/>
                  </a:lnTo>
                  <a:lnTo>
                    <a:pt x="8390" y="485"/>
                  </a:lnTo>
                  <a:lnTo>
                    <a:pt x="8164" y="384"/>
                  </a:lnTo>
                  <a:lnTo>
                    <a:pt x="7922" y="295"/>
                  </a:lnTo>
                  <a:lnTo>
                    <a:pt x="7671" y="224"/>
                  </a:lnTo>
                  <a:lnTo>
                    <a:pt x="7415" y="155"/>
                  </a:lnTo>
                  <a:lnTo>
                    <a:pt x="7152" y="100"/>
                  </a:lnTo>
                  <a:lnTo>
                    <a:pt x="6878" y="56"/>
                  </a:lnTo>
                  <a:lnTo>
                    <a:pt x="6595" y="27"/>
                  </a:lnTo>
                  <a:lnTo>
                    <a:pt x="6309" y="4"/>
                  </a:lnTo>
                  <a:lnTo>
                    <a:pt x="6009" y="0"/>
                  </a:lnTo>
                  <a:lnTo>
                    <a:pt x="0" y="0"/>
                  </a:lnTo>
                  <a:lnTo>
                    <a:pt x="0" y="6768"/>
                  </a:lnTo>
                  <a:lnTo>
                    <a:pt x="3029" y="676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3600">
                <a:solidFill>
                  <a:srgbClr val="000000"/>
                </a:solidFill>
              </a:endParaRPr>
            </a:p>
          </p:txBody>
        </p:sp>
        <p:sp>
          <p:nvSpPr>
            <p:cNvPr id="13" name="Freeform 12"/>
            <p:cNvSpPr>
              <a:spLocks noChangeArrowheads="1"/>
            </p:cNvSpPr>
            <p:nvPr/>
          </p:nvSpPr>
          <p:spPr bwMode="auto">
            <a:xfrm>
              <a:off x="5440363" y="1060450"/>
              <a:ext cx="1090612" cy="1784350"/>
            </a:xfrm>
            <a:custGeom>
              <a:avLst/>
              <a:gdLst>
                <a:gd name="T0" fmla="*/ 1515 w 3030"/>
                <a:gd name="T1" fmla="*/ 4954 h 4955"/>
                <a:gd name="T2" fmla="*/ 0 w 3030"/>
                <a:gd name="T3" fmla="*/ 4954 h 4955"/>
                <a:gd name="T4" fmla="*/ 0 w 3030"/>
                <a:gd name="T5" fmla="*/ 0 h 4955"/>
                <a:gd name="T6" fmla="*/ 3029 w 3030"/>
                <a:gd name="T7" fmla="*/ 0 h 4955"/>
                <a:gd name="T8" fmla="*/ 3029 w 3030"/>
                <a:gd name="T9" fmla="*/ 4954 h 4955"/>
                <a:gd name="T10" fmla="*/ 1515 w 3030"/>
                <a:gd name="T11" fmla="*/ 4954 h 4955"/>
              </a:gdLst>
              <a:ahLst/>
              <a:cxnLst>
                <a:cxn ang="0">
                  <a:pos x="T0" y="T1"/>
                </a:cxn>
                <a:cxn ang="0">
                  <a:pos x="T2" y="T3"/>
                </a:cxn>
                <a:cxn ang="0">
                  <a:pos x="T4" y="T5"/>
                </a:cxn>
                <a:cxn ang="0">
                  <a:pos x="T6" y="T7"/>
                </a:cxn>
                <a:cxn ang="0">
                  <a:pos x="T8" y="T9"/>
                </a:cxn>
                <a:cxn ang="0">
                  <a:pos x="T10" y="T11"/>
                </a:cxn>
              </a:cxnLst>
              <a:rect l="0" t="0" r="r" b="b"/>
              <a:pathLst>
                <a:path w="3030" h="4955">
                  <a:moveTo>
                    <a:pt x="1515" y="4954"/>
                  </a:moveTo>
                  <a:lnTo>
                    <a:pt x="0" y="4954"/>
                  </a:lnTo>
                  <a:lnTo>
                    <a:pt x="0" y="0"/>
                  </a:lnTo>
                  <a:lnTo>
                    <a:pt x="3029" y="0"/>
                  </a:lnTo>
                  <a:lnTo>
                    <a:pt x="3029" y="4954"/>
                  </a:lnTo>
                  <a:lnTo>
                    <a:pt x="1515" y="495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3600">
                <a:solidFill>
                  <a:srgbClr val="000000"/>
                </a:solidFill>
              </a:endParaRPr>
            </a:p>
          </p:txBody>
        </p:sp>
      </p:grpSp>
      <p:sp>
        <p:nvSpPr>
          <p:cNvPr id="2" name="Title 1"/>
          <p:cNvSpPr>
            <a:spLocks noGrp="1"/>
          </p:cNvSpPr>
          <p:nvPr>
            <p:ph type="title"/>
          </p:nvPr>
        </p:nvSpPr>
        <p:spPr>
          <a:xfrm>
            <a:off x="423863" y="2500127"/>
            <a:ext cx="10515600" cy="1010512"/>
          </a:xfrm>
        </p:spPr>
        <p:txBody>
          <a:bodyPr lIns="0" anchor="ctr">
            <a:normAutofit/>
          </a:bodyPr>
          <a:lstStyle>
            <a:lvl1pPr>
              <a:defRPr sz="4400">
                <a:solidFill>
                  <a:schemeClr val="bg1"/>
                </a:solidFill>
              </a:defRPr>
            </a:lvl1pPr>
          </a:lstStyle>
          <a:p>
            <a:r>
              <a:rPr lang="en-US"/>
              <a:t>Click to edit Master title style</a:t>
            </a:r>
          </a:p>
        </p:txBody>
      </p:sp>
      <p:sp>
        <p:nvSpPr>
          <p:cNvPr id="3" name="Text Placeholder 2"/>
          <p:cNvSpPr>
            <a:spLocks noGrp="1"/>
          </p:cNvSpPr>
          <p:nvPr>
            <p:ph type="body" idx="1"/>
          </p:nvPr>
        </p:nvSpPr>
        <p:spPr>
          <a:xfrm>
            <a:off x="423863" y="5554335"/>
            <a:ext cx="10515600" cy="722968"/>
          </a:xfrm>
        </p:spPr>
        <p:txBody>
          <a:bodyPr lIns="0" anchor="ctr">
            <a:normAutofit/>
          </a:bodyPr>
          <a:lstStyle>
            <a:lvl1pPr marL="0" indent="0">
              <a:buNone/>
              <a:defRPr sz="20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grpSp>
        <p:nvGrpSpPr>
          <p:cNvPr id="14" name="Group 13"/>
          <p:cNvGrpSpPr/>
          <p:nvPr/>
        </p:nvGrpSpPr>
        <p:grpSpPr>
          <a:xfrm>
            <a:off x="10038661" y="308355"/>
            <a:ext cx="1829968" cy="312550"/>
            <a:chOff x="185738" y="2941638"/>
            <a:chExt cx="9740900" cy="1663700"/>
          </a:xfrm>
          <a:solidFill>
            <a:schemeClr val="bg1"/>
          </a:solidFill>
        </p:grpSpPr>
        <p:sp>
          <p:nvSpPr>
            <p:cNvPr id="15" name="Freeform 14"/>
            <p:cNvSpPr>
              <a:spLocks noChangeArrowheads="1"/>
            </p:cNvSpPr>
            <p:nvPr/>
          </p:nvSpPr>
          <p:spPr bwMode="auto">
            <a:xfrm>
              <a:off x="185738" y="2951163"/>
              <a:ext cx="869950" cy="1149350"/>
            </a:xfrm>
            <a:custGeom>
              <a:avLst/>
              <a:gdLst>
                <a:gd name="T0" fmla="*/ 1073 w 2416"/>
                <a:gd name="T1" fmla="*/ 1916 h 3192"/>
                <a:gd name="T2" fmla="*/ 625 w 2416"/>
                <a:gd name="T3" fmla="*/ 3188 h 3192"/>
                <a:gd name="T4" fmla="*/ 0 w 2416"/>
                <a:gd name="T5" fmla="*/ 0 h 3192"/>
                <a:gd name="T6" fmla="*/ 1251 w 2416"/>
                <a:gd name="T7" fmla="*/ 0 h 3192"/>
                <a:gd name="T8" fmla="*/ 1369 w 2416"/>
                <a:gd name="T9" fmla="*/ 3 h 3192"/>
                <a:gd name="T10" fmla="*/ 1485 w 2416"/>
                <a:gd name="T11" fmla="*/ 23 h 3192"/>
                <a:gd name="T12" fmla="*/ 1589 w 2416"/>
                <a:gd name="T13" fmla="*/ 46 h 3192"/>
                <a:gd name="T14" fmla="*/ 1688 w 2416"/>
                <a:gd name="T15" fmla="*/ 79 h 3192"/>
                <a:gd name="T16" fmla="*/ 1780 w 2416"/>
                <a:gd name="T17" fmla="*/ 119 h 3192"/>
                <a:gd name="T18" fmla="*/ 1865 w 2416"/>
                <a:gd name="T19" fmla="*/ 172 h 3192"/>
                <a:gd name="T20" fmla="*/ 1944 w 2416"/>
                <a:gd name="T21" fmla="*/ 228 h 3192"/>
                <a:gd name="T22" fmla="*/ 2013 w 2416"/>
                <a:gd name="T23" fmla="*/ 291 h 3192"/>
                <a:gd name="T24" fmla="*/ 2076 w 2416"/>
                <a:gd name="T25" fmla="*/ 360 h 3192"/>
                <a:gd name="T26" fmla="*/ 2132 w 2416"/>
                <a:gd name="T27" fmla="*/ 434 h 3192"/>
                <a:gd name="T28" fmla="*/ 2181 w 2416"/>
                <a:gd name="T29" fmla="*/ 517 h 3192"/>
                <a:gd name="T30" fmla="*/ 2216 w 2416"/>
                <a:gd name="T31" fmla="*/ 603 h 3192"/>
                <a:gd name="T32" fmla="*/ 2246 w 2416"/>
                <a:gd name="T33" fmla="*/ 692 h 3192"/>
                <a:gd name="T34" fmla="*/ 2268 w 2416"/>
                <a:gd name="T35" fmla="*/ 783 h 3192"/>
                <a:gd name="T36" fmla="*/ 2283 w 2416"/>
                <a:gd name="T37" fmla="*/ 878 h 3192"/>
                <a:gd name="T38" fmla="*/ 2286 w 2416"/>
                <a:gd name="T39" fmla="*/ 977 h 3192"/>
                <a:gd name="T40" fmla="*/ 2283 w 2416"/>
                <a:gd name="T41" fmla="*/ 1059 h 3192"/>
                <a:gd name="T42" fmla="*/ 2261 w 2416"/>
                <a:gd name="T43" fmla="*/ 1210 h 3192"/>
                <a:gd name="T44" fmla="*/ 2212 w 2416"/>
                <a:gd name="T45" fmla="*/ 1347 h 3192"/>
                <a:gd name="T46" fmla="*/ 2150 w 2416"/>
                <a:gd name="T47" fmla="*/ 1469 h 3192"/>
                <a:gd name="T48" fmla="*/ 2068 w 2416"/>
                <a:gd name="T49" fmla="*/ 1572 h 3192"/>
                <a:gd name="T50" fmla="*/ 1976 w 2416"/>
                <a:gd name="T51" fmla="*/ 1661 h 3192"/>
                <a:gd name="T52" fmla="*/ 1873 w 2416"/>
                <a:gd name="T53" fmla="*/ 1735 h 3192"/>
                <a:gd name="T54" fmla="*/ 1760 w 2416"/>
                <a:gd name="T55" fmla="*/ 1792 h 3192"/>
                <a:gd name="T56" fmla="*/ 2415 w 2416"/>
                <a:gd name="T57" fmla="*/ 3191 h 3192"/>
                <a:gd name="T58" fmla="*/ 1695 w 2416"/>
                <a:gd name="T59" fmla="*/ 3188 h 3192"/>
                <a:gd name="T60" fmla="*/ 625 w 2416"/>
                <a:gd name="T61" fmla="*/ 554 h 3192"/>
                <a:gd name="T62" fmla="*/ 1210 w 2416"/>
                <a:gd name="T63" fmla="*/ 1398 h 3192"/>
                <a:gd name="T64" fmla="*/ 1261 w 2416"/>
                <a:gd name="T65" fmla="*/ 1395 h 3192"/>
                <a:gd name="T66" fmla="*/ 1353 w 2416"/>
                <a:gd name="T67" fmla="*/ 1380 h 3192"/>
                <a:gd name="T68" fmla="*/ 1435 w 2416"/>
                <a:gd name="T69" fmla="*/ 1350 h 3192"/>
                <a:gd name="T70" fmla="*/ 1509 w 2416"/>
                <a:gd name="T71" fmla="*/ 1306 h 3192"/>
                <a:gd name="T72" fmla="*/ 1568 w 2416"/>
                <a:gd name="T73" fmla="*/ 1250 h 3192"/>
                <a:gd name="T74" fmla="*/ 1612 w 2416"/>
                <a:gd name="T75" fmla="*/ 1185 h 3192"/>
                <a:gd name="T76" fmla="*/ 1645 w 2416"/>
                <a:gd name="T77" fmla="*/ 1106 h 3192"/>
                <a:gd name="T78" fmla="*/ 1660 w 2416"/>
                <a:gd name="T79" fmla="*/ 1020 h 3192"/>
                <a:gd name="T80" fmla="*/ 1663 w 2416"/>
                <a:gd name="T81" fmla="*/ 976 h 3192"/>
                <a:gd name="T82" fmla="*/ 1652 w 2416"/>
                <a:gd name="T83" fmla="*/ 887 h 3192"/>
                <a:gd name="T84" fmla="*/ 1630 w 2416"/>
                <a:gd name="T85" fmla="*/ 804 h 3192"/>
                <a:gd name="T86" fmla="*/ 1590 w 2416"/>
                <a:gd name="T87" fmla="*/ 735 h 3192"/>
                <a:gd name="T88" fmla="*/ 1538 w 2416"/>
                <a:gd name="T89" fmla="*/ 672 h 3192"/>
                <a:gd name="T90" fmla="*/ 1476 w 2416"/>
                <a:gd name="T91" fmla="*/ 625 h 3192"/>
                <a:gd name="T92" fmla="*/ 1398 w 2416"/>
                <a:gd name="T93" fmla="*/ 588 h 3192"/>
                <a:gd name="T94" fmla="*/ 1309 w 2416"/>
                <a:gd name="T95" fmla="*/ 561 h 3192"/>
                <a:gd name="T96" fmla="*/ 1210 w 2416"/>
                <a:gd name="T97" fmla="*/ 554 h 3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16" h="3192">
                  <a:moveTo>
                    <a:pt x="1695" y="3188"/>
                  </a:moveTo>
                  <a:lnTo>
                    <a:pt x="1073" y="1916"/>
                  </a:lnTo>
                  <a:lnTo>
                    <a:pt x="625" y="1916"/>
                  </a:lnTo>
                  <a:lnTo>
                    <a:pt x="625" y="3188"/>
                  </a:lnTo>
                  <a:lnTo>
                    <a:pt x="0" y="3188"/>
                  </a:lnTo>
                  <a:lnTo>
                    <a:pt x="0" y="0"/>
                  </a:lnTo>
                  <a:lnTo>
                    <a:pt x="1251" y="0"/>
                  </a:lnTo>
                  <a:lnTo>
                    <a:pt x="1251" y="0"/>
                  </a:lnTo>
                  <a:lnTo>
                    <a:pt x="1313" y="0"/>
                  </a:lnTo>
                  <a:lnTo>
                    <a:pt x="1369" y="3"/>
                  </a:lnTo>
                  <a:lnTo>
                    <a:pt x="1429" y="11"/>
                  </a:lnTo>
                  <a:lnTo>
                    <a:pt x="1485" y="23"/>
                  </a:lnTo>
                  <a:lnTo>
                    <a:pt x="1537" y="34"/>
                  </a:lnTo>
                  <a:lnTo>
                    <a:pt x="1589" y="46"/>
                  </a:lnTo>
                  <a:lnTo>
                    <a:pt x="1640" y="61"/>
                  </a:lnTo>
                  <a:lnTo>
                    <a:pt x="1688" y="79"/>
                  </a:lnTo>
                  <a:lnTo>
                    <a:pt x="1735" y="97"/>
                  </a:lnTo>
                  <a:lnTo>
                    <a:pt x="1780" y="119"/>
                  </a:lnTo>
                  <a:lnTo>
                    <a:pt x="1824" y="146"/>
                  </a:lnTo>
                  <a:lnTo>
                    <a:pt x="1865" y="172"/>
                  </a:lnTo>
                  <a:lnTo>
                    <a:pt x="1907" y="199"/>
                  </a:lnTo>
                  <a:lnTo>
                    <a:pt x="1944" y="228"/>
                  </a:lnTo>
                  <a:lnTo>
                    <a:pt x="1981" y="258"/>
                  </a:lnTo>
                  <a:lnTo>
                    <a:pt x="2013" y="291"/>
                  </a:lnTo>
                  <a:lnTo>
                    <a:pt x="2046" y="323"/>
                  </a:lnTo>
                  <a:lnTo>
                    <a:pt x="2076" y="360"/>
                  </a:lnTo>
                  <a:lnTo>
                    <a:pt x="2105" y="397"/>
                  </a:lnTo>
                  <a:lnTo>
                    <a:pt x="2132" y="434"/>
                  </a:lnTo>
                  <a:lnTo>
                    <a:pt x="2154" y="476"/>
                  </a:lnTo>
                  <a:lnTo>
                    <a:pt x="2181" y="517"/>
                  </a:lnTo>
                  <a:lnTo>
                    <a:pt x="2199" y="558"/>
                  </a:lnTo>
                  <a:lnTo>
                    <a:pt x="2216" y="603"/>
                  </a:lnTo>
                  <a:lnTo>
                    <a:pt x="2231" y="647"/>
                  </a:lnTo>
                  <a:lnTo>
                    <a:pt x="2246" y="692"/>
                  </a:lnTo>
                  <a:lnTo>
                    <a:pt x="2261" y="739"/>
                  </a:lnTo>
                  <a:lnTo>
                    <a:pt x="2268" y="783"/>
                  </a:lnTo>
                  <a:lnTo>
                    <a:pt x="2276" y="831"/>
                  </a:lnTo>
                  <a:lnTo>
                    <a:pt x="2283" y="878"/>
                  </a:lnTo>
                  <a:lnTo>
                    <a:pt x="2286" y="930"/>
                  </a:lnTo>
                  <a:lnTo>
                    <a:pt x="2286" y="977"/>
                  </a:lnTo>
                  <a:lnTo>
                    <a:pt x="2286" y="977"/>
                  </a:lnTo>
                  <a:lnTo>
                    <a:pt x="2283" y="1059"/>
                  </a:lnTo>
                  <a:lnTo>
                    <a:pt x="2276" y="1136"/>
                  </a:lnTo>
                  <a:lnTo>
                    <a:pt x="2261" y="1210"/>
                  </a:lnTo>
                  <a:lnTo>
                    <a:pt x="2239" y="1281"/>
                  </a:lnTo>
                  <a:lnTo>
                    <a:pt x="2212" y="1347"/>
                  </a:lnTo>
                  <a:lnTo>
                    <a:pt x="2182" y="1410"/>
                  </a:lnTo>
                  <a:lnTo>
                    <a:pt x="2150" y="1469"/>
                  </a:lnTo>
                  <a:lnTo>
                    <a:pt x="2113" y="1521"/>
                  </a:lnTo>
                  <a:lnTo>
                    <a:pt x="2068" y="1572"/>
                  </a:lnTo>
                  <a:lnTo>
                    <a:pt x="2024" y="1620"/>
                  </a:lnTo>
                  <a:lnTo>
                    <a:pt x="1976" y="1661"/>
                  </a:lnTo>
                  <a:lnTo>
                    <a:pt x="1925" y="1698"/>
                  </a:lnTo>
                  <a:lnTo>
                    <a:pt x="1873" y="1735"/>
                  </a:lnTo>
                  <a:lnTo>
                    <a:pt x="1817" y="1765"/>
                  </a:lnTo>
                  <a:lnTo>
                    <a:pt x="1760" y="1792"/>
                  </a:lnTo>
                  <a:lnTo>
                    <a:pt x="1704" y="1818"/>
                  </a:lnTo>
                  <a:lnTo>
                    <a:pt x="2415" y="3191"/>
                  </a:lnTo>
                  <a:lnTo>
                    <a:pt x="1695" y="3191"/>
                  </a:lnTo>
                  <a:lnTo>
                    <a:pt x="1695" y="3188"/>
                  </a:lnTo>
                  <a:close/>
                  <a:moveTo>
                    <a:pt x="1210" y="554"/>
                  </a:moveTo>
                  <a:lnTo>
                    <a:pt x="625" y="554"/>
                  </a:lnTo>
                  <a:lnTo>
                    <a:pt x="625" y="1398"/>
                  </a:lnTo>
                  <a:lnTo>
                    <a:pt x="1210" y="1398"/>
                  </a:lnTo>
                  <a:lnTo>
                    <a:pt x="1210" y="1398"/>
                  </a:lnTo>
                  <a:lnTo>
                    <a:pt x="1261" y="1395"/>
                  </a:lnTo>
                  <a:lnTo>
                    <a:pt x="1309" y="1392"/>
                  </a:lnTo>
                  <a:lnTo>
                    <a:pt x="1353" y="1380"/>
                  </a:lnTo>
                  <a:lnTo>
                    <a:pt x="1398" y="1368"/>
                  </a:lnTo>
                  <a:lnTo>
                    <a:pt x="1435" y="1350"/>
                  </a:lnTo>
                  <a:lnTo>
                    <a:pt x="1476" y="1328"/>
                  </a:lnTo>
                  <a:lnTo>
                    <a:pt x="1509" y="1306"/>
                  </a:lnTo>
                  <a:lnTo>
                    <a:pt x="1538" y="1279"/>
                  </a:lnTo>
                  <a:lnTo>
                    <a:pt x="1568" y="1250"/>
                  </a:lnTo>
                  <a:lnTo>
                    <a:pt x="1590" y="1217"/>
                  </a:lnTo>
                  <a:lnTo>
                    <a:pt x="1612" y="1185"/>
                  </a:lnTo>
                  <a:lnTo>
                    <a:pt x="1630" y="1148"/>
                  </a:lnTo>
                  <a:lnTo>
                    <a:pt x="1645" y="1106"/>
                  </a:lnTo>
                  <a:lnTo>
                    <a:pt x="1652" y="1065"/>
                  </a:lnTo>
                  <a:lnTo>
                    <a:pt x="1660" y="1020"/>
                  </a:lnTo>
                  <a:lnTo>
                    <a:pt x="1663" y="976"/>
                  </a:lnTo>
                  <a:lnTo>
                    <a:pt x="1663" y="976"/>
                  </a:lnTo>
                  <a:lnTo>
                    <a:pt x="1660" y="932"/>
                  </a:lnTo>
                  <a:lnTo>
                    <a:pt x="1652" y="887"/>
                  </a:lnTo>
                  <a:lnTo>
                    <a:pt x="1645" y="846"/>
                  </a:lnTo>
                  <a:lnTo>
                    <a:pt x="1630" y="804"/>
                  </a:lnTo>
                  <a:lnTo>
                    <a:pt x="1612" y="767"/>
                  </a:lnTo>
                  <a:lnTo>
                    <a:pt x="1590" y="735"/>
                  </a:lnTo>
                  <a:lnTo>
                    <a:pt x="1568" y="702"/>
                  </a:lnTo>
                  <a:lnTo>
                    <a:pt x="1538" y="672"/>
                  </a:lnTo>
                  <a:lnTo>
                    <a:pt x="1509" y="646"/>
                  </a:lnTo>
                  <a:lnTo>
                    <a:pt x="1476" y="625"/>
                  </a:lnTo>
                  <a:lnTo>
                    <a:pt x="1435" y="603"/>
                  </a:lnTo>
                  <a:lnTo>
                    <a:pt x="1398" y="588"/>
                  </a:lnTo>
                  <a:lnTo>
                    <a:pt x="1353" y="573"/>
                  </a:lnTo>
                  <a:lnTo>
                    <a:pt x="1309" y="561"/>
                  </a:lnTo>
                  <a:lnTo>
                    <a:pt x="1261" y="558"/>
                  </a:lnTo>
                  <a:lnTo>
                    <a:pt x="1210" y="55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3600">
                <a:solidFill>
                  <a:srgbClr val="000000"/>
                </a:solidFill>
              </a:endParaRPr>
            </a:p>
          </p:txBody>
        </p:sp>
        <p:sp>
          <p:nvSpPr>
            <p:cNvPr id="16" name="Freeform 15"/>
            <p:cNvSpPr>
              <a:spLocks noChangeArrowheads="1"/>
            </p:cNvSpPr>
            <p:nvPr/>
          </p:nvSpPr>
          <p:spPr bwMode="auto">
            <a:xfrm>
              <a:off x="1333500" y="2951163"/>
              <a:ext cx="223838" cy="1147762"/>
            </a:xfrm>
            <a:custGeom>
              <a:avLst/>
              <a:gdLst>
                <a:gd name="T0" fmla="*/ 0 w 623"/>
                <a:gd name="T1" fmla="*/ 3188 h 3189"/>
                <a:gd name="T2" fmla="*/ 622 w 623"/>
                <a:gd name="T3" fmla="*/ 3188 h 3189"/>
                <a:gd name="T4" fmla="*/ 622 w 623"/>
                <a:gd name="T5" fmla="*/ 0 h 3189"/>
                <a:gd name="T6" fmla="*/ 0 w 623"/>
                <a:gd name="T7" fmla="*/ 0 h 3189"/>
                <a:gd name="T8" fmla="*/ 0 w 623"/>
                <a:gd name="T9" fmla="*/ 3188 h 3189"/>
              </a:gdLst>
              <a:ahLst/>
              <a:cxnLst>
                <a:cxn ang="0">
                  <a:pos x="T0" y="T1"/>
                </a:cxn>
                <a:cxn ang="0">
                  <a:pos x="T2" y="T3"/>
                </a:cxn>
                <a:cxn ang="0">
                  <a:pos x="T4" y="T5"/>
                </a:cxn>
                <a:cxn ang="0">
                  <a:pos x="T6" y="T7"/>
                </a:cxn>
                <a:cxn ang="0">
                  <a:pos x="T8" y="T9"/>
                </a:cxn>
              </a:cxnLst>
              <a:rect l="0" t="0" r="r" b="b"/>
              <a:pathLst>
                <a:path w="623" h="3189">
                  <a:moveTo>
                    <a:pt x="0" y="3188"/>
                  </a:moveTo>
                  <a:lnTo>
                    <a:pt x="622" y="3188"/>
                  </a:lnTo>
                  <a:lnTo>
                    <a:pt x="622" y="0"/>
                  </a:lnTo>
                  <a:lnTo>
                    <a:pt x="0" y="0"/>
                  </a:lnTo>
                  <a:lnTo>
                    <a:pt x="0" y="318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3600">
                <a:solidFill>
                  <a:srgbClr val="000000"/>
                </a:solidFill>
              </a:endParaRPr>
            </a:p>
          </p:txBody>
        </p:sp>
        <p:sp>
          <p:nvSpPr>
            <p:cNvPr id="17" name="Freeform 16"/>
            <p:cNvSpPr>
              <a:spLocks noChangeArrowheads="1"/>
            </p:cNvSpPr>
            <p:nvPr/>
          </p:nvSpPr>
          <p:spPr bwMode="auto">
            <a:xfrm>
              <a:off x="3044825" y="2951163"/>
              <a:ext cx="836613" cy="1147762"/>
            </a:xfrm>
            <a:custGeom>
              <a:avLst/>
              <a:gdLst>
                <a:gd name="T0" fmla="*/ 1702 w 2325"/>
                <a:gd name="T1" fmla="*/ 0 h 3189"/>
                <a:gd name="T2" fmla="*/ 1702 w 2325"/>
                <a:gd name="T3" fmla="*/ 1303 h 3189"/>
                <a:gd name="T4" fmla="*/ 622 w 2325"/>
                <a:gd name="T5" fmla="*/ 1303 h 3189"/>
                <a:gd name="T6" fmla="*/ 622 w 2325"/>
                <a:gd name="T7" fmla="*/ 0 h 3189"/>
                <a:gd name="T8" fmla="*/ 0 w 2325"/>
                <a:gd name="T9" fmla="*/ 0 h 3189"/>
                <a:gd name="T10" fmla="*/ 0 w 2325"/>
                <a:gd name="T11" fmla="*/ 3188 h 3189"/>
                <a:gd name="T12" fmla="*/ 622 w 2325"/>
                <a:gd name="T13" fmla="*/ 3188 h 3189"/>
                <a:gd name="T14" fmla="*/ 622 w 2325"/>
                <a:gd name="T15" fmla="*/ 1854 h 3189"/>
                <a:gd name="T16" fmla="*/ 1702 w 2325"/>
                <a:gd name="T17" fmla="*/ 1854 h 3189"/>
                <a:gd name="T18" fmla="*/ 1702 w 2325"/>
                <a:gd name="T19" fmla="*/ 3188 h 3189"/>
                <a:gd name="T20" fmla="*/ 2324 w 2325"/>
                <a:gd name="T21" fmla="*/ 3188 h 3189"/>
                <a:gd name="T22" fmla="*/ 2324 w 2325"/>
                <a:gd name="T23" fmla="*/ 0 h 3189"/>
                <a:gd name="T24" fmla="*/ 1702 w 2325"/>
                <a:gd name="T25" fmla="*/ 0 h 3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25" h="3189">
                  <a:moveTo>
                    <a:pt x="1702" y="0"/>
                  </a:moveTo>
                  <a:lnTo>
                    <a:pt x="1702" y="1303"/>
                  </a:lnTo>
                  <a:lnTo>
                    <a:pt x="622" y="1303"/>
                  </a:lnTo>
                  <a:lnTo>
                    <a:pt x="622" y="0"/>
                  </a:lnTo>
                  <a:lnTo>
                    <a:pt x="0" y="0"/>
                  </a:lnTo>
                  <a:lnTo>
                    <a:pt x="0" y="3188"/>
                  </a:lnTo>
                  <a:lnTo>
                    <a:pt x="622" y="3188"/>
                  </a:lnTo>
                  <a:lnTo>
                    <a:pt x="622" y="1854"/>
                  </a:lnTo>
                  <a:lnTo>
                    <a:pt x="1702" y="1854"/>
                  </a:lnTo>
                  <a:lnTo>
                    <a:pt x="1702" y="3188"/>
                  </a:lnTo>
                  <a:lnTo>
                    <a:pt x="2324" y="3188"/>
                  </a:lnTo>
                  <a:lnTo>
                    <a:pt x="2324" y="0"/>
                  </a:lnTo>
                  <a:lnTo>
                    <a:pt x="1702"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3600">
                <a:solidFill>
                  <a:srgbClr val="000000"/>
                </a:solidFill>
              </a:endParaRPr>
            </a:p>
          </p:txBody>
        </p:sp>
        <p:sp>
          <p:nvSpPr>
            <p:cNvPr id="18" name="Freeform 17"/>
            <p:cNvSpPr>
              <a:spLocks noChangeArrowheads="1"/>
            </p:cNvSpPr>
            <p:nvPr/>
          </p:nvSpPr>
          <p:spPr bwMode="auto">
            <a:xfrm>
              <a:off x="4159250" y="2951163"/>
              <a:ext cx="825500" cy="1147762"/>
            </a:xfrm>
            <a:custGeom>
              <a:avLst/>
              <a:gdLst>
                <a:gd name="T0" fmla="*/ 0 w 2291"/>
                <a:gd name="T1" fmla="*/ 0 h 3189"/>
                <a:gd name="T2" fmla="*/ 0 w 2291"/>
                <a:gd name="T3" fmla="*/ 554 h 3189"/>
                <a:gd name="T4" fmla="*/ 832 w 2291"/>
                <a:gd name="T5" fmla="*/ 554 h 3189"/>
                <a:gd name="T6" fmla="*/ 832 w 2291"/>
                <a:gd name="T7" fmla="*/ 3188 h 3189"/>
                <a:gd name="T8" fmla="*/ 1458 w 2291"/>
                <a:gd name="T9" fmla="*/ 3188 h 3189"/>
                <a:gd name="T10" fmla="*/ 1458 w 2291"/>
                <a:gd name="T11" fmla="*/ 554 h 3189"/>
                <a:gd name="T12" fmla="*/ 2290 w 2291"/>
                <a:gd name="T13" fmla="*/ 554 h 3189"/>
                <a:gd name="T14" fmla="*/ 2290 w 2291"/>
                <a:gd name="T15" fmla="*/ 0 h 3189"/>
                <a:gd name="T16" fmla="*/ 0 w 2291"/>
                <a:gd name="T17" fmla="*/ 0 h 3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91" h="3189">
                  <a:moveTo>
                    <a:pt x="0" y="0"/>
                  </a:moveTo>
                  <a:lnTo>
                    <a:pt x="0" y="554"/>
                  </a:lnTo>
                  <a:lnTo>
                    <a:pt x="832" y="554"/>
                  </a:lnTo>
                  <a:lnTo>
                    <a:pt x="832" y="3188"/>
                  </a:lnTo>
                  <a:lnTo>
                    <a:pt x="1458" y="3188"/>
                  </a:lnTo>
                  <a:lnTo>
                    <a:pt x="1458" y="554"/>
                  </a:lnTo>
                  <a:lnTo>
                    <a:pt x="2290" y="554"/>
                  </a:lnTo>
                  <a:lnTo>
                    <a:pt x="2290" y="0"/>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3600">
                <a:solidFill>
                  <a:srgbClr val="000000"/>
                </a:solidFill>
              </a:endParaRPr>
            </a:p>
          </p:txBody>
        </p:sp>
        <p:sp>
          <p:nvSpPr>
            <p:cNvPr id="19" name="Freeform 18"/>
            <p:cNvSpPr>
              <a:spLocks noChangeArrowheads="1"/>
            </p:cNvSpPr>
            <p:nvPr/>
          </p:nvSpPr>
          <p:spPr bwMode="auto">
            <a:xfrm>
              <a:off x="5262563" y="2951163"/>
              <a:ext cx="825500" cy="1147762"/>
            </a:xfrm>
            <a:custGeom>
              <a:avLst/>
              <a:gdLst>
                <a:gd name="T0" fmla="*/ 626 w 2294"/>
                <a:gd name="T1" fmla="*/ 1990 h 3189"/>
                <a:gd name="T2" fmla="*/ 0 w 2294"/>
                <a:gd name="T3" fmla="*/ 3188 h 3189"/>
                <a:gd name="T4" fmla="*/ 1240 w 2294"/>
                <a:gd name="T5" fmla="*/ 0 h 3189"/>
                <a:gd name="T6" fmla="*/ 1299 w 2294"/>
                <a:gd name="T7" fmla="*/ 0 h 3189"/>
                <a:gd name="T8" fmla="*/ 1418 w 2294"/>
                <a:gd name="T9" fmla="*/ 11 h 3189"/>
                <a:gd name="T10" fmla="*/ 1530 w 2294"/>
                <a:gd name="T11" fmla="*/ 34 h 3189"/>
                <a:gd name="T12" fmla="*/ 1634 w 2294"/>
                <a:gd name="T13" fmla="*/ 64 h 3189"/>
                <a:gd name="T14" fmla="*/ 1729 w 2294"/>
                <a:gd name="T15" fmla="*/ 100 h 3189"/>
                <a:gd name="T16" fmla="*/ 1818 w 2294"/>
                <a:gd name="T17" fmla="*/ 144 h 3189"/>
                <a:gd name="T18" fmla="*/ 1904 w 2294"/>
                <a:gd name="T19" fmla="*/ 200 h 3189"/>
                <a:gd name="T20" fmla="*/ 1978 w 2294"/>
                <a:gd name="T21" fmla="*/ 262 h 3189"/>
                <a:gd name="T22" fmla="*/ 2047 w 2294"/>
                <a:gd name="T23" fmla="*/ 328 h 3189"/>
                <a:gd name="T24" fmla="*/ 2106 w 2294"/>
                <a:gd name="T25" fmla="*/ 402 h 3189"/>
                <a:gd name="T26" fmla="*/ 2160 w 2294"/>
                <a:gd name="T27" fmla="*/ 480 h 3189"/>
                <a:gd name="T28" fmla="*/ 2204 w 2294"/>
                <a:gd name="T29" fmla="*/ 566 h 3189"/>
                <a:gd name="T30" fmla="*/ 2237 w 2294"/>
                <a:gd name="T31" fmla="*/ 655 h 3189"/>
                <a:gd name="T32" fmla="*/ 2263 w 2294"/>
                <a:gd name="T33" fmla="*/ 746 h 3189"/>
                <a:gd name="T34" fmla="*/ 2283 w 2294"/>
                <a:gd name="T35" fmla="*/ 841 h 3189"/>
                <a:gd name="T36" fmla="*/ 2293 w 2294"/>
                <a:gd name="T37" fmla="*/ 940 h 3189"/>
                <a:gd name="T38" fmla="*/ 2293 w 2294"/>
                <a:gd name="T39" fmla="*/ 992 h 3189"/>
                <a:gd name="T40" fmla="*/ 2290 w 2294"/>
                <a:gd name="T41" fmla="*/ 1091 h 3189"/>
                <a:gd name="T42" fmla="*/ 2275 w 2294"/>
                <a:gd name="T43" fmla="*/ 1191 h 3189"/>
                <a:gd name="T44" fmla="*/ 2251 w 2294"/>
                <a:gd name="T45" fmla="*/ 1282 h 3189"/>
                <a:gd name="T46" fmla="*/ 2222 w 2294"/>
                <a:gd name="T47" fmla="*/ 1374 h 3189"/>
                <a:gd name="T48" fmla="*/ 2182 w 2294"/>
                <a:gd name="T49" fmla="*/ 1460 h 3189"/>
                <a:gd name="T50" fmla="*/ 2133 w 2294"/>
                <a:gd name="T51" fmla="*/ 1541 h 3189"/>
                <a:gd name="T52" fmla="*/ 2077 w 2294"/>
                <a:gd name="T53" fmla="*/ 1620 h 3189"/>
                <a:gd name="T54" fmla="*/ 2015 w 2294"/>
                <a:gd name="T55" fmla="*/ 1689 h 3189"/>
                <a:gd name="T56" fmla="*/ 1941 w 2294"/>
                <a:gd name="T57" fmla="*/ 1755 h 3189"/>
                <a:gd name="T58" fmla="*/ 1862 w 2294"/>
                <a:gd name="T59" fmla="*/ 1811 h 3189"/>
                <a:gd name="T60" fmla="*/ 1773 w 2294"/>
                <a:gd name="T61" fmla="*/ 1864 h 3189"/>
                <a:gd name="T62" fmla="*/ 1681 w 2294"/>
                <a:gd name="T63" fmla="*/ 1904 h 3189"/>
                <a:gd name="T64" fmla="*/ 1582 w 2294"/>
                <a:gd name="T65" fmla="*/ 1940 h 3189"/>
                <a:gd name="T66" fmla="*/ 1474 w 2294"/>
                <a:gd name="T67" fmla="*/ 1963 h 3189"/>
                <a:gd name="T68" fmla="*/ 1359 w 2294"/>
                <a:gd name="T69" fmla="*/ 1978 h 3189"/>
                <a:gd name="T70" fmla="*/ 1240 w 2294"/>
                <a:gd name="T71" fmla="*/ 1990 h 3189"/>
                <a:gd name="T72" fmla="*/ 626 w 2294"/>
                <a:gd name="T73" fmla="*/ 554 h 3189"/>
                <a:gd name="T74" fmla="*/ 1206 w 2294"/>
                <a:gd name="T75" fmla="*/ 1427 h 3189"/>
                <a:gd name="T76" fmla="*/ 1258 w 2294"/>
                <a:gd name="T77" fmla="*/ 1427 h 3189"/>
                <a:gd name="T78" fmla="*/ 1353 w 2294"/>
                <a:gd name="T79" fmla="*/ 1413 h 3189"/>
                <a:gd name="T80" fmla="*/ 1439 w 2294"/>
                <a:gd name="T81" fmla="*/ 1380 h 3189"/>
                <a:gd name="T82" fmla="*/ 1508 w 2294"/>
                <a:gd name="T83" fmla="*/ 1336 h 3189"/>
                <a:gd name="T84" fmla="*/ 1570 w 2294"/>
                <a:gd name="T85" fmla="*/ 1279 h 3189"/>
                <a:gd name="T86" fmla="*/ 1615 w 2294"/>
                <a:gd name="T87" fmla="*/ 1210 h 3189"/>
                <a:gd name="T88" fmla="*/ 1647 w 2294"/>
                <a:gd name="T89" fmla="*/ 1131 h 3189"/>
                <a:gd name="T90" fmla="*/ 1662 w 2294"/>
                <a:gd name="T91" fmla="*/ 1043 h 3189"/>
                <a:gd name="T92" fmla="*/ 1665 w 2294"/>
                <a:gd name="T93" fmla="*/ 995 h 3189"/>
                <a:gd name="T94" fmla="*/ 1659 w 2294"/>
                <a:gd name="T95" fmla="*/ 903 h 3189"/>
                <a:gd name="T96" fmla="*/ 1633 w 2294"/>
                <a:gd name="T97" fmla="*/ 818 h 3189"/>
                <a:gd name="T98" fmla="*/ 1593 w 2294"/>
                <a:gd name="T99" fmla="*/ 744 h 3189"/>
                <a:gd name="T100" fmla="*/ 1541 w 2294"/>
                <a:gd name="T101" fmla="*/ 678 h 3189"/>
                <a:gd name="T102" fmla="*/ 1476 w 2294"/>
                <a:gd name="T103" fmla="*/ 625 h 3189"/>
                <a:gd name="T104" fmla="*/ 1397 w 2294"/>
                <a:gd name="T105" fmla="*/ 590 h 3189"/>
                <a:gd name="T106" fmla="*/ 1305 w 2294"/>
                <a:gd name="T107" fmla="*/ 567 h 3189"/>
                <a:gd name="T108" fmla="*/ 1206 w 2294"/>
                <a:gd name="T109" fmla="*/ 554 h 3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294" h="3189">
                  <a:moveTo>
                    <a:pt x="1240" y="1990"/>
                  </a:moveTo>
                  <a:lnTo>
                    <a:pt x="626" y="1990"/>
                  </a:lnTo>
                  <a:lnTo>
                    <a:pt x="626" y="3188"/>
                  </a:lnTo>
                  <a:lnTo>
                    <a:pt x="0" y="3188"/>
                  </a:lnTo>
                  <a:lnTo>
                    <a:pt x="0" y="0"/>
                  </a:lnTo>
                  <a:lnTo>
                    <a:pt x="1240" y="0"/>
                  </a:lnTo>
                  <a:lnTo>
                    <a:pt x="1240" y="0"/>
                  </a:lnTo>
                  <a:lnTo>
                    <a:pt x="1299" y="0"/>
                  </a:lnTo>
                  <a:lnTo>
                    <a:pt x="1359" y="8"/>
                  </a:lnTo>
                  <a:lnTo>
                    <a:pt x="1418" y="11"/>
                  </a:lnTo>
                  <a:lnTo>
                    <a:pt x="1474" y="23"/>
                  </a:lnTo>
                  <a:lnTo>
                    <a:pt x="1530" y="34"/>
                  </a:lnTo>
                  <a:lnTo>
                    <a:pt x="1582" y="46"/>
                  </a:lnTo>
                  <a:lnTo>
                    <a:pt x="1634" y="64"/>
                  </a:lnTo>
                  <a:lnTo>
                    <a:pt x="1681" y="82"/>
                  </a:lnTo>
                  <a:lnTo>
                    <a:pt x="1729" y="100"/>
                  </a:lnTo>
                  <a:lnTo>
                    <a:pt x="1773" y="122"/>
                  </a:lnTo>
                  <a:lnTo>
                    <a:pt x="1818" y="144"/>
                  </a:lnTo>
                  <a:lnTo>
                    <a:pt x="1862" y="174"/>
                  </a:lnTo>
                  <a:lnTo>
                    <a:pt x="1904" y="200"/>
                  </a:lnTo>
                  <a:lnTo>
                    <a:pt x="1941" y="230"/>
                  </a:lnTo>
                  <a:lnTo>
                    <a:pt x="1978" y="262"/>
                  </a:lnTo>
                  <a:lnTo>
                    <a:pt x="2015" y="295"/>
                  </a:lnTo>
                  <a:lnTo>
                    <a:pt x="2047" y="328"/>
                  </a:lnTo>
                  <a:lnTo>
                    <a:pt x="2077" y="365"/>
                  </a:lnTo>
                  <a:lnTo>
                    <a:pt x="2106" y="402"/>
                  </a:lnTo>
                  <a:lnTo>
                    <a:pt x="2133" y="443"/>
                  </a:lnTo>
                  <a:lnTo>
                    <a:pt x="2160" y="480"/>
                  </a:lnTo>
                  <a:lnTo>
                    <a:pt x="2182" y="524"/>
                  </a:lnTo>
                  <a:lnTo>
                    <a:pt x="2204" y="566"/>
                  </a:lnTo>
                  <a:lnTo>
                    <a:pt x="2222" y="610"/>
                  </a:lnTo>
                  <a:lnTo>
                    <a:pt x="2237" y="655"/>
                  </a:lnTo>
                  <a:lnTo>
                    <a:pt x="2251" y="702"/>
                  </a:lnTo>
                  <a:lnTo>
                    <a:pt x="2263" y="746"/>
                  </a:lnTo>
                  <a:lnTo>
                    <a:pt x="2275" y="794"/>
                  </a:lnTo>
                  <a:lnTo>
                    <a:pt x="2283" y="841"/>
                  </a:lnTo>
                  <a:lnTo>
                    <a:pt x="2290" y="893"/>
                  </a:lnTo>
                  <a:lnTo>
                    <a:pt x="2293" y="940"/>
                  </a:lnTo>
                  <a:lnTo>
                    <a:pt x="2293" y="992"/>
                  </a:lnTo>
                  <a:lnTo>
                    <a:pt x="2293" y="992"/>
                  </a:lnTo>
                  <a:lnTo>
                    <a:pt x="2293" y="1044"/>
                  </a:lnTo>
                  <a:lnTo>
                    <a:pt x="2290" y="1091"/>
                  </a:lnTo>
                  <a:lnTo>
                    <a:pt x="2283" y="1139"/>
                  </a:lnTo>
                  <a:lnTo>
                    <a:pt x="2275" y="1191"/>
                  </a:lnTo>
                  <a:lnTo>
                    <a:pt x="2263" y="1238"/>
                  </a:lnTo>
                  <a:lnTo>
                    <a:pt x="2251" y="1282"/>
                  </a:lnTo>
                  <a:lnTo>
                    <a:pt x="2237" y="1330"/>
                  </a:lnTo>
                  <a:lnTo>
                    <a:pt x="2222" y="1374"/>
                  </a:lnTo>
                  <a:lnTo>
                    <a:pt x="2204" y="1419"/>
                  </a:lnTo>
                  <a:lnTo>
                    <a:pt x="2182" y="1460"/>
                  </a:lnTo>
                  <a:lnTo>
                    <a:pt x="2160" y="1504"/>
                  </a:lnTo>
                  <a:lnTo>
                    <a:pt x="2133" y="1541"/>
                  </a:lnTo>
                  <a:lnTo>
                    <a:pt x="2106" y="1583"/>
                  </a:lnTo>
                  <a:lnTo>
                    <a:pt x="2077" y="1620"/>
                  </a:lnTo>
                  <a:lnTo>
                    <a:pt x="2047" y="1657"/>
                  </a:lnTo>
                  <a:lnTo>
                    <a:pt x="2015" y="1689"/>
                  </a:lnTo>
                  <a:lnTo>
                    <a:pt x="1978" y="1722"/>
                  </a:lnTo>
                  <a:lnTo>
                    <a:pt x="1941" y="1755"/>
                  </a:lnTo>
                  <a:lnTo>
                    <a:pt x="1904" y="1784"/>
                  </a:lnTo>
                  <a:lnTo>
                    <a:pt x="1862" y="1811"/>
                  </a:lnTo>
                  <a:lnTo>
                    <a:pt x="1818" y="1837"/>
                  </a:lnTo>
                  <a:lnTo>
                    <a:pt x="1773" y="1864"/>
                  </a:lnTo>
                  <a:lnTo>
                    <a:pt x="1729" y="1886"/>
                  </a:lnTo>
                  <a:lnTo>
                    <a:pt x="1681" y="1904"/>
                  </a:lnTo>
                  <a:lnTo>
                    <a:pt x="1634" y="1922"/>
                  </a:lnTo>
                  <a:lnTo>
                    <a:pt x="1582" y="1940"/>
                  </a:lnTo>
                  <a:lnTo>
                    <a:pt x="1530" y="1951"/>
                  </a:lnTo>
                  <a:lnTo>
                    <a:pt x="1474" y="1963"/>
                  </a:lnTo>
                  <a:lnTo>
                    <a:pt x="1418" y="1975"/>
                  </a:lnTo>
                  <a:lnTo>
                    <a:pt x="1359" y="1978"/>
                  </a:lnTo>
                  <a:lnTo>
                    <a:pt x="1299" y="1981"/>
                  </a:lnTo>
                  <a:lnTo>
                    <a:pt x="1240" y="1990"/>
                  </a:lnTo>
                  <a:close/>
                  <a:moveTo>
                    <a:pt x="1206" y="554"/>
                  </a:moveTo>
                  <a:lnTo>
                    <a:pt x="626" y="554"/>
                  </a:lnTo>
                  <a:lnTo>
                    <a:pt x="626" y="1427"/>
                  </a:lnTo>
                  <a:lnTo>
                    <a:pt x="1206" y="1427"/>
                  </a:lnTo>
                  <a:lnTo>
                    <a:pt x="1206" y="1427"/>
                  </a:lnTo>
                  <a:lnTo>
                    <a:pt x="1258" y="1427"/>
                  </a:lnTo>
                  <a:lnTo>
                    <a:pt x="1305" y="1420"/>
                  </a:lnTo>
                  <a:lnTo>
                    <a:pt x="1353" y="1413"/>
                  </a:lnTo>
                  <a:lnTo>
                    <a:pt x="1397" y="1398"/>
                  </a:lnTo>
                  <a:lnTo>
                    <a:pt x="1439" y="1380"/>
                  </a:lnTo>
                  <a:lnTo>
                    <a:pt x="1476" y="1362"/>
                  </a:lnTo>
                  <a:lnTo>
                    <a:pt x="1508" y="1336"/>
                  </a:lnTo>
                  <a:lnTo>
                    <a:pt x="1541" y="1309"/>
                  </a:lnTo>
                  <a:lnTo>
                    <a:pt x="1570" y="1279"/>
                  </a:lnTo>
                  <a:lnTo>
                    <a:pt x="1593" y="1247"/>
                  </a:lnTo>
                  <a:lnTo>
                    <a:pt x="1615" y="1210"/>
                  </a:lnTo>
                  <a:lnTo>
                    <a:pt x="1633" y="1173"/>
                  </a:lnTo>
                  <a:lnTo>
                    <a:pt x="1647" y="1131"/>
                  </a:lnTo>
                  <a:lnTo>
                    <a:pt x="1659" y="1087"/>
                  </a:lnTo>
                  <a:lnTo>
                    <a:pt x="1662" y="1043"/>
                  </a:lnTo>
                  <a:lnTo>
                    <a:pt x="1665" y="995"/>
                  </a:lnTo>
                  <a:lnTo>
                    <a:pt x="1665" y="995"/>
                  </a:lnTo>
                  <a:lnTo>
                    <a:pt x="1662" y="948"/>
                  </a:lnTo>
                  <a:lnTo>
                    <a:pt x="1659" y="903"/>
                  </a:lnTo>
                  <a:lnTo>
                    <a:pt x="1647" y="859"/>
                  </a:lnTo>
                  <a:lnTo>
                    <a:pt x="1633" y="818"/>
                  </a:lnTo>
                  <a:lnTo>
                    <a:pt x="1615" y="776"/>
                  </a:lnTo>
                  <a:lnTo>
                    <a:pt x="1593" y="744"/>
                  </a:lnTo>
                  <a:lnTo>
                    <a:pt x="1570" y="711"/>
                  </a:lnTo>
                  <a:lnTo>
                    <a:pt x="1541" y="678"/>
                  </a:lnTo>
                  <a:lnTo>
                    <a:pt x="1508" y="652"/>
                  </a:lnTo>
                  <a:lnTo>
                    <a:pt x="1476" y="625"/>
                  </a:lnTo>
                  <a:lnTo>
                    <a:pt x="1439" y="607"/>
                  </a:lnTo>
                  <a:lnTo>
                    <a:pt x="1397" y="590"/>
                  </a:lnTo>
                  <a:lnTo>
                    <a:pt x="1353" y="575"/>
                  </a:lnTo>
                  <a:lnTo>
                    <a:pt x="1305" y="567"/>
                  </a:lnTo>
                  <a:lnTo>
                    <a:pt x="1258" y="560"/>
                  </a:lnTo>
                  <a:lnTo>
                    <a:pt x="1206" y="55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3600">
                <a:solidFill>
                  <a:srgbClr val="000000"/>
                </a:solidFill>
              </a:endParaRPr>
            </a:p>
          </p:txBody>
        </p:sp>
        <p:sp>
          <p:nvSpPr>
            <p:cNvPr id="20" name="Freeform 19"/>
            <p:cNvSpPr>
              <a:spLocks noChangeArrowheads="1"/>
            </p:cNvSpPr>
            <p:nvPr/>
          </p:nvSpPr>
          <p:spPr bwMode="auto">
            <a:xfrm>
              <a:off x="6291263" y="2941638"/>
              <a:ext cx="847725" cy="1168400"/>
            </a:xfrm>
            <a:custGeom>
              <a:avLst/>
              <a:gdLst>
                <a:gd name="T0" fmla="*/ 1954 w 2355"/>
                <a:gd name="T1" fmla="*/ 2976 h 3245"/>
                <a:gd name="T2" fmla="*/ 1768 w 2355"/>
                <a:gd name="T3" fmla="*/ 3103 h 3245"/>
                <a:gd name="T4" fmla="*/ 1553 w 2355"/>
                <a:gd name="T5" fmla="*/ 3192 h 3245"/>
                <a:gd name="T6" fmla="*/ 1313 w 2355"/>
                <a:gd name="T7" fmla="*/ 3238 h 3245"/>
                <a:gd name="T8" fmla="*/ 1118 w 2355"/>
                <a:gd name="T9" fmla="*/ 3241 h 3245"/>
                <a:gd name="T10" fmla="*/ 868 w 2355"/>
                <a:gd name="T11" fmla="*/ 3207 h 3245"/>
                <a:gd name="T12" fmla="*/ 647 w 2355"/>
                <a:gd name="T13" fmla="*/ 3130 h 3245"/>
                <a:gd name="T14" fmla="*/ 452 w 2355"/>
                <a:gd name="T15" fmla="*/ 3008 h 3245"/>
                <a:gd name="T16" fmla="*/ 318 w 2355"/>
                <a:gd name="T17" fmla="*/ 2893 h 3245"/>
                <a:gd name="T18" fmla="*/ 132 w 2355"/>
                <a:gd name="T19" fmla="*/ 2638 h 3245"/>
                <a:gd name="T20" fmla="*/ 38 w 2355"/>
                <a:gd name="T21" fmla="*/ 2342 h 3245"/>
                <a:gd name="T22" fmla="*/ 4 w 2355"/>
                <a:gd name="T23" fmla="*/ 2010 h 3245"/>
                <a:gd name="T24" fmla="*/ 0 w 2355"/>
                <a:gd name="T25" fmla="*/ 1421 h 3245"/>
                <a:gd name="T26" fmla="*/ 25 w 2355"/>
                <a:gd name="T27" fmla="*/ 980 h 3245"/>
                <a:gd name="T28" fmla="*/ 101 w 2355"/>
                <a:gd name="T29" fmla="*/ 676 h 3245"/>
                <a:gd name="T30" fmla="*/ 261 w 2355"/>
                <a:gd name="T31" fmla="*/ 410 h 3245"/>
                <a:gd name="T32" fmla="*/ 403 w 2355"/>
                <a:gd name="T33" fmla="*/ 269 h 3245"/>
                <a:gd name="T34" fmla="*/ 594 w 2355"/>
                <a:gd name="T35" fmla="*/ 140 h 3245"/>
                <a:gd name="T36" fmla="*/ 810 w 2355"/>
                <a:gd name="T37" fmla="*/ 52 h 3245"/>
                <a:gd name="T38" fmla="*/ 1050 w 2355"/>
                <a:gd name="T39" fmla="*/ 3 h 3245"/>
                <a:gd name="T40" fmla="*/ 1250 w 2355"/>
                <a:gd name="T41" fmla="*/ 0 h 3245"/>
                <a:gd name="T42" fmla="*/ 1495 w 2355"/>
                <a:gd name="T43" fmla="*/ 37 h 3245"/>
                <a:gd name="T44" fmla="*/ 1714 w 2355"/>
                <a:gd name="T45" fmla="*/ 114 h 3245"/>
                <a:gd name="T46" fmla="*/ 1908 w 2355"/>
                <a:gd name="T47" fmla="*/ 232 h 3245"/>
                <a:gd name="T48" fmla="*/ 2039 w 2355"/>
                <a:gd name="T49" fmla="*/ 348 h 3245"/>
                <a:gd name="T50" fmla="*/ 2222 w 2355"/>
                <a:gd name="T51" fmla="*/ 605 h 3245"/>
                <a:gd name="T52" fmla="*/ 2317 w 2355"/>
                <a:gd name="T53" fmla="*/ 898 h 3245"/>
                <a:gd name="T54" fmla="*/ 2351 w 2355"/>
                <a:gd name="T55" fmla="*/ 1236 h 3245"/>
                <a:gd name="T56" fmla="*/ 2354 w 2355"/>
                <a:gd name="T57" fmla="*/ 1821 h 3245"/>
                <a:gd name="T58" fmla="*/ 2329 w 2355"/>
                <a:gd name="T59" fmla="*/ 2266 h 3245"/>
                <a:gd name="T60" fmla="*/ 2255 w 2355"/>
                <a:gd name="T61" fmla="*/ 2567 h 3245"/>
                <a:gd name="T62" fmla="*/ 2098 w 2355"/>
                <a:gd name="T63" fmla="*/ 2833 h 3245"/>
                <a:gd name="T64" fmla="*/ 1544 w 2355"/>
                <a:gd name="T65" fmla="*/ 688 h 3245"/>
                <a:gd name="T66" fmla="*/ 1359 w 2355"/>
                <a:gd name="T67" fmla="*/ 582 h 3245"/>
                <a:gd name="T68" fmla="*/ 1181 w 2355"/>
                <a:gd name="T69" fmla="*/ 556 h 3245"/>
                <a:gd name="T70" fmla="*/ 949 w 2355"/>
                <a:gd name="T71" fmla="*/ 604 h 3245"/>
                <a:gd name="T72" fmla="*/ 780 w 2355"/>
                <a:gd name="T73" fmla="*/ 725 h 3245"/>
                <a:gd name="T74" fmla="*/ 722 w 2355"/>
                <a:gd name="T75" fmla="*/ 808 h 3245"/>
                <a:gd name="T76" fmla="*/ 666 w 2355"/>
                <a:gd name="T77" fmla="*/ 949 h 3245"/>
                <a:gd name="T78" fmla="*/ 629 w 2355"/>
                <a:gd name="T79" fmla="*/ 1413 h 3245"/>
                <a:gd name="T80" fmla="*/ 632 w 2355"/>
                <a:gd name="T81" fmla="*/ 2001 h 3245"/>
                <a:gd name="T82" fmla="*/ 678 w 2355"/>
                <a:gd name="T83" fmla="*/ 2336 h 3245"/>
                <a:gd name="T84" fmla="*/ 740 w 2355"/>
                <a:gd name="T85" fmla="*/ 2462 h 3245"/>
                <a:gd name="T86" fmla="*/ 813 w 2355"/>
                <a:gd name="T87" fmla="*/ 2551 h 3245"/>
                <a:gd name="T88" fmla="*/ 1001 w 2355"/>
                <a:gd name="T89" fmla="*/ 2657 h 3245"/>
                <a:gd name="T90" fmla="*/ 1181 w 2355"/>
                <a:gd name="T91" fmla="*/ 2684 h 3245"/>
                <a:gd name="T92" fmla="*/ 1411 w 2355"/>
                <a:gd name="T93" fmla="*/ 2640 h 3245"/>
                <a:gd name="T94" fmla="*/ 1581 w 2355"/>
                <a:gd name="T95" fmla="*/ 2514 h 3245"/>
                <a:gd name="T96" fmla="*/ 1639 w 2355"/>
                <a:gd name="T97" fmla="*/ 2435 h 3245"/>
                <a:gd name="T98" fmla="*/ 1692 w 2355"/>
                <a:gd name="T99" fmla="*/ 2293 h 3245"/>
                <a:gd name="T100" fmla="*/ 1734 w 2355"/>
                <a:gd name="T101" fmla="*/ 1831 h 3245"/>
                <a:gd name="T102" fmla="*/ 1731 w 2355"/>
                <a:gd name="T103" fmla="*/ 1243 h 3245"/>
                <a:gd name="T104" fmla="*/ 1680 w 2355"/>
                <a:gd name="T105" fmla="*/ 907 h 3245"/>
                <a:gd name="T106" fmla="*/ 1621 w 2355"/>
                <a:gd name="T107" fmla="*/ 778 h 3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355" h="3245">
                  <a:moveTo>
                    <a:pt x="2040" y="2893"/>
                  </a:moveTo>
                  <a:lnTo>
                    <a:pt x="2040" y="2893"/>
                  </a:lnTo>
                  <a:lnTo>
                    <a:pt x="1999" y="2934"/>
                  </a:lnTo>
                  <a:lnTo>
                    <a:pt x="1954" y="2976"/>
                  </a:lnTo>
                  <a:lnTo>
                    <a:pt x="1910" y="3008"/>
                  </a:lnTo>
                  <a:lnTo>
                    <a:pt x="1862" y="3041"/>
                  </a:lnTo>
                  <a:lnTo>
                    <a:pt x="1815" y="3073"/>
                  </a:lnTo>
                  <a:lnTo>
                    <a:pt x="1768" y="3103"/>
                  </a:lnTo>
                  <a:lnTo>
                    <a:pt x="1716" y="3130"/>
                  </a:lnTo>
                  <a:lnTo>
                    <a:pt x="1664" y="3152"/>
                  </a:lnTo>
                  <a:lnTo>
                    <a:pt x="1612" y="3174"/>
                  </a:lnTo>
                  <a:lnTo>
                    <a:pt x="1553" y="3192"/>
                  </a:lnTo>
                  <a:lnTo>
                    <a:pt x="1497" y="3207"/>
                  </a:lnTo>
                  <a:lnTo>
                    <a:pt x="1438" y="3218"/>
                  </a:lnTo>
                  <a:lnTo>
                    <a:pt x="1375" y="3230"/>
                  </a:lnTo>
                  <a:lnTo>
                    <a:pt x="1313" y="3238"/>
                  </a:lnTo>
                  <a:lnTo>
                    <a:pt x="1251" y="3241"/>
                  </a:lnTo>
                  <a:lnTo>
                    <a:pt x="1184" y="3244"/>
                  </a:lnTo>
                  <a:lnTo>
                    <a:pt x="1184" y="3244"/>
                  </a:lnTo>
                  <a:lnTo>
                    <a:pt x="1118" y="3241"/>
                  </a:lnTo>
                  <a:lnTo>
                    <a:pt x="1051" y="3238"/>
                  </a:lnTo>
                  <a:lnTo>
                    <a:pt x="989" y="3230"/>
                  </a:lnTo>
                  <a:lnTo>
                    <a:pt x="927" y="3218"/>
                  </a:lnTo>
                  <a:lnTo>
                    <a:pt x="868" y="3207"/>
                  </a:lnTo>
                  <a:lnTo>
                    <a:pt x="811" y="3192"/>
                  </a:lnTo>
                  <a:lnTo>
                    <a:pt x="755" y="3174"/>
                  </a:lnTo>
                  <a:lnTo>
                    <a:pt x="699" y="3152"/>
                  </a:lnTo>
                  <a:lnTo>
                    <a:pt x="647" y="3130"/>
                  </a:lnTo>
                  <a:lnTo>
                    <a:pt x="595" y="3103"/>
                  </a:lnTo>
                  <a:lnTo>
                    <a:pt x="543" y="3073"/>
                  </a:lnTo>
                  <a:lnTo>
                    <a:pt x="496" y="3041"/>
                  </a:lnTo>
                  <a:lnTo>
                    <a:pt x="452" y="3008"/>
                  </a:lnTo>
                  <a:lnTo>
                    <a:pt x="404" y="2976"/>
                  </a:lnTo>
                  <a:lnTo>
                    <a:pt x="363" y="2934"/>
                  </a:lnTo>
                  <a:lnTo>
                    <a:pt x="318" y="2893"/>
                  </a:lnTo>
                  <a:lnTo>
                    <a:pt x="318" y="2893"/>
                  </a:lnTo>
                  <a:lnTo>
                    <a:pt x="262" y="2833"/>
                  </a:lnTo>
                  <a:lnTo>
                    <a:pt x="210" y="2767"/>
                  </a:lnTo>
                  <a:lnTo>
                    <a:pt x="169" y="2705"/>
                  </a:lnTo>
                  <a:lnTo>
                    <a:pt x="132" y="2638"/>
                  </a:lnTo>
                  <a:lnTo>
                    <a:pt x="102" y="2567"/>
                  </a:lnTo>
                  <a:lnTo>
                    <a:pt x="75" y="2493"/>
                  </a:lnTo>
                  <a:lnTo>
                    <a:pt x="53" y="2419"/>
                  </a:lnTo>
                  <a:lnTo>
                    <a:pt x="38" y="2342"/>
                  </a:lnTo>
                  <a:lnTo>
                    <a:pt x="27" y="2266"/>
                  </a:lnTo>
                  <a:lnTo>
                    <a:pt x="15" y="2185"/>
                  </a:lnTo>
                  <a:lnTo>
                    <a:pt x="7" y="2096"/>
                  </a:lnTo>
                  <a:lnTo>
                    <a:pt x="4" y="2010"/>
                  </a:lnTo>
                  <a:lnTo>
                    <a:pt x="0" y="1821"/>
                  </a:lnTo>
                  <a:lnTo>
                    <a:pt x="0" y="1621"/>
                  </a:lnTo>
                  <a:lnTo>
                    <a:pt x="0" y="1621"/>
                  </a:lnTo>
                  <a:lnTo>
                    <a:pt x="0" y="1421"/>
                  </a:lnTo>
                  <a:lnTo>
                    <a:pt x="3" y="1236"/>
                  </a:lnTo>
                  <a:lnTo>
                    <a:pt x="6" y="1147"/>
                  </a:lnTo>
                  <a:lnTo>
                    <a:pt x="13" y="1061"/>
                  </a:lnTo>
                  <a:lnTo>
                    <a:pt x="25" y="980"/>
                  </a:lnTo>
                  <a:lnTo>
                    <a:pt x="37" y="898"/>
                  </a:lnTo>
                  <a:lnTo>
                    <a:pt x="52" y="821"/>
                  </a:lnTo>
                  <a:lnTo>
                    <a:pt x="74" y="747"/>
                  </a:lnTo>
                  <a:lnTo>
                    <a:pt x="101" y="676"/>
                  </a:lnTo>
                  <a:lnTo>
                    <a:pt x="130" y="605"/>
                  </a:lnTo>
                  <a:lnTo>
                    <a:pt x="167" y="539"/>
                  </a:lnTo>
                  <a:lnTo>
                    <a:pt x="209" y="472"/>
                  </a:lnTo>
                  <a:lnTo>
                    <a:pt x="261" y="410"/>
                  </a:lnTo>
                  <a:lnTo>
                    <a:pt x="317" y="348"/>
                  </a:lnTo>
                  <a:lnTo>
                    <a:pt x="317" y="348"/>
                  </a:lnTo>
                  <a:lnTo>
                    <a:pt x="361" y="306"/>
                  </a:lnTo>
                  <a:lnTo>
                    <a:pt x="403" y="269"/>
                  </a:lnTo>
                  <a:lnTo>
                    <a:pt x="450" y="232"/>
                  </a:lnTo>
                  <a:lnTo>
                    <a:pt x="494" y="200"/>
                  </a:lnTo>
                  <a:lnTo>
                    <a:pt x="542" y="170"/>
                  </a:lnTo>
                  <a:lnTo>
                    <a:pt x="594" y="140"/>
                  </a:lnTo>
                  <a:lnTo>
                    <a:pt x="645" y="114"/>
                  </a:lnTo>
                  <a:lnTo>
                    <a:pt x="697" y="87"/>
                  </a:lnTo>
                  <a:lnTo>
                    <a:pt x="754" y="69"/>
                  </a:lnTo>
                  <a:lnTo>
                    <a:pt x="810" y="52"/>
                  </a:lnTo>
                  <a:lnTo>
                    <a:pt x="866" y="37"/>
                  </a:lnTo>
                  <a:lnTo>
                    <a:pt x="925" y="22"/>
                  </a:lnTo>
                  <a:lnTo>
                    <a:pt x="987" y="10"/>
                  </a:lnTo>
                  <a:lnTo>
                    <a:pt x="1050" y="3"/>
                  </a:lnTo>
                  <a:lnTo>
                    <a:pt x="1116" y="0"/>
                  </a:lnTo>
                  <a:lnTo>
                    <a:pt x="1183" y="0"/>
                  </a:lnTo>
                  <a:lnTo>
                    <a:pt x="1183" y="0"/>
                  </a:lnTo>
                  <a:lnTo>
                    <a:pt x="1250" y="0"/>
                  </a:lnTo>
                  <a:lnTo>
                    <a:pt x="1312" y="3"/>
                  </a:lnTo>
                  <a:lnTo>
                    <a:pt x="1374" y="10"/>
                  </a:lnTo>
                  <a:lnTo>
                    <a:pt x="1436" y="22"/>
                  </a:lnTo>
                  <a:lnTo>
                    <a:pt x="1495" y="37"/>
                  </a:lnTo>
                  <a:lnTo>
                    <a:pt x="1552" y="52"/>
                  </a:lnTo>
                  <a:lnTo>
                    <a:pt x="1611" y="69"/>
                  </a:lnTo>
                  <a:lnTo>
                    <a:pt x="1663" y="87"/>
                  </a:lnTo>
                  <a:lnTo>
                    <a:pt x="1714" y="114"/>
                  </a:lnTo>
                  <a:lnTo>
                    <a:pt x="1766" y="140"/>
                  </a:lnTo>
                  <a:lnTo>
                    <a:pt x="1814" y="170"/>
                  </a:lnTo>
                  <a:lnTo>
                    <a:pt x="1861" y="200"/>
                  </a:lnTo>
                  <a:lnTo>
                    <a:pt x="1908" y="232"/>
                  </a:lnTo>
                  <a:lnTo>
                    <a:pt x="1953" y="269"/>
                  </a:lnTo>
                  <a:lnTo>
                    <a:pt x="1997" y="306"/>
                  </a:lnTo>
                  <a:lnTo>
                    <a:pt x="2039" y="348"/>
                  </a:lnTo>
                  <a:lnTo>
                    <a:pt x="2039" y="348"/>
                  </a:lnTo>
                  <a:lnTo>
                    <a:pt x="2098" y="410"/>
                  </a:lnTo>
                  <a:lnTo>
                    <a:pt x="2145" y="472"/>
                  </a:lnTo>
                  <a:lnTo>
                    <a:pt x="2190" y="539"/>
                  </a:lnTo>
                  <a:lnTo>
                    <a:pt x="2222" y="605"/>
                  </a:lnTo>
                  <a:lnTo>
                    <a:pt x="2255" y="676"/>
                  </a:lnTo>
                  <a:lnTo>
                    <a:pt x="2281" y="747"/>
                  </a:lnTo>
                  <a:lnTo>
                    <a:pt x="2299" y="821"/>
                  </a:lnTo>
                  <a:lnTo>
                    <a:pt x="2317" y="898"/>
                  </a:lnTo>
                  <a:lnTo>
                    <a:pt x="2329" y="980"/>
                  </a:lnTo>
                  <a:lnTo>
                    <a:pt x="2341" y="1061"/>
                  </a:lnTo>
                  <a:lnTo>
                    <a:pt x="2348" y="1147"/>
                  </a:lnTo>
                  <a:lnTo>
                    <a:pt x="2351" y="1236"/>
                  </a:lnTo>
                  <a:lnTo>
                    <a:pt x="2354" y="1421"/>
                  </a:lnTo>
                  <a:lnTo>
                    <a:pt x="2354" y="1621"/>
                  </a:lnTo>
                  <a:lnTo>
                    <a:pt x="2354" y="1621"/>
                  </a:lnTo>
                  <a:lnTo>
                    <a:pt x="2354" y="1821"/>
                  </a:lnTo>
                  <a:lnTo>
                    <a:pt x="2351" y="2010"/>
                  </a:lnTo>
                  <a:lnTo>
                    <a:pt x="2348" y="2096"/>
                  </a:lnTo>
                  <a:lnTo>
                    <a:pt x="2341" y="2185"/>
                  </a:lnTo>
                  <a:lnTo>
                    <a:pt x="2329" y="2266"/>
                  </a:lnTo>
                  <a:lnTo>
                    <a:pt x="2317" y="2342"/>
                  </a:lnTo>
                  <a:lnTo>
                    <a:pt x="2299" y="2419"/>
                  </a:lnTo>
                  <a:lnTo>
                    <a:pt x="2281" y="2493"/>
                  </a:lnTo>
                  <a:lnTo>
                    <a:pt x="2255" y="2567"/>
                  </a:lnTo>
                  <a:lnTo>
                    <a:pt x="2222" y="2638"/>
                  </a:lnTo>
                  <a:lnTo>
                    <a:pt x="2190" y="2705"/>
                  </a:lnTo>
                  <a:lnTo>
                    <a:pt x="2145" y="2767"/>
                  </a:lnTo>
                  <a:lnTo>
                    <a:pt x="2098" y="2833"/>
                  </a:lnTo>
                  <a:lnTo>
                    <a:pt x="2040" y="2893"/>
                  </a:lnTo>
                  <a:close/>
                  <a:moveTo>
                    <a:pt x="1581" y="725"/>
                  </a:moveTo>
                  <a:lnTo>
                    <a:pt x="1581" y="725"/>
                  </a:lnTo>
                  <a:lnTo>
                    <a:pt x="1544" y="688"/>
                  </a:lnTo>
                  <a:lnTo>
                    <a:pt x="1503" y="656"/>
                  </a:lnTo>
                  <a:lnTo>
                    <a:pt x="1458" y="626"/>
                  </a:lnTo>
                  <a:lnTo>
                    <a:pt x="1411" y="604"/>
                  </a:lnTo>
                  <a:lnTo>
                    <a:pt x="1359" y="582"/>
                  </a:lnTo>
                  <a:lnTo>
                    <a:pt x="1303" y="567"/>
                  </a:lnTo>
                  <a:lnTo>
                    <a:pt x="1244" y="559"/>
                  </a:lnTo>
                  <a:lnTo>
                    <a:pt x="1181" y="556"/>
                  </a:lnTo>
                  <a:lnTo>
                    <a:pt x="1181" y="556"/>
                  </a:lnTo>
                  <a:lnTo>
                    <a:pt x="1119" y="559"/>
                  </a:lnTo>
                  <a:lnTo>
                    <a:pt x="1060" y="567"/>
                  </a:lnTo>
                  <a:lnTo>
                    <a:pt x="1001" y="582"/>
                  </a:lnTo>
                  <a:lnTo>
                    <a:pt x="949" y="604"/>
                  </a:lnTo>
                  <a:lnTo>
                    <a:pt x="902" y="626"/>
                  </a:lnTo>
                  <a:lnTo>
                    <a:pt x="857" y="656"/>
                  </a:lnTo>
                  <a:lnTo>
                    <a:pt x="813" y="688"/>
                  </a:lnTo>
                  <a:lnTo>
                    <a:pt x="780" y="725"/>
                  </a:lnTo>
                  <a:lnTo>
                    <a:pt x="780" y="725"/>
                  </a:lnTo>
                  <a:lnTo>
                    <a:pt x="758" y="752"/>
                  </a:lnTo>
                  <a:lnTo>
                    <a:pt x="740" y="778"/>
                  </a:lnTo>
                  <a:lnTo>
                    <a:pt x="722" y="808"/>
                  </a:lnTo>
                  <a:lnTo>
                    <a:pt x="708" y="838"/>
                  </a:lnTo>
                  <a:lnTo>
                    <a:pt x="693" y="870"/>
                  </a:lnTo>
                  <a:lnTo>
                    <a:pt x="678" y="907"/>
                  </a:lnTo>
                  <a:lnTo>
                    <a:pt x="666" y="949"/>
                  </a:lnTo>
                  <a:lnTo>
                    <a:pt x="659" y="996"/>
                  </a:lnTo>
                  <a:lnTo>
                    <a:pt x="644" y="1103"/>
                  </a:lnTo>
                  <a:lnTo>
                    <a:pt x="632" y="1243"/>
                  </a:lnTo>
                  <a:lnTo>
                    <a:pt x="629" y="1413"/>
                  </a:lnTo>
                  <a:lnTo>
                    <a:pt x="629" y="1621"/>
                  </a:lnTo>
                  <a:lnTo>
                    <a:pt x="629" y="1621"/>
                  </a:lnTo>
                  <a:lnTo>
                    <a:pt x="629" y="1831"/>
                  </a:lnTo>
                  <a:lnTo>
                    <a:pt x="632" y="2001"/>
                  </a:lnTo>
                  <a:lnTo>
                    <a:pt x="644" y="2137"/>
                  </a:lnTo>
                  <a:lnTo>
                    <a:pt x="659" y="2248"/>
                  </a:lnTo>
                  <a:lnTo>
                    <a:pt x="666" y="2293"/>
                  </a:lnTo>
                  <a:lnTo>
                    <a:pt x="678" y="2336"/>
                  </a:lnTo>
                  <a:lnTo>
                    <a:pt x="693" y="2373"/>
                  </a:lnTo>
                  <a:lnTo>
                    <a:pt x="708" y="2406"/>
                  </a:lnTo>
                  <a:lnTo>
                    <a:pt x="722" y="2435"/>
                  </a:lnTo>
                  <a:lnTo>
                    <a:pt x="740" y="2462"/>
                  </a:lnTo>
                  <a:lnTo>
                    <a:pt x="758" y="2492"/>
                  </a:lnTo>
                  <a:lnTo>
                    <a:pt x="780" y="2514"/>
                  </a:lnTo>
                  <a:lnTo>
                    <a:pt x="780" y="2514"/>
                  </a:lnTo>
                  <a:lnTo>
                    <a:pt x="813" y="2551"/>
                  </a:lnTo>
                  <a:lnTo>
                    <a:pt x="857" y="2583"/>
                  </a:lnTo>
                  <a:lnTo>
                    <a:pt x="902" y="2613"/>
                  </a:lnTo>
                  <a:lnTo>
                    <a:pt x="949" y="2640"/>
                  </a:lnTo>
                  <a:lnTo>
                    <a:pt x="1001" y="2657"/>
                  </a:lnTo>
                  <a:lnTo>
                    <a:pt x="1060" y="2672"/>
                  </a:lnTo>
                  <a:lnTo>
                    <a:pt x="1119" y="2684"/>
                  </a:lnTo>
                  <a:lnTo>
                    <a:pt x="1181" y="2684"/>
                  </a:lnTo>
                  <a:lnTo>
                    <a:pt x="1181" y="2684"/>
                  </a:lnTo>
                  <a:lnTo>
                    <a:pt x="1244" y="2684"/>
                  </a:lnTo>
                  <a:lnTo>
                    <a:pt x="1303" y="2672"/>
                  </a:lnTo>
                  <a:lnTo>
                    <a:pt x="1359" y="2657"/>
                  </a:lnTo>
                  <a:lnTo>
                    <a:pt x="1411" y="2640"/>
                  </a:lnTo>
                  <a:lnTo>
                    <a:pt x="1458" y="2613"/>
                  </a:lnTo>
                  <a:lnTo>
                    <a:pt x="1503" y="2583"/>
                  </a:lnTo>
                  <a:lnTo>
                    <a:pt x="1544" y="2551"/>
                  </a:lnTo>
                  <a:lnTo>
                    <a:pt x="1581" y="2514"/>
                  </a:lnTo>
                  <a:lnTo>
                    <a:pt x="1581" y="2514"/>
                  </a:lnTo>
                  <a:lnTo>
                    <a:pt x="1599" y="2492"/>
                  </a:lnTo>
                  <a:lnTo>
                    <a:pt x="1621" y="2462"/>
                  </a:lnTo>
                  <a:lnTo>
                    <a:pt x="1639" y="2435"/>
                  </a:lnTo>
                  <a:lnTo>
                    <a:pt x="1654" y="2406"/>
                  </a:lnTo>
                  <a:lnTo>
                    <a:pt x="1668" y="2373"/>
                  </a:lnTo>
                  <a:lnTo>
                    <a:pt x="1680" y="2336"/>
                  </a:lnTo>
                  <a:lnTo>
                    <a:pt x="1692" y="2293"/>
                  </a:lnTo>
                  <a:lnTo>
                    <a:pt x="1704" y="2248"/>
                  </a:lnTo>
                  <a:lnTo>
                    <a:pt x="1719" y="2137"/>
                  </a:lnTo>
                  <a:lnTo>
                    <a:pt x="1731" y="2001"/>
                  </a:lnTo>
                  <a:lnTo>
                    <a:pt x="1734" y="1831"/>
                  </a:lnTo>
                  <a:lnTo>
                    <a:pt x="1737" y="1621"/>
                  </a:lnTo>
                  <a:lnTo>
                    <a:pt x="1737" y="1621"/>
                  </a:lnTo>
                  <a:lnTo>
                    <a:pt x="1734" y="1413"/>
                  </a:lnTo>
                  <a:lnTo>
                    <a:pt x="1731" y="1243"/>
                  </a:lnTo>
                  <a:lnTo>
                    <a:pt x="1719" y="1103"/>
                  </a:lnTo>
                  <a:lnTo>
                    <a:pt x="1704" y="996"/>
                  </a:lnTo>
                  <a:lnTo>
                    <a:pt x="1692" y="949"/>
                  </a:lnTo>
                  <a:lnTo>
                    <a:pt x="1680" y="907"/>
                  </a:lnTo>
                  <a:lnTo>
                    <a:pt x="1668" y="870"/>
                  </a:lnTo>
                  <a:lnTo>
                    <a:pt x="1654" y="838"/>
                  </a:lnTo>
                  <a:lnTo>
                    <a:pt x="1639" y="808"/>
                  </a:lnTo>
                  <a:lnTo>
                    <a:pt x="1621" y="778"/>
                  </a:lnTo>
                  <a:lnTo>
                    <a:pt x="1599" y="752"/>
                  </a:lnTo>
                  <a:lnTo>
                    <a:pt x="1581" y="725"/>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3600">
                <a:solidFill>
                  <a:srgbClr val="000000"/>
                </a:solidFill>
              </a:endParaRPr>
            </a:p>
          </p:txBody>
        </p:sp>
        <p:sp>
          <p:nvSpPr>
            <p:cNvPr id="21" name="Freeform 20"/>
            <p:cNvSpPr>
              <a:spLocks noChangeArrowheads="1"/>
            </p:cNvSpPr>
            <p:nvPr/>
          </p:nvSpPr>
          <p:spPr bwMode="auto">
            <a:xfrm>
              <a:off x="7402513" y="2951163"/>
              <a:ext cx="225425" cy="1147762"/>
            </a:xfrm>
            <a:custGeom>
              <a:avLst/>
              <a:gdLst>
                <a:gd name="T0" fmla="*/ 0 w 627"/>
                <a:gd name="T1" fmla="*/ 3188 h 3189"/>
                <a:gd name="T2" fmla="*/ 626 w 627"/>
                <a:gd name="T3" fmla="*/ 3188 h 3189"/>
                <a:gd name="T4" fmla="*/ 626 w 627"/>
                <a:gd name="T5" fmla="*/ 0 h 3189"/>
                <a:gd name="T6" fmla="*/ 0 w 627"/>
                <a:gd name="T7" fmla="*/ 0 h 3189"/>
                <a:gd name="T8" fmla="*/ 0 w 627"/>
                <a:gd name="T9" fmla="*/ 3188 h 3189"/>
              </a:gdLst>
              <a:ahLst/>
              <a:cxnLst>
                <a:cxn ang="0">
                  <a:pos x="T0" y="T1"/>
                </a:cxn>
                <a:cxn ang="0">
                  <a:pos x="T2" y="T3"/>
                </a:cxn>
                <a:cxn ang="0">
                  <a:pos x="T4" y="T5"/>
                </a:cxn>
                <a:cxn ang="0">
                  <a:pos x="T6" y="T7"/>
                </a:cxn>
                <a:cxn ang="0">
                  <a:pos x="T8" y="T9"/>
                </a:cxn>
              </a:cxnLst>
              <a:rect l="0" t="0" r="r" b="b"/>
              <a:pathLst>
                <a:path w="627" h="3189">
                  <a:moveTo>
                    <a:pt x="0" y="3188"/>
                  </a:moveTo>
                  <a:lnTo>
                    <a:pt x="626" y="3188"/>
                  </a:lnTo>
                  <a:lnTo>
                    <a:pt x="626" y="0"/>
                  </a:lnTo>
                  <a:lnTo>
                    <a:pt x="0" y="0"/>
                  </a:lnTo>
                  <a:lnTo>
                    <a:pt x="0" y="318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3600">
                <a:solidFill>
                  <a:srgbClr val="000000"/>
                </a:solidFill>
              </a:endParaRPr>
            </a:p>
          </p:txBody>
        </p:sp>
        <p:sp>
          <p:nvSpPr>
            <p:cNvPr id="22" name="Freeform 21"/>
            <p:cNvSpPr>
              <a:spLocks noChangeArrowheads="1"/>
            </p:cNvSpPr>
            <p:nvPr/>
          </p:nvSpPr>
          <p:spPr bwMode="auto">
            <a:xfrm>
              <a:off x="7945438" y="2951163"/>
              <a:ext cx="879475" cy="1147762"/>
            </a:xfrm>
            <a:custGeom>
              <a:avLst/>
              <a:gdLst>
                <a:gd name="T0" fmla="*/ 1821 w 2444"/>
                <a:gd name="T1" fmla="*/ 0 h 3189"/>
                <a:gd name="T2" fmla="*/ 1821 w 2444"/>
                <a:gd name="T3" fmla="*/ 1954 h 3189"/>
                <a:gd name="T4" fmla="*/ 558 w 2444"/>
                <a:gd name="T5" fmla="*/ 0 h 3189"/>
                <a:gd name="T6" fmla="*/ 0 w 2444"/>
                <a:gd name="T7" fmla="*/ 0 h 3189"/>
                <a:gd name="T8" fmla="*/ 0 w 2444"/>
                <a:gd name="T9" fmla="*/ 3188 h 3189"/>
                <a:gd name="T10" fmla="*/ 625 w 2444"/>
                <a:gd name="T11" fmla="*/ 3188 h 3189"/>
                <a:gd name="T12" fmla="*/ 625 w 2444"/>
                <a:gd name="T13" fmla="*/ 1232 h 3189"/>
                <a:gd name="T14" fmla="*/ 1888 w 2444"/>
                <a:gd name="T15" fmla="*/ 3188 h 3189"/>
                <a:gd name="T16" fmla="*/ 2443 w 2444"/>
                <a:gd name="T17" fmla="*/ 3188 h 3189"/>
                <a:gd name="T18" fmla="*/ 2443 w 2444"/>
                <a:gd name="T19" fmla="*/ 0 h 3189"/>
                <a:gd name="T20" fmla="*/ 1821 w 2444"/>
                <a:gd name="T21" fmla="*/ 0 h 3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44" h="3189">
                  <a:moveTo>
                    <a:pt x="1821" y="0"/>
                  </a:moveTo>
                  <a:lnTo>
                    <a:pt x="1821" y="1954"/>
                  </a:lnTo>
                  <a:lnTo>
                    <a:pt x="558" y="0"/>
                  </a:lnTo>
                  <a:lnTo>
                    <a:pt x="0" y="0"/>
                  </a:lnTo>
                  <a:lnTo>
                    <a:pt x="0" y="3188"/>
                  </a:lnTo>
                  <a:lnTo>
                    <a:pt x="625" y="3188"/>
                  </a:lnTo>
                  <a:lnTo>
                    <a:pt x="625" y="1232"/>
                  </a:lnTo>
                  <a:lnTo>
                    <a:pt x="1888" y="3188"/>
                  </a:lnTo>
                  <a:lnTo>
                    <a:pt x="2443" y="3188"/>
                  </a:lnTo>
                  <a:lnTo>
                    <a:pt x="2443" y="0"/>
                  </a:lnTo>
                  <a:lnTo>
                    <a:pt x="1821"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3600">
                <a:solidFill>
                  <a:srgbClr val="000000"/>
                </a:solidFill>
              </a:endParaRPr>
            </a:p>
          </p:txBody>
        </p:sp>
        <p:sp>
          <p:nvSpPr>
            <p:cNvPr id="23" name="Freeform 22"/>
            <p:cNvSpPr>
              <a:spLocks noChangeArrowheads="1"/>
            </p:cNvSpPr>
            <p:nvPr/>
          </p:nvSpPr>
          <p:spPr bwMode="auto">
            <a:xfrm>
              <a:off x="9101138" y="2951163"/>
              <a:ext cx="825500" cy="1147762"/>
            </a:xfrm>
            <a:custGeom>
              <a:avLst/>
              <a:gdLst>
                <a:gd name="T0" fmla="*/ 0 w 2291"/>
                <a:gd name="T1" fmla="*/ 0 h 3189"/>
                <a:gd name="T2" fmla="*/ 0 w 2291"/>
                <a:gd name="T3" fmla="*/ 554 h 3189"/>
                <a:gd name="T4" fmla="*/ 832 w 2291"/>
                <a:gd name="T5" fmla="*/ 554 h 3189"/>
                <a:gd name="T6" fmla="*/ 832 w 2291"/>
                <a:gd name="T7" fmla="*/ 3188 h 3189"/>
                <a:gd name="T8" fmla="*/ 1458 w 2291"/>
                <a:gd name="T9" fmla="*/ 3188 h 3189"/>
                <a:gd name="T10" fmla="*/ 1458 w 2291"/>
                <a:gd name="T11" fmla="*/ 554 h 3189"/>
                <a:gd name="T12" fmla="*/ 2290 w 2291"/>
                <a:gd name="T13" fmla="*/ 554 h 3189"/>
                <a:gd name="T14" fmla="*/ 2290 w 2291"/>
                <a:gd name="T15" fmla="*/ 0 h 3189"/>
                <a:gd name="T16" fmla="*/ 0 w 2291"/>
                <a:gd name="T17" fmla="*/ 0 h 3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91" h="3189">
                  <a:moveTo>
                    <a:pt x="0" y="0"/>
                  </a:moveTo>
                  <a:lnTo>
                    <a:pt x="0" y="554"/>
                  </a:lnTo>
                  <a:lnTo>
                    <a:pt x="832" y="554"/>
                  </a:lnTo>
                  <a:lnTo>
                    <a:pt x="832" y="3188"/>
                  </a:lnTo>
                  <a:lnTo>
                    <a:pt x="1458" y="3188"/>
                  </a:lnTo>
                  <a:lnTo>
                    <a:pt x="1458" y="554"/>
                  </a:lnTo>
                  <a:lnTo>
                    <a:pt x="2290" y="554"/>
                  </a:lnTo>
                  <a:lnTo>
                    <a:pt x="2290" y="0"/>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3600">
                <a:solidFill>
                  <a:srgbClr val="000000"/>
                </a:solidFill>
              </a:endParaRPr>
            </a:p>
          </p:txBody>
        </p:sp>
        <p:sp>
          <p:nvSpPr>
            <p:cNvPr id="24" name="Freeform 23"/>
            <p:cNvSpPr>
              <a:spLocks noChangeArrowheads="1"/>
            </p:cNvSpPr>
            <p:nvPr/>
          </p:nvSpPr>
          <p:spPr bwMode="auto">
            <a:xfrm>
              <a:off x="185738" y="2951163"/>
              <a:ext cx="869950" cy="1149350"/>
            </a:xfrm>
            <a:custGeom>
              <a:avLst/>
              <a:gdLst>
                <a:gd name="T0" fmla="*/ 1073 w 2416"/>
                <a:gd name="T1" fmla="*/ 1916 h 3192"/>
                <a:gd name="T2" fmla="*/ 625 w 2416"/>
                <a:gd name="T3" fmla="*/ 3188 h 3192"/>
                <a:gd name="T4" fmla="*/ 0 w 2416"/>
                <a:gd name="T5" fmla="*/ 0 h 3192"/>
                <a:gd name="T6" fmla="*/ 1251 w 2416"/>
                <a:gd name="T7" fmla="*/ 0 h 3192"/>
                <a:gd name="T8" fmla="*/ 1369 w 2416"/>
                <a:gd name="T9" fmla="*/ 3 h 3192"/>
                <a:gd name="T10" fmla="*/ 1485 w 2416"/>
                <a:gd name="T11" fmla="*/ 23 h 3192"/>
                <a:gd name="T12" fmla="*/ 1589 w 2416"/>
                <a:gd name="T13" fmla="*/ 46 h 3192"/>
                <a:gd name="T14" fmla="*/ 1688 w 2416"/>
                <a:gd name="T15" fmla="*/ 79 h 3192"/>
                <a:gd name="T16" fmla="*/ 1780 w 2416"/>
                <a:gd name="T17" fmla="*/ 119 h 3192"/>
                <a:gd name="T18" fmla="*/ 1865 w 2416"/>
                <a:gd name="T19" fmla="*/ 172 h 3192"/>
                <a:gd name="T20" fmla="*/ 1944 w 2416"/>
                <a:gd name="T21" fmla="*/ 228 h 3192"/>
                <a:gd name="T22" fmla="*/ 2013 w 2416"/>
                <a:gd name="T23" fmla="*/ 291 h 3192"/>
                <a:gd name="T24" fmla="*/ 2076 w 2416"/>
                <a:gd name="T25" fmla="*/ 360 h 3192"/>
                <a:gd name="T26" fmla="*/ 2132 w 2416"/>
                <a:gd name="T27" fmla="*/ 434 h 3192"/>
                <a:gd name="T28" fmla="*/ 2181 w 2416"/>
                <a:gd name="T29" fmla="*/ 517 h 3192"/>
                <a:gd name="T30" fmla="*/ 2216 w 2416"/>
                <a:gd name="T31" fmla="*/ 603 h 3192"/>
                <a:gd name="T32" fmla="*/ 2246 w 2416"/>
                <a:gd name="T33" fmla="*/ 692 h 3192"/>
                <a:gd name="T34" fmla="*/ 2268 w 2416"/>
                <a:gd name="T35" fmla="*/ 783 h 3192"/>
                <a:gd name="T36" fmla="*/ 2283 w 2416"/>
                <a:gd name="T37" fmla="*/ 878 h 3192"/>
                <a:gd name="T38" fmla="*/ 2286 w 2416"/>
                <a:gd name="T39" fmla="*/ 977 h 3192"/>
                <a:gd name="T40" fmla="*/ 2283 w 2416"/>
                <a:gd name="T41" fmla="*/ 1059 h 3192"/>
                <a:gd name="T42" fmla="*/ 2261 w 2416"/>
                <a:gd name="T43" fmla="*/ 1210 h 3192"/>
                <a:gd name="T44" fmla="*/ 2212 w 2416"/>
                <a:gd name="T45" fmla="*/ 1347 h 3192"/>
                <a:gd name="T46" fmla="*/ 2150 w 2416"/>
                <a:gd name="T47" fmla="*/ 1469 h 3192"/>
                <a:gd name="T48" fmla="*/ 2068 w 2416"/>
                <a:gd name="T49" fmla="*/ 1572 h 3192"/>
                <a:gd name="T50" fmla="*/ 1976 w 2416"/>
                <a:gd name="T51" fmla="*/ 1661 h 3192"/>
                <a:gd name="T52" fmla="*/ 1873 w 2416"/>
                <a:gd name="T53" fmla="*/ 1735 h 3192"/>
                <a:gd name="T54" fmla="*/ 1760 w 2416"/>
                <a:gd name="T55" fmla="*/ 1792 h 3192"/>
                <a:gd name="T56" fmla="*/ 2415 w 2416"/>
                <a:gd name="T57" fmla="*/ 3191 h 3192"/>
                <a:gd name="T58" fmla="*/ 1695 w 2416"/>
                <a:gd name="T59" fmla="*/ 3188 h 3192"/>
                <a:gd name="T60" fmla="*/ 625 w 2416"/>
                <a:gd name="T61" fmla="*/ 554 h 3192"/>
                <a:gd name="T62" fmla="*/ 1210 w 2416"/>
                <a:gd name="T63" fmla="*/ 1398 h 3192"/>
                <a:gd name="T64" fmla="*/ 1261 w 2416"/>
                <a:gd name="T65" fmla="*/ 1395 h 3192"/>
                <a:gd name="T66" fmla="*/ 1353 w 2416"/>
                <a:gd name="T67" fmla="*/ 1380 h 3192"/>
                <a:gd name="T68" fmla="*/ 1435 w 2416"/>
                <a:gd name="T69" fmla="*/ 1350 h 3192"/>
                <a:gd name="T70" fmla="*/ 1509 w 2416"/>
                <a:gd name="T71" fmla="*/ 1306 h 3192"/>
                <a:gd name="T72" fmla="*/ 1568 w 2416"/>
                <a:gd name="T73" fmla="*/ 1250 h 3192"/>
                <a:gd name="T74" fmla="*/ 1612 w 2416"/>
                <a:gd name="T75" fmla="*/ 1185 h 3192"/>
                <a:gd name="T76" fmla="*/ 1645 w 2416"/>
                <a:gd name="T77" fmla="*/ 1106 h 3192"/>
                <a:gd name="T78" fmla="*/ 1660 w 2416"/>
                <a:gd name="T79" fmla="*/ 1020 h 3192"/>
                <a:gd name="T80" fmla="*/ 1663 w 2416"/>
                <a:gd name="T81" fmla="*/ 976 h 3192"/>
                <a:gd name="T82" fmla="*/ 1652 w 2416"/>
                <a:gd name="T83" fmla="*/ 887 h 3192"/>
                <a:gd name="T84" fmla="*/ 1630 w 2416"/>
                <a:gd name="T85" fmla="*/ 804 h 3192"/>
                <a:gd name="T86" fmla="*/ 1590 w 2416"/>
                <a:gd name="T87" fmla="*/ 735 h 3192"/>
                <a:gd name="T88" fmla="*/ 1538 w 2416"/>
                <a:gd name="T89" fmla="*/ 672 h 3192"/>
                <a:gd name="T90" fmla="*/ 1476 w 2416"/>
                <a:gd name="T91" fmla="*/ 625 h 3192"/>
                <a:gd name="T92" fmla="*/ 1398 w 2416"/>
                <a:gd name="T93" fmla="*/ 588 h 3192"/>
                <a:gd name="T94" fmla="*/ 1309 w 2416"/>
                <a:gd name="T95" fmla="*/ 561 h 3192"/>
                <a:gd name="T96" fmla="*/ 1210 w 2416"/>
                <a:gd name="T97" fmla="*/ 554 h 3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16" h="3192">
                  <a:moveTo>
                    <a:pt x="1695" y="3188"/>
                  </a:moveTo>
                  <a:lnTo>
                    <a:pt x="1073" y="1916"/>
                  </a:lnTo>
                  <a:lnTo>
                    <a:pt x="625" y="1916"/>
                  </a:lnTo>
                  <a:lnTo>
                    <a:pt x="625" y="3188"/>
                  </a:lnTo>
                  <a:lnTo>
                    <a:pt x="0" y="3188"/>
                  </a:lnTo>
                  <a:lnTo>
                    <a:pt x="0" y="0"/>
                  </a:lnTo>
                  <a:lnTo>
                    <a:pt x="1251" y="0"/>
                  </a:lnTo>
                  <a:lnTo>
                    <a:pt x="1251" y="0"/>
                  </a:lnTo>
                  <a:lnTo>
                    <a:pt x="1313" y="0"/>
                  </a:lnTo>
                  <a:lnTo>
                    <a:pt x="1369" y="3"/>
                  </a:lnTo>
                  <a:lnTo>
                    <a:pt x="1429" y="11"/>
                  </a:lnTo>
                  <a:lnTo>
                    <a:pt x="1485" y="23"/>
                  </a:lnTo>
                  <a:lnTo>
                    <a:pt x="1537" y="34"/>
                  </a:lnTo>
                  <a:lnTo>
                    <a:pt x="1589" y="46"/>
                  </a:lnTo>
                  <a:lnTo>
                    <a:pt x="1640" y="61"/>
                  </a:lnTo>
                  <a:lnTo>
                    <a:pt x="1688" y="79"/>
                  </a:lnTo>
                  <a:lnTo>
                    <a:pt x="1735" y="97"/>
                  </a:lnTo>
                  <a:lnTo>
                    <a:pt x="1780" y="119"/>
                  </a:lnTo>
                  <a:lnTo>
                    <a:pt x="1824" y="146"/>
                  </a:lnTo>
                  <a:lnTo>
                    <a:pt x="1865" y="172"/>
                  </a:lnTo>
                  <a:lnTo>
                    <a:pt x="1907" y="199"/>
                  </a:lnTo>
                  <a:lnTo>
                    <a:pt x="1944" y="228"/>
                  </a:lnTo>
                  <a:lnTo>
                    <a:pt x="1981" y="258"/>
                  </a:lnTo>
                  <a:lnTo>
                    <a:pt x="2013" y="291"/>
                  </a:lnTo>
                  <a:lnTo>
                    <a:pt x="2046" y="323"/>
                  </a:lnTo>
                  <a:lnTo>
                    <a:pt x="2076" y="360"/>
                  </a:lnTo>
                  <a:lnTo>
                    <a:pt x="2105" y="397"/>
                  </a:lnTo>
                  <a:lnTo>
                    <a:pt x="2132" y="434"/>
                  </a:lnTo>
                  <a:lnTo>
                    <a:pt x="2154" y="476"/>
                  </a:lnTo>
                  <a:lnTo>
                    <a:pt x="2181" y="517"/>
                  </a:lnTo>
                  <a:lnTo>
                    <a:pt x="2199" y="558"/>
                  </a:lnTo>
                  <a:lnTo>
                    <a:pt x="2216" y="603"/>
                  </a:lnTo>
                  <a:lnTo>
                    <a:pt x="2231" y="647"/>
                  </a:lnTo>
                  <a:lnTo>
                    <a:pt x="2246" y="692"/>
                  </a:lnTo>
                  <a:lnTo>
                    <a:pt x="2261" y="739"/>
                  </a:lnTo>
                  <a:lnTo>
                    <a:pt x="2268" y="783"/>
                  </a:lnTo>
                  <a:lnTo>
                    <a:pt x="2276" y="831"/>
                  </a:lnTo>
                  <a:lnTo>
                    <a:pt x="2283" y="878"/>
                  </a:lnTo>
                  <a:lnTo>
                    <a:pt x="2286" y="930"/>
                  </a:lnTo>
                  <a:lnTo>
                    <a:pt x="2286" y="977"/>
                  </a:lnTo>
                  <a:lnTo>
                    <a:pt x="2286" y="977"/>
                  </a:lnTo>
                  <a:lnTo>
                    <a:pt x="2283" y="1059"/>
                  </a:lnTo>
                  <a:lnTo>
                    <a:pt x="2276" y="1136"/>
                  </a:lnTo>
                  <a:lnTo>
                    <a:pt x="2261" y="1210"/>
                  </a:lnTo>
                  <a:lnTo>
                    <a:pt x="2239" y="1281"/>
                  </a:lnTo>
                  <a:lnTo>
                    <a:pt x="2212" y="1347"/>
                  </a:lnTo>
                  <a:lnTo>
                    <a:pt x="2182" y="1410"/>
                  </a:lnTo>
                  <a:lnTo>
                    <a:pt x="2150" y="1469"/>
                  </a:lnTo>
                  <a:lnTo>
                    <a:pt x="2113" y="1521"/>
                  </a:lnTo>
                  <a:lnTo>
                    <a:pt x="2068" y="1572"/>
                  </a:lnTo>
                  <a:lnTo>
                    <a:pt x="2024" y="1620"/>
                  </a:lnTo>
                  <a:lnTo>
                    <a:pt x="1976" y="1661"/>
                  </a:lnTo>
                  <a:lnTo>
                    <a:pt x="1925" y="1698"/>
                  </a:lnTo>
                  <a:lnTo>
                    <a:pt x="1873" y="1735"/>
                  </a:lnTo>
                  <a:lnTo>
                    <a:pt x="1817" y="1765"/>
                  </a:lnTo>
                  <a:lnTo>
                    <a:pt x="1760" y="1792"/>
                  </a:lnTo>
                  <a:lnTo>
                    <a:pt x="1704" y="1818"/>
                  </a:lnTo>
                  <a:lnTo>
                    <a:pt x="2415" y="3191"/>
                  </a:lnTo>
                  <a:lnTo>
                    <a:pt x="1695" y="3191"/>
                  </a:lnTo>
                  <a:lnTo>
                    <a:pt x="1695" y="3188"/>
                  </a:lnTo>
                  <a:close/>
                  <a:moveTo>
                    <a:pt x="1210" y="554"/>
                  </a:moveTo>
                  <a:lnTo>
                    <a:pt x="625" y="554"/>
                  </a:lnTo>
                  <a:lnTo>
                    <a:pt x="625" y="1398"/>
                  </a:lnTo>
                  <a:lnTo>
                    <a:pt x="1210" y="1398"/>
                  </a:lnTo>
                  <a:lnTo>
                    <a:pt x="1210" y="1398"/>
                  </a:lnTo>
                  <a:lnTo>
                    <a:pt x="1261" y="1395"/>
                  </a:lnTo>
                  <a:lnTo>
                    <a:pt x="1309" y="1392"/>
                  </a:lnTo>
                  <a:lnTo>
                    <a:pt x="1353" y="1380"/>
                  </a:lnTo>
                  <a:lnTo>
                    <a:pt x="1398" y="1368"/>
                  </a:lnTo>
                  <a:lnTo>
                    <a:pt x="1435" y="1350"/>
                  </a:lnTo>
                  <a:lnTo>
                    <a:pt x="1476" y="1328"/>
                  </a:lnTo>
                  <a:lnTo>
                    <a:pt x="1509" y="1306"/>
                  </a:lnTo>
                  <a:lnTo>
                    <a:pt x="1538" y="1279"/>
                  </a:lnTo>
                  <a:lnTo>
                    <a:pt x="1568" y="1250"/>
                  </a:lnTo>
                  <a:lnTo>
                    <a:pt x="1590" y="1217"/>
                  </a:lnTo>
                  <a:lnTo>
                    <a:pt x="1612" y="1185"/>
                  </a:lnTo>
                  <a:lnTo>
                    <a:pt x="1630" y="1148"/>
                  </a:lnTo>
                  <a:lnTo>
                    <a:pt x="1645" y="1106"/>
                  </a:lnTo>
                  <a:lnTo>
                    <a:pt x="1652" y="1065"/>
                  </a:lnTo>
                  <a:lnTo>
                    <a:pt x="1660" y="1020"/>
                  </a:lnTo>
                  <a:lnTo>
                    <a:pt x="1663" y="976"/>
                  </a:lnTo>
                  <a:lnTo>
                    <a:pt x="1663" y="976"/>
                  </a:lnTo>
                  <a:lnTo>
                    <a:pt x="1660" y="932"/>
                  </a:lnTo>
                  <a:lnTo>
                    <a:pt x="1652" y="887"/>
                  </a:lnTo>
                  <a:lnTo>
                    <a:pt x="1645" y="846"/>
                  </a:lnTo>
                  <a:lnTo>
                    <a:pt x="1630" y="804"/>
                  </a:lnTo>
                  <a:lnTo>
                    <a:pt x="1612" y="767"/>
                  </a:lnTo>
                  <a:lnTo>
                    <a:pt x="1590" y="735"/>
                  </a:lnTo>
                  <a:lnTo>
                    <a:pt x="1568" y="702"/>
                  </a:lnTo>
                  <a:lnTo>
                    <a:pt x="1538" y="672"/>
                  </a:lnTo>
                  <a:lnTo>
                    <a:pt x="1509" y="646"/>
                  </a:lnTo>
                  <a:lnTo>
                    <a:pt x="1476" y="625"/>
                  </a:lnTo>
                  <a:lnTo>
                    <a:pt x="1435" y="603"/>
                  </a:lnTo>
                  <a:lnTo>
                    <a:pt x="1398" y="588"/>
                  </a:lnTo>
                  <a:lnTo>
                    <a:pt x="1353" y="573"/>
                  </a:lnTo>
                  <a:lnTo>
                    <a:pt x="1309" y="561"/>
                  </a:lnTo>
                  <a:lnTo>
                    <a:pt x="1261" y="558"/>
                  </a:lnTo>
                  <a:lnTo>
                    <a:pt x="1210" y="55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3600">
                <a:solidFill>
                  <a:srgbClr val="000000"/>
                </a:solidFill>
              </a:endParaRPr>
            </a:p>
          </p:txBody>
        </p:sp>
        <p:sp>
          <p:nvSpPr>
            <p:cNvPr id="25" name="Freeform 24"/>
            <p:cNvSpPr>
              <a:spLocks noChangeArrowheads="1"/>
            </p:cNvSpPr>
            <p:nvPr/>
          </p:nvSpPr>
          <p:spPr bwMode="auto">
            <a:xfrm>
              <a:off x="1333500" y="2951163"/>
              <a:ext cx="223838" cy="1147762"/>
            </a:xfrm>
            <a:custGeom>
              <a:avLst/>
              <a:gdLst>
                <a:gd name="T0" fmla="*/ 0 w 623"/>
                <a:gd name="T1" fmla="*/ 3188 h 3189"/>
                <a:gd name="T2" fmla="*/ 622 w 623"/>
                <a:gd name="T3" fmla="*/ 3188 h 3189"/>
                <a:gd name="T4" fmla="*/ 622 w 623"/>
                <a:gd name="T5" fmla="*/ 0 h 3189"/>
                <a:gd name="T6" fmla="*/ 0 w 623"/>
                <a:gd name="T7" fmla="*/ 0 h 3189"/>
                <a:gd name="T8" fmla="*/ 0 w 623"/>
                <a:gd name="T9" fmla="*/ 3188 h 3189"/>
              </a:gdLst>
              <a:ahLst/>
              <a:cxnLst>
                <a:cxn ang="0">
                  <a:pos x="T0" y="T1"/>
                </a:cxn>
                <a:cxn ang="0">
                  <a:pos x="T2" y="T3"/>
                </a:cxn>
                <a:cxn ang="0">
                  <a:pos x="T4" y="T5"/>
                </a:cxn>
                <a:cxn ang="0">
                  <a:pos x="T6" y="T7"/>
                </a:cxn>
                <a:cxn ang="0">
                  <a:pos x="T8" y="T9"/>
                </a:cxn>
              </a:cxnLst>
              <a:rect l="0" t="0" r="r" b="b"/>
              <a:pathLst>
                <a:path w="623" h="3189">
                  <a:moveTo>
                    <a:pt x="0" y="3188"/>
                  </a:moveTo>
                  <a:lnTo>
                    <a:pt x="622" y="3188"/>
                  </a:lnTo>
                  <a:lnTo>
                    <a:pt x="622" y="0"/>
                  </a:lnTo>
                  <a:lnTo>
                    <a:pt x="0" y="0"/>
                  </a:lnTo>
                  <a:lnTo>
                    <a:pt x="0" y="318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3600">
                <a:solidFill>
                  <a:srgbClr val="000000"/>
                </a:solidFill>
              </a:endParaRPr>
            </a:p>
          </p:txBody>
        </p:sp>
        <p:sp>
          <p:nvSpPr>
            <p:cNvPr id="26" name="Freeform 25"/>
            <p:cNvSpPr>
              <a:spLocks noChangeArrowheads="1"/>
            </p:cNvSpPr>
            <p:nvPr/>
          </p:nvSpPr>
          <p:spPr bwMode="auto">
            <a:xfrm>
              <a:off x="3044825" y="2951163"/>
              <a:ext cx="836613" cy="1147762"/>
            </a:xfrm>
            <a:custGeom>
              <a:avLst/>
              <a:gdLst>
                <a:gd name="T0" fmla="*/ 1702 w 2325"/>
                <a:gd name="T1" fmla="*/ 0 h 3189"/>
                <a:gd name="T2" fmla="*/ 1702 w 2325"/>
                <a:gd name="T3" fmla="*/ 1303 h 3189"/>
                <a:gd name="T4" fmla="*/ 622 w 2325"/>
                <a:gd name="T5" fmla="*/ 1303 h 3189"/>
                <a:gd name="T6" fmla="*/ 622 w 2325"/>
                <a:gd name="T7" fmla="*/ 0 h 3189"/>
                <a:gd name="T8" fmla="*/ 0 w 2325"/>
                <a:gd name="T9" fmla="*/ 0 h 3189"/>
                <a:gd name="T10" fmla="*/ 0 w 2325"/>
                <a:gd name="T11" fmla="*/ 3188 h 3189"/>
                <a:gd name="T12" fmla="*/ 622 w 2325"/>
                <a:gd name="T13" fmla="*/ 3188 h 3189"/>
                <a:gd name="T14" fmla="*/ 622 w 2325"/>
                <a:gd name="T15" fmla="*/ 1854 h 3189"/>
                <a:gd name="T16" fmla="*/ 1702 w 2325"/>
                <a:gd name="T17" fmla="*/ 1854 h 3189"/>
                <a:gd name="T18" fmla="*/ 1702 w 2325"/>
                <a:gd name="T19" fmla="*/ 3188 h 3189"/>
                <a:gd name="T20" fmla="*/ 2324 w 2325"/>
                <a:gd name="T21" fmla="*/ 3188 h 3189"/>
                <a:gd name="T22" fmla="*/ 2324 w 2325"/>
                <a:gd name="T23" fmla="*/ 0 h 3189"/>
                <a:gd name="T24" fmla="*/ 1702 w 2325"/>
                <a:gd name="T25" fmla="*/ 0 h 3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25" h="3189">
                  <a:moveTo>
                    <a:pt x="1702" y="0"/>
                  </a:moveTo>
                  <a:lnTo>
                    <a:pt x="1702" y="1303"/>
                  </a:lnTo>
                  <a:lnTo>
                    <a:pt x="622" y="1303"/>
                  </a:lnTo>
                  <a:lnTo>
                    <a:pt x="622" y="0"/>
                  </a:lnTo>
                  <a:lnTo>
                    <a:pt x="0" y="0"/>
                  </a:lnTo>
                  <a:lnTo>
                    <a:pt x="0" y="3188"/>
                  </a:lnTo>
                  <a:lnTo>
                    <a:pt x="622" y="3188"/>
                  </a:lnTo>
                  <a:lnTo>
                    <a:pt x="622" y="1854"/>
                  </a:lnTo>
                  <a:lnTo>
                    <a:pt x="1702" y="1854"/>
                  </a:lnTo>
                  <a:lnTo>
                    <a:pt x="1702" y="3188"/>
                  </a:lnTo>
                  <a:lnTo>
                    <a:pt x="2324" y="3188"/>
                  </a:lnTo>
                  <a:lnTo>
                    <a:pt x="2324" y="0"/>
                  </a:lnTo>
                  <a:lnTo>
                    <a:pt x="1702"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3600">
                <a:solidFill>
                  <a:srgbClr val="000000"/>
                </a:solidFill>
              </a:endParaRPr>
            </a:p>
          </p:txBody>
        </p:sp>
        <p:sp>
          <p:nvSpPr>
            <p:cNvPr id="27" name="Freeform 26"/>
            <p:cNvSpPr>
              <a:spLocks noChangeArrowheads="1"/>
            </p:cNvSpPr>
            <p:nvPr/>
          </p:nvSpPr>
          <p:spPr bwMode="auto">
            <a:xfrm>
              <a:off x="4159250" y="2951163"/>
              <a:ext cx="825500" cy="1147762"/>
            </a:xfrm>
            <a:custGeom>
              <a:avLst/>
              <a:gdLst>
                <a:gd name="T0" fmla="*/ 0 w 2291"/>
                <a:gd name="T1" fmla="*/ 0 h 3189"/>
                <a:gd name="T2" fmla="*/ 0 w 2291"/>
                <a:gd name="T3" fmla="*/ 554 h 3189"/>
                <a:gd name="T4" fmla="*/ 832 w 2291"/>
                <a:gd name="T5" fmla="*/ 554 h 3189"/>
                <a:gd name="T6" fmla="*/ 832 w 2291"/>
                <a:gd name="T7" fmla="*/ 3188 h 3189"/>
                <a:gd name="T8" fmla="*/ 1458 w 2291"/>
                <a:gd name="T9" fmla="*/ 3188 h 3189"/>
                <a:gd name="T10" fmla="*/ 1458 w 2291"/>
                <a:gd name="T11" fmla="*/ 554 h 3189"/>
                <a:gd name="T12" fmla="*/ 2290 w 2291"/>
                <a:gd name="T13" fmla="*/ 554 h 3189"/>
                <a:gd name="T14" fmla="*/ 2290 w 2291"/>
                <a:gd name="T15" fmla="*/ 0 h 3189"/>
                <a:gd name="T16" fmla="*/ 0 w 2291"/>
                <a:gd name="T17" fmla="*/ 0 h 3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91" h="3189">
                  <a:moveTo>
                    <a:pt x="0" y="0"/>
                  </a:moveTo>
                  <a:lnTo>
                    <a:pt x="0" y="554"/>
                  </a:lnTo>
                  <a:lnTo>
                    <a:pt x="832" y="554"/>
                  </a:lnTo>
                  <a:lnTo>
                    <a:pt x="832" y="3188"/>
                  </a:lnTo>
                  <a:lnTo>
                    <a:pt x="1458" y="3188"/>
                  </a:lnTo>
                  <a:lnTo>
                    <a:pt x="1458" y="554"/>
                  </a:lnTo>
                  <a:lnTo>
                    <a:pt x="2290" y="554"/>
                  </a:lnTo>
                  <a:lnTo>
                    <a:pt x="2290" y="0"/>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3600">
                <a:solidFill>
                  <a:srgbClr val="000000"/>
                </a:solidFill>
              </a:endParaRPr>
            </a:p>
          </p:txBody>
        </p:sp>
        <p:sp>
          <p:nvSpPr>
            <p:cNvPr id="28" name="Freeform 27"/>
            <p:cNvSpPr>
              <a:spLocks noChangeArrowheads="1"/>
            </p:cNvSpPr>
            <p:nvPr/>
          </p:nvSpPr>
          <p:spPr bwMode="auto">
            <a:xfrm>
              <a:off x="5262563" y="2951163"/>
              <a:ext cx="825500" cy="1147762"/>
            </a:xfrm>
            <a:custGeom>
              <a:avLst/>
              <a:gdLst>
                <a:gd name="T0" fmla="*/ 626 w 2294"/>
                <a:gd name="T1" fmla="*/ 1990 h 3189"/>
                <a:gd name="T2" fmla="*/ 0 w 2294"/>
                <a:gd name="T3" fmla="*/ 3188 h 3189"/>
                <a:gd name="T4" fmla="*/ 1240 w 2294"/>
                <a:gd name="T5" fmla="*/ 0 h 3189"/>
                <a:gd name="T6" fmla="*/ 1299 w 2294"/>
                <a:gd name="T7" fmla="*/ 0 h 3189"/>
                <a:gd name="T8" fmla="*/ 1418 w 2294"/>
                <a:gd name="T9" fmla="*/ 11 h 3189"/>
                <a:gd name="T10" fmla="*/ 1530 w 2294"/>
                <a:gd name="T11" fmla="*/ 34 h 3189"/>
                <a:gd name="T12" fmla="*/ 1634 w 2294"/>
                <a:gd name="T13" fmla="*/ 64 h 3189"/>
                <a:gd name="T14" fmla="*/ 1729 w 2294"/>
                <a:gd name="T15" fmla="*/ 100 h 3189"/>
                <a:gd name="T16" fmla="*/ 1818 w 2294"/>
                <a:gd name="T17" fmla="*/ 144 h 3189"/>
                <a:gd name="T18" fmla="*/ 1904 w 2294"/>
                <a:gd name="T19" fmla="*/ 200 h 3189"/>
                <a:gd name="T20" fmla="*/ 1978 w 2294"/>
                <a:gd name="T21" fmla="*/ 262 h 3189"/>
                <a:gd name="T22" fmla="*/ 2047 w 2294"/>
                <a:gd name="T23" fmla="*/ 328 h 3189"/>
                <a:gd name="T24" fmla="*/ 2106 w 2294"/>
                <a:gd name="T25" fmla="*/ 402 h 3189"/>
                <a:gd name="T26" fmla="*/ 2160 w 2294"/>
                <a:gd name="T27" fmla="*/ 480 h 3189"/>
                <a:gd name="T28" fmla="*/ 2204 w 2294"/>
                <a:gd name="T29" fmla="*/ 566 h 3189"/>
                <a:gd name="T30" fmla="*/ 2237 w 2294"/>
                <a:gd name="T31" fmla="*/ 655 h 3189"/>
                <a:gd name="T32" fmla="*/ 2263 w 2294"/>
                <a:gd name="T33" fmla="*/ 746 h 3189"/>
                <a:gd name="T34" fmla="*/ 2283 w 2294"/>
                <a:gd name="T35" fmla="*/ 841 h 3189"/>
                <a:gd name="T36" fmla="*/ 2293 w 2294"/>
                <a:gd name="T37" fmla="*/ 940 h 3189"/>
                <a:gd name="T38" fmla="*/ 2293 w 2294"/>
                <a:gd name="T39" fmla="*/ 992 h 3189"/>
                <a:gd name="T40" fmla="*/ 2290 w 2294"/>
                <a:gd name="T41" fmla="*/ 1091 h 3189"/>
                <a:gd name="T42" fmla="*/ 2275 w 2294"/>
                <a:gd name="T43" fmla="*/ 1191 h 3189"/>
                <a:gd name="T44" fmla="*/ 2251 w 2294"/>
                <a:gd name="T45" fmla="*/ 1282 h 3189"/>
                <a:gd name="T46" fmla="*/ 2222 w 2294"/>
                <a:gd name="T47" fmla="*/ 1374 h 3189"/>
                <a:gd name="T48" fmla="*/ 2182 w 2294"/>
                <a:gd name="T49" fmla="*/ 1460 h 3189"/>
                <a:gd name="T50" fmla="*/ 2133 w 2294"/>
                <a:gd name="T51" fmla="*/ 1541 h 3189"/>
                <a:gd name="T52" fmla="*/ 2077 w 2294"/>
                <a:gd name="T53" fmla="*/ 1620 h 3189"/>
                <a:gd name="T54" fmla="*/ 2015 w 2294"/>
                <a:gd name="T55" fmla="*/ 1689 h 3189"/>
                <a:gd name="T56" fmla="*/ 1941 w 2294"/>
                <a:gd name="T57" fmla="*/ 1755 h 3189"/>
                <a:gd name="T58" fmla="*/ 1862 w 2294"/>
                <a:gd name="T59" fmla="*/ 1811 h 3189"/>
                <a:gd name="T60" fmla="*/ 1773 w 2294"/>
                <a:gd name="T61" fmla="*/ 1864 h 3189"/>
                <a:gd name="T62" fmla="*/ 1681 w 2294"/>
                <a:gd name="T63" fmla="*/ 1904 h 3189"/>
                <a:gd name="T64" fmla="*/ 1582 w 2294"/>
                <a:gd name="T65" fmla="*/ 1940 h 3189"/>
                <a:gd name="T66" fmla="*/ 1474 w 2294"/>
                <a:gd name="T67" fmla="*/ 1963 h 3189"/>
                <a:gd name="T68" fmla="*/ 1359 w 2294"/>
                <a:gd name="T69" fmla="*/ 1978 h 3189"/>
                <a:gd name="T70" fmla="*/ 1240 w 2294"/>
                <a:gd name="T71" fmla="*/ 1990 h 3189"/>
                <a:gd name="T72" fmla="*/ 626 w 2294"/>
                <a:gd name="T73" fmla="*/ 554 h 3189"/>
                <a:gd name="T74" fmla="*/ 1206 w 2294"/>
                <a:gd name="T75" fmla="*/ 1427 h 3189"/>
                <a:gd name="T76" fmla="*/ 1258 w 2294"/>
                <a:gd name="T77" fmla="*/ 1427 h 3189"/>
                <a:gd name="T78" fmla="*/ 1353 w 2294"/>
                <a:gd name="T79" fmla="*/ 1413 h 3189"/>
                <a:gd name="T80" fmla="*/ 1439 w 2294"/>
                <a:gd name="T81" fmla="*/ 1380 h 3189"/>
                <a:gd name="T82" fmla="*/ 1508 w 2294"/>
                <a:gd name="T83" fmla="*/ 1336 h 3189"/>
                <a:gd name="T84" fmla="*/ 1570 w 2294"/>
                <a:gd name="T85" fmla="*/ 1279 h 3189"/>
                <a:gd name="T86" fmla="*/ 1615 w 2294"/>
                <a:gd name="T87" fmla="*/ 1210 h 3189"/>
                <a:gd name="T88" fmla="*/ 1647 w 2294"/>
                <a:gd name="T89" fmla="*/ 1131 h 3189"/>
                <a:gd name="T90" fmla="*/ 1662 w 2294"/>
                <a:gd name="T91" fmla="*/ 1043 h 3189"/>
                <a:gd name="T92" fmla="*/ 1665 w 2294"/>
                <a:gd name="T93" fmla="*/ 995 h 3189"/>
                <a:gd name="T94" fmla="*/ 1659 w 2294"/>
                <a:gd name="T95" fmla="*/ 903 h 3189"/>
                <a:gd name="T96" fmla="*/ 1633 w 2294"/>
                <a:gd name="T97" fmla="*/ 818 h 3189"/>
                <a:gd name="T98" fmla="*/ 1593 w 2294"/>
                <a:gd name="T99" fmla="*/ 744 h 3189"/>
                <a:gd name="T100" fmla="*/ 1541 w 2294"/>
                <a:gd name="T101" fmla="*/ 678 h 3189"/>
                <a:gd name="T102" fmla="*/ 1476 w 2294"/>
                <a:gd name="T103" fmla="*/ 625 h 3189"/>
                <a:gd name="T104" fmla="*/ 1397 w 2294"/>
                <a:gd name="T105" fmla="*/ 590 h 3189"/>
                <a:gd name="T106" fmla="*/ 1305 w 2294"/>
                <a:gd name="T107" fmla="*/ 567 h 3189"/>
                <a:gd name="T108" fmla="*/ 1206 w 2294"/>
                <a:gd name="T109" fmla="*/ 554 h 3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294" h="3189">
                  <a:moveTo>
                    <a:pt x="1240" y="1990"/>
                  </a:moveTo>
                  <a:lnTo>
                    <a:pt x="626" y="1990"/>
                  </a:lnTo>
                  <a:lnTo>
                    <a:pt x="626" y="3188"/>
                  </a:lnTo>
                  <a:lnTo>
                    <a:pt x="0" y="3188"/>
                  </a:lnTo>
                  <a:lnTo>
                    <a:pt x="0" y="0"/>
                  </a:lnTo>
                  <a:lnTo>
                    <a:pt x="1240" y="0"/>
                  </a:lnTo>
                  <a:lnTo>
                    <a:pt x="1240" y="0"/>
                  </a:lnTo>
                  <a:lnTo>
                    <a:pt x="1299" y="0"/>
                  </a:lnTo>
                  <a:lnTo>
                    <a:pt x="1359" y="8"/>
                  </a:lnTo>
                  <a:lnTo>
                    <a:pt x="1418" y="11"/>
                  </a:lnTo>
                  <a:lnTo>
                    <a:pt x="1474" y="23"/>
                  </a:lnTo>
                  <a:lnTo>
                    <a:pt x="1530" y="34"/>
                  </a:lnTo>
                  <a:lnTo>
                    <a:pt x="1582" y="46"/>
                  </a:lnTo>
                  <a:lnTo>
                    <a:pt x="1634" y="64"/>
                  </a:lnTo>
                  <a:lnTo>
                    <a:pt x="1681" y="82"/>
                  </a:lnTo>
                  <a:lnTo>
                    <a:pt x="1729" y="100"/>
                  </a:lnTo>
                  <a:lnTo>
                    <a:pt x="1773" y="122"/>
                  </a:lnTo>
                  <a:lnTo>
                    <a:pt x="1818" y="144"/>
                  </a:lnTo>
                  <a:lnTo>
                    <a:pt x="1862" y="174"/>
                  </a:lnTo>
                  <a:lnTo>
                    <a:pt x="1904" y="200"/>
                  </a:lnTo>
                  <a:lnTo>
                    <a:pt x="1941" y="230"/>
                  </a:lnTo>
                  <a:lnTo>
                    <a:pt x="1978" y="262"/>
                  </a:lnTo>
                  <a:lnTo>
                    <a:pt x="2015" y="295"/>
                  </a:lnTo>
                  <a:lnTo>
                    <a:pt x="2047" y="328"/>
                  </a:lnTo>
                  <a:lnTo>
                    <a:pt x="2077" y="365"/>
                  </a:lnTo>
                  <a:lnTo>
                    <a:pt x="2106" y="402"/>
                  </a:lnTo>
                  <a:lnTo>
                    <a:pt x="2133" y="443"/>
                  </a:lnTo>
                  <a:lnTo>
                    <a:pt x="2160" y="480"/>
                  </a:lnTo>
                  <a:lnTo>
                    <a:pt x="2182" y="524"/>
                  </a:lnTo>
                  <a:lnTo>
                    <a:pt x="2204" y="566"/>
                  </a:lnTo>
                  <a:lnTo>
                    <a:pt x="2222" y="610"/>
                  </a:lnTo>
                  <a:lnTo>
                    <a:pt x="2237" y="655"/>
                  </a:lnTo>
                  <a:lnTo>
                    <a:pt x="2251" y="702"/>
                  </a:lnTo>
                  <a:lnTo>
                    <a:pt x="2263" y="746"/>
                  </a:lnTo>
                  <a:lnTo>
                    <a:pt x="2275" y="794"/>
                  </a:lnTo>
                  <a:lnTo>
                    <a:pt x="2283" y="841"/>
                  </a:lnTo>
                  <a:lnTo>
                    <a:pt x="2290" y="893"/>
                  </a:lnTo>
                  <a:lnTo>
                    <a:pt x="2293" y="940"/>
                  </a:lnTo>
                  <a:lnTo>
                    <a:pt x="2293" y="992"/>
                  </a:lnTo>
                  <a:lnTo>
                    <a:pt x="2293" y="992"/>
                  </a:lnTo>
                  <a:lnTo>
                    <a:pt x="2293" y="1044"/>
                  </a:lnTo>
                  <a:lnTo>
                    <a:pt x="2290" y="1091"/>
                  </a:lnTo>
                  <a:lnTo>
                    <a:pt x="2283" y="1139"/>
                  </a:lnTo>
                  <a:lnTo>
                    <a:pt x="2275" y="1191"/>
                  </a:lnTo>
                  <a:lnTo>
                    <a:pt x="2263" y="1238"/>
                  </a:lnTo>
                  <a:lnTo>
                    <a:pt x="2251" y="1282"/>
                  </a:lnTo>
                  <a:lnTo>
                    <a:pt x="2237" y="1330"/>
                  </a:lnTo>
                  <a:lnTo>
                    <a:pt x="2222" y="1374"/>
                  </a:lnTo>
                  <a:lnTo>
                    <a:pt x="2204" y="1419"/>
                  </a:lnTo>
                  <a:lnTo>
                    <a:pt x="2182" y="1460"/>
                  </a:lnTo>
                  <a:lnTo>
                    <a:pt x="2160" y="1504"/>
                  </a:lnTo>
                  <a:lnTo>
                    <a:pt x="2133" y="1541"/>
                  </a:lnTo>
                  <a:lnTo>
                    <a:pt x="2106" y="1583"/>
                  </a:lnTo>
                  <a:lnTo>
                    <a:pt x="2077" y="1620"/>
                  </a:lnTo>
                  <a:lnTo>
                    <a:pt x="2047" y="1657"/>
                  </a:lnTo>
                  <a:lnTo>
                    <a:pt x="2015" y="1689"/>
                  </a:lnTo>
                  <a:lnTo>
                    <a:pt x="1978" y="1722"/>
                  </a:lnTo>
                  <a:lnTo>
                    <a:pt x="1941" y="1755"/>
                  </a:lnTo>
                  <a:lnTo>
                    <a:pt x="1904" y="1784"/>
                  </a:lnTo>
                  <a:lnTo>
                    <a:pt x="1862" y="1811"/>
                  </a:lnTo>
                  <a:lnTo>
                    <a:pt x="1818" y="1837"/>
                  </a:lnTo>
                  <a:lnTo>
                    <a:pt x="1773" y="1864"/>
                  </a:lnTo>
                  <a:lnTo>
                    <a:pt x="1729" y="1886"/>
                  </a:lnTo>
                  <a:lnTo>
                    <a:pt x="1681" y="1904"/>
                  </a:lnTo>
                  <a:lnTo>
                    <a:pt x="1634" y="1922"/>
                  </a:lnTo>
                  <a:lnTo>
                    <a:pt x="1582" y="1940"/>
                  </a:lnTo>
                  <a:lnTo>
                    <a:pt x="1530" y="1951"/>
                  </a:lnTo>
                  <a:lnTo>
                    <a:pt x="1474" y="1963"/>
                  </a:lnTo>
                  <a:lnTo>
                    <a:pt x="1418" y="1975"/>
                  </a:lnTo>
                  <a:lnTo>
                    <a:pt x="1359" y="1978"/>
                  </a:lnTo>
                  <a:lnTo>
                    <a:pt x="1299" y="1981"/>
                  </a:lnTo>
                  <a:lnTo>
                    <a:pt x="1240" y="1990"/>
                  </a:lnTo>
                  <a:close/>
                  <a:moveTo>
                    <a:pt x="1206" y="554"/>
                  </a:moveTo>
                  <a:lnTo>
                    <a:pt x="626" y="554"/>
                  </a:lnTo>
                  <a:lnTo>
                    <a:pt x="626" y="1427"/>
                  </a:lnTo>
                  <a:lnTo>
                    <a:pt x="1206" y="1427"/>
                  </a:lnTo>
                  <a:lnTo>
                    <a:pt x="1206" y="1427"/>
                  </a:lnTo>
                  <a:lnTo>
                    <a:pt x="1258" y="1427"/>
                  </a:lnTo>
                  <a:lnTo>
                    <a:pt x="1305" y="1420"/>
                  </a:lnTo>
                  <a:lnTo>
                    <a:pt x="1353" y="1413"/>
                  </a:lnTo>
                  <a:lnTo>
                    <a:pt x="1397" y="1398"/>
                  </a:lnTo>
                  <a:lnTo>
                    <a:pt x="1439" y="1380"/>
                  </a:lnTo>
                  <a:lnTo>
                    <a:pt x="1476" y="1362"/>
                  </a:lnTo>
                  <a:lnTo>
                    <a:pt x="1508" y="1336"/>
                  </a:lnTo>
                  <a:lnTo>
                    <a:pt x="1541" y="1309"/>
                  </a:lnTo>
                  <a:lnTo>
                    <a:pt x="1570" y="1279"/>
                  </a:lnTo>
                  <a:lnTo>
                    <a:pt x="1593" y="1247"/>
                  </a:lnTo>
                  <a:lnTo>
                    <a:pt x="1615" y="1210"/>
                  </a:lnTo>
                  <a:lnTo>
                    <a:pt x="1633" y="1173"/>
                  </a:lnTo>
                  <a:lnTo>
                    <a:pt x="1647" y="1131"/>
                  </a:lnTo>
                  <a:lnTo>
                    <a:pt x="1659" y="1087"/>
                  </a:lnTo>
                  <a:lnTo>
                    <a:pt x="1662" y="1043"/>
                  </a:lnTo>
                  <a:lnTo>
                    <a:pt x="1665" y="995"/>
                  </a:lnTo>
                  <a:lnTo>
                    <a:pt x="1665" y="995"/>
                  </a:lnTo>
                  <a:lnTo>
                    <a:pt x="1662" y="948"/>
                  </a:lnTo>
                  <a:lnTo>
                    <a:pt x="1659" y="903"/>
                  </a:lnTo>
                  <a:lnTo>
                    <a:pt x="1647" y="859"/>
                  </a:lnTo>
                  <a:lnTo>
                    <a:pt x="1633" y="818"/>
                  </a:lnTo>
                  <a:lnTo>
                    <a:pt x="1615" y="776"/>
                  </a:lnTo>
                  <a:lnTo>
                    <a:pt x="1593" y="744"/>
                  </a:lnTo>
                  <a:lnTo>
                    <a:pt x="1570" y="711"/>
                  </a:lnTo>
                  <a:lnTo>
                    <a:pt x="1541" y="678"/>
                  </a:lnTo>
                  <a:lnTo>
                    <a:pt x="1508" y="652"/>
                  </a:lnTo>
                  <a:lnTo>
                    <a:pt x="1476" y="625"/>
                  </a:lnTo>
                  <a:lnTo>
                    <a:pt x="1439" y="607"/>
                  </a:lnTo>
                  <a:lnTo>
                    <a:pt x="1397" y="590"/>
                  </a:lnTo>
                  <a:lnTo>
                    <a:pt x="1353" y="575"/>
                  </a:lnTo>
                  <a:lnTo>
                    <a:pt x="1305" y="567"/>
                  </a:lnTo>
                  <a:lnTo>
                    <a:pt x="1258" y="560"/>
                  </a:lnTo>
                  <a:lnTo>
                    <a:pt x="1206" y="55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3600">
                <a:solidFill>
                  <a:srgbClr val="000000"/>
                </a:solidFill>
              </a:endParaRPr>
            </a:p>
          </p:txBody>
        </p:sp>
        <p:sp>
          <p:nvSpPr>
            <p:cNvPr id="29" name="Freeform 28"/>
            <p:cNvSpPr>
              <a:spLocks noChangeArrowheads="1"/>
            </p:cNvSpPr>
            <p:nvPr/>
          </p:nvSpPr>
          <p:spPr bwMode="auto">
            <a:xfrm>
              <a:off x="6291263" y="2941638"/>
              <a:ext cx="847725" cy="1168400"/>
            </a:xfrm>
            <a:custGeom>
              <a:avLst/>
              <a:gdLst>
                <a:gd name="T0" fmla="*/ 1954 w 2355"/>
                <a:gd name="T1" fmla="*/ 2976 h 3245"/>
                <a:gd name="T2" fmla="*/ 1768 w 2355"/>
                <a:gd name="T3" fmla="*/ 3103 h 3245"/>
                <a:gd name="T4" fmla="*/ 1553 w 2355"/>
                <a:gd name="T5" fmla="*/ 3192 h 3245"/>
                <a:gd name="T6" fmla="*/ 1313 w 2355"/>
                <a:gd name="T7" fmla="*/ 3238 h 3245"/>
                <a:gd name="T8" fmla="*/ 1118 w 2355"/>
                <a:gd name="T9" fmla="*/ 3241 h 3245"/>
                <a:gd name="T10" fmla="*/ 868 w 2355"/>
                <a:gd name="T11" fmla="*/ 3207 h 3245"/>
                <a:gd name="T12" fmla="*/ 647 w 2355"/>
                <a:gd name="T13" fmla="*/ 3130 h 3245"/>
                <a:gd name="T14" fmla="*/ 452 w 2355"/>
                <a:gd name="T15" fmla="*/ 3008 h 3245"/>
                <a:gd name="T16" fmla="*/ 318 w 2355"/>
                <a:gd name="T17" fmla="*/ 2893 h 3245"/>
                <a:gd name="T18" fmla="*/ 132 w 2355"/>
                <a:gd name="T19" fmla="*/ 2638 h 3245"/>
                <a:gd name="T20" fmla="*/ 38 w 2355"/>
                <a:gd name="T21" fmla="*/ 2342 h 3245"/>
                <a:gd name="T22" fmla="*/ 4 w 2355"/>
                <a:gd name="T23" fmla="*/ 2010 h 3245"/>
                <a:gd name="T24" fmla="*/ 0 w 2355"/>
                <a:gd name="T25" fmla="*/ 1421 h 3245"/>
                <a:gd name="T26" fmla="*/ 25 w 2355"/>
                <a:gd name="T27" fmla="*/ 980 h 3245"/>
                <a:gd name="T28" fmla="*/ 101 w 2355"/>
                <a:gd name="T29" fmla="*/ 676 h 3245"/>
                <a:gd name="T30" fmla="*/ 261 w 2355"/>
                <a:gd name="T31" fmla="*/ 410 h 3245"/>
                <a:gd name="T32" fmla="*/ 403 w 2355"/>
                <a:gd name="T33" fmla="*/ 269 h 3245"/>
                <a:gd name="T34" fmla="*/ 594 w 2355"/>
                <a:gd name="T35" fmla="*/ 140 h 3245"/>
                <a:gd name="T36" fmla="*/ 810 w 2355"/>
                <a:gd name="T37" fmla="*/ 52 h 3245"/>
                <a:gd name="T38" fmla="*/ 1050 w 2355"/>
                <a:gd name="T39" fmla="*/ 3 h 3245"/>
                <a:gd name="T40" fmla="*/ 1250 w 2355"/>
                <a:gd name="T41" fmla="*/ 0 h 3245"/>
                <a:gd name="T42" fmla="*/ 1495 w 2355"/>
                <a:gd name="T43" fmla="*/ 37 h 3245"/>
                <a:gd name="T44" fmla="*/ 1714 w 2355"/>
                <a:gd name="T45" fmla="*/ 114 h 3245"/>
                <a:gd name="T46" fmla="*/ 1908 w 2355"/>
                <a:gd name="T47" fmla="*/ 232 h 3245"/>
                <a:gd name="T48" fmla="*/ 2039 w 2355"/>
                <a:gd name="T49" fmla="*/ 348 h 3245"/>
                <a:gd name="T50" fmla="*/ 2222 w 2355"/>
                <a:gd name="T51" fmla="*/ 605 h 3245"/>
                <a:gd name="T52" fmla="*/ 2317 w 2355"/>
                <a:gd name="T53" fmla="*/ 898 h 3245"/>
                <a:gd name="T54" fmla="*/ 2351 w 2355"/>
                <a:gd name="T55" fmla="*/ 1236 h 3245"/>
                <a:gd name="T56" fmla="*/ 2354 w 2355"/>
                <a:gd name="T57" fmla="*/ 1821 h 3245"/>
                <a:gd name="T58" fmla="*/ 2329 w 2355"/>
                <a:gd name="T59" fmla="*/ 2266 h 3245"/>
                <a:gd name="T60" fmla="*/ 2255 w 2355"/>
                <a:gd name="T61" fmla="*/ 2567 h 3245"/>
                <a:gd name="T62" fmla="*/ 2098 w 2355"/>
                <a:gd name="T63" fmla="*/ 2833 h 3245"/>
                <a:gd name="T64" fmla="*/ 1544 w 2355"/>
                <a:gd name="T65" fmla="*/ 688 h 3245"/>
                <a:gd name="T66" fmla="*/ 1359 w 2355"/>
                <a:gd name="T67" fmla="*/ 582 h 3245"/>
                <a:gd name="T68" fmla="*/ 1181 w 2355"/>
                <a:gd name="T69" fmla="*/ 556 h 3245"/>
                <a:gd name="T70" fmla="*/ 949 w 2355"/>
                <a:gd name="T71" fmla="*/ 604 h 3245"/>
                <a:gd name="T72" fmla="*/ 780 w 2355"/>
                <a:gd name="T73" fmla="*/ 725 h 3245"/>
                <a:gd name="T74" fmla="*/ 722 w 2355"/>
                <a:gd name="T75" fmla="*/ 808 h 3245"/>
                <a:gd name="T76" fmla="*/ 666 w 2355"/>
                <a:gd name="T77" fmla="*/ 949 h 3245"/>
                <a:gd name="T78" fmla="*/ 629 w 2355"/>
                <a:gd name="T79" fmla="*/ 1413 h 3245"/>
                <a:gd name="T80" fmla="*/ 632 w 2355"/>
                <a:gd name="T81" fmla="*/ 2001 h 3245"/>
                <a:gd name="T82" fmla="*/ 678 w 2355"/>
                <a:gd name="T83" fmla="*/ 2336 h 3245"/>
                <a:gd name="T84" fmla="*/ 740 w 2355"/>
                <a:gd name="T85" fmla="*/ 2462 h 3245"/>
                <a:gd name="T86" fmla="*/ 813 w 2355"/>
                <a:gd name="T87" fmla="*/ 2551 h 3245"/>
                <a:gd name="T88" fmla="*/ 1001 w 2355"/>
                <a:gd name="T89" fmla="*/ 2657 h 3245"/>
                <a:gd name="T90" fmla="*/ 1181 w 2355"/>
                <a:gd name="T91" fmla="*/ 2684 h 3245"/>
                <a:gd name="T92" fmla="*/ 1411 w 2355"/>
                <a:gd name="T93" fmla="*/ 2640 h 3245"/>
                <a:gd name="T94" fmla="*/ 1581 w 2355"/>
                <a:gd name="T95" fmla="*/ 2514 h 3245"/>
                <a:gd name="T96" fmla="*/ 1639 w 2355"/>
                <a:gd name="T97" fmla="*/ 2435 h 3245"/>
                <a:gd name="T98" fmla="*/ 1692 w 2355"/>
                <a:gd name="T99" fmla="*/ 2293 h 3245"/>
                <a:gd name="T100" fmla="*/ 1734 w 2355"/>
                <a:gd name="T101" fmla="*/ 1831 h 3245"/>
                <a:gd name="T102" fmla="*/ 1731 w 2355"/>
                <a:gd name="T103" fmla="*/ 1243 h 3245"/>
                <a:gd name="T104" fmla="*/ 1680 w 2355"/>
                <a:gd name="T105" fmla="*/ 907 h 3245"/>
                <a:gd name="T106" fmla="*/ 1621 w 2355"/>
                <a:gd name="T107" fmla="*/ 778 h 3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355" h="3245">
                  <a:moveTo>
                    <a:pt x="2040" y="2893"/>
                  </a:moveTo>
                  <a:lnTo>
                    <a:pt x="2040" y="2893"/>
                  </a:lnTo>
                  <a:lnTo>
                    <a:pt x="1999" y="2934"/>
                  </a:lnTo>
                  <a:lnTo>
                    <a:pt x="1954" y="2976"/>
                  </a:lnTo>
                  <a:lnTo>
                    <a:pt x="1910" y="3008"/>
                  </a:lnTo>
                  <a:lnTo>
                    <a:pt x="1862" y="3041"/>
                  </a:lnTo>
                  <a:lnTo>
                    <a:pt x="1815" y="3073"/>
                  </a:lnTo>
                  <a:lnTo>
                    <a:pt x="1768" y="3103"/>
                  </a:lnTo>
                  <a:lnTo>
                    <a:pt x="1716" y="3130"/>
                  </a:lnTo>
                  <a:lnTo>
                    <a:pt x="1664" y="3152"/>
                  </a:lnTo>
                  <a:lnTo>
                    <a:pt x="1612" y="3174"/>
                  </a:lnTo>
                  <a:lnTo>
                    <a:pt x="1553" y="3192"/>
                  </a:lnTo>
                  <a:lnTo>
                    <a:pt x="1497" y="3207"/>
                  </a:lnTo>
                  <a:lnTo>
                    <a:pt x="1438" y="3218"/>
                  </a:lnTo>
                  <a:lnTo>
                    <a:pt x="1375" y="3230"/>
                  </a:lnTo>
                  <a:lnTo>
                    <a:pt x="1313" y="3238"/>
                  </a:lnTo>
                  <a:lnTo>
                    <a:pt x="1251" y="3241"/>
                  </a:lnTo>
                  <a:lnTo>
                    <a:pt x="1184" y="3244"/>
                  </a:lnTo>
                  <a:lnTo>
                    <a:pt x="1184" y="3244"/>
                  </a:lnTo>
                  <a:lnTo>
                    <a:pt x="1118" y="3241"/>
                  </a:lnTo>
                  <a:lnTo>
                    <a:pt x="1051" y="3238"/>
                  </a:lnTo>
                  <a:lnTo>
                    <a:pt x="989" y="3230"/>
                  </a:lnTo>
                  <a:lnTo>
                    <a:pt x="927" y="3218"/>
                  </a:lnTo>
                  <a:lnTo>
                    <a:pt x="868" y="3207"/>
                  </a:lnTo>
                  <a:lnTo>
                    <a:pt x="811" y="3192"/>
                  </a:lnTo>
                  <a:lnTo>
                    <a:pt x="755" y="3174"/>
                  </a:lnTo>
                  <a:lnTo>
                    <a:pt x="699" y="3152"/>
                  </a:lnTo>
                  <a:lnTo>
                    <a:pt x="647" y="3130"/>
                  </a:lnTo>
                  <a:lnTo>
                    <a:pt x="595" y="3103"/>
                  </a:lnTo>
                  <a:lnTo>
                    <a:pt x="543" y="3073"/>
                  </a:lnTo>
                  <a:lnTo>
                    <a:pt x="496" y="3041"/>
                  </a:lnTo>
                  <a:lnTo>
                    <a:pt x="452" y="3008"/>
                  </a:lnTo>
                  <a:lnTo>
                    <a:pt x="404" y="2976"/>
                  </a:lnTo>
                  <a:lnTo>
                    <a:pt x="363" y="2934"/>
                  </a:lnTo>
                  <a:lnTo>
                    <a:pt x="318" y="2893"/>
                  </a:lnTo>
                  <a:lnTo>
                    <a:pt x="318" y="2893"/>
                  </a:lnTo>
                  <a:lnTo>
                    <a:pt x="262" y="2833"/>
                  </a:lnTo>
                  <a:lnTo>
                    <a:pt x="210" y="2767"/>
                  </a:lnTo>
                  <a:lnTo>
                    <a:pt x="169" y="2705"/>
                  </a:lnTo>
                  <a:lnTo>
                    <a:pt x="132" y="2638"/>
                  </a:lnTo>
                  <a:lnTo>
                    <a:pt x="102" y="2567"/>
                  </a:lnTo>
                  <a:lnTo>
                    <a:pt x="75" y="2493"/>
                  </a:lnTo>
                  <a:lnTo>
                    <a:pt x="53" y="2419"/>
                  </a:lnTo>
                  <a:lnTo>
                    <a:pt x="38" y="2342"/>
                  </a:lnTo>
                  <a:lnTo>
                    <a:pt x="27" y="2266"/>
                  </a:lnTo>
                  <a:lnTo>
                    <a:pt x="15" y="2185"/>
                  </a:lnTo>
                  <a:lnTo>
                    <a:pt x="7" y="2096"/>
                  </a:lnTo>
                  <a:lnTo>
                    <a:pt x="4" y="2010"/>
                  </a:lnTo>
                  <a:lnTo>
                    <a:pt x="0" y="1821"/>
                  </a:lnTo>
                  <a:lnTo>
                    <a:pt x="0" y="1621"/>
                  </a:lnTo>
                  <a:lnTo>
                    <a:pt x="0" y="1621"/>
                  </a:lnTo>
                  <a:lnTo>
                    <a:pt x="0" y="1421"/>
                  </a:lnTo>
                  <a:lnTo>
                    <a:pt x="3" y="1236"/>
                  </a:lnTo>
                  <a:lnTo>
                    <a:pt x="6" y="1147"/>
                  </a:lnTo>
                  <a:lnTo>
                    <a:pt x="13" y="1061"/>
                  </a:lnTo>
                  <a:lnTo>
                    <a:pt x="25" y="980"/>
                  </a:lnTo>
                  <a:lnTo>
                    <a:pt x="37" y="898"/>
                  </a:lnTo>
                  <a:lnTo>
                    <a:pt x="52" y="821"/>
                  </a:lnTo>
                  <a:lnTo>
                    <a:pt x="74" y="747"/>
                  </a:lnTo>
                  <a:lnTo>
                    <a:pt x="101" y="676"/>
                  </a:lnTo>
                  <a:lnTo>
                    <a:pt x="130" y="605"/>
                  </a:lnTo>
                  <a:lnTo>
                    <a:pt x="167" y="539"/>
                  </a:lnTo>
                  <a:lnTo>
                    <a:pt x="209" y="472"/>
                  </a:lnTo>
                  <a:lnTo>
                    <a:pt x="261" y="410"/>
                  </a:lnTo>
                  <a:lnTo>
                    <a:pt x="317" y="348"/>
                  </a:lnTo>
                  <a:lnTo>
                    <a:pt x="317" y="348"/>
                  </a:lnTo>
                  <a:lnTo>
                    <a:pt x="361" y="306"/>
                  </a:lnTo>
                  <a:lnTo>
                    <a:pt x="403" y="269"/>
                  </a:lnTo>
                  <a:lnTo>
                    <a:pt x="450" y="232"/>
                  </a:lnTo>
                  <a:lnTo>
                    <a:pt x="494" y="200"/>
                  </a:lnTo>
                  <a:lnTo>
                    <a:pt x="542" y="170"/>
                  </a:lnTo>
                  <a:lnTo>
                    <a:pt x="594" y="140"/>
                  </a:lnTo>
                  <a:lnTo>
                    <a:pt x="645" y="114"/>
                  </a:lnTo>
                  <a:lnTo>
                    <a:pt x="697" y="87"/>
                  </a:lnTo>
                  <a:lnTo>
                    <a:pt x="754" y="69"/>
                  </a:lnTo>
                  <a:lnTo>
                    <a:pt x="810" y="52"/>
                  </a:lnTo>
                  <a:lnTo>
                    <a:pt x="866" y="37"/>
                  </a:lnTo>
                  <a:lnTo>
                    <a:pt x="925" y="22"/>
                  </a:lnTo>
                  <a:lnTo>
                    <a:pt x="987" y="10"/>
                  </a:lnTo>
                  <a:lnTo>
                    <a:pt x="1050" y="3"/>
                  </a:lnTo>
                  <a:lnTo>
                    <a:pt x="1116" y="0"/>
                  </a:lnTo>
                  <a:lnTo>
                    <a:pt x="1183" y="0"/>
                  </a:lnTo>
                  <a:lnTo>
                    <a:pt x="1183" y="0"/>
                  </a:lnTo>
                  <a:lnTo>
                    <a:pt x="1250" y="0"/>
                  </a:lnTo>
                  <a:lnTo>
                    <a:pt x="1312" y="3"/>
                  </a:lnTo>
                  <a:lnTo>
                    <a:pt x="1374" y="10"/>
                  </a:lnTo>
                  <a:lnTo>
                    <a:pt x="1436" y="22"/>
                  </a:lnTo>
                  <a:lnTo>
                    <a:pt x="1495" y="37"/>
                  </a:lnTo>
                  <a:lnTo>
                    <a:pt x="1552" y="52"/>
                  </a:lnTo>
                  <a:lnTo>
                    <a:pt x="1611" y="69"/>
                  </a:lnTo>
                  <a:lnTo>
                    <a:pt x="1663" y="87"/>
                  </a:lnTo>
                  <a:lnTo>
                    <a:pt x="1714" y="114"/>
                  </a:lnTo>
                  <a:lnTo>
                    <a:pt x="1766" y="140"/>
                  </a:lnTo>
                  <a:lnTo>
                    <a:pt x="1814" y="170"/>
                  </a:lnTo>
                  <a:lnTo>
                    <a:pt x="1861" y="200"/>
                  </a:lnTo>
                  <a:lnTo>
                    <a:pt x="1908" y="232"/>
                  </a:lnTo>
                  <a:lnTo>
                    <a:pt x="1953" y="269"/>
                  </a:lnTo>
                  <a:lnTo>
                    <a:pt x="1997" y="306"/>
                  </a:lnTo>
                  <a:lnTo>
                    <a:pt x="2039" y="348"/>
                  </a:lnTo>
                  <a:lnTo>
                    <a:pt x="2039" y="348"/>
                  </a:lnTo>
                  <a:lnTo>
                    <a:pt x="2098" y="410"/>
                  </a:lnTo>
                  <a:lnTo>
                    <a:pt x="2145" y="472"/>
                  </a:lnTo>
                  <a:lnTo>
                    <a:pt x="2190" y="539"/>
                  </a:lnTo>
                  <a:lnTo>
                    <a:pt x="2222" y="605"/>
                  </a:lnTo>
                  <a:lnTo>
                    <a:pt x="2255" y="676"/>
                  </a:lnTo>
                  <a:lnTo>
                    <a:pt x="2281" y="747"/>
                  </a:lnTo>
                  <a:lnTo>
                    <a:pt x="2299" y="821"/>
                  </a:lnTo>
                  <a:lnTo>
                    <a:pt x="2317" y="898"/>
                  </a:lnTo>
                  <a:lnTo>
                    <a:pt x="2329" y="980"/>
                  </a:lnTo>
                  <a:lnTo>
                    <a:pt x="2341" y="1061"/>
                  </a:lnTo>
                  <a:lnTo>
                    <a:pt x="2348" y="1147"/>
                  </a:lnTo>
                  <a:lnTo>
                    <a:pt x="2351" y="1236"/>
                  </a:lnTo>
                  <a:lnTo>
                    <a:pt x="2354" y="1421"/>
                  </a:lnTo>
                  <a:lnTo>
                    <a:pt x="2354" y="1621"/>
                  </a:lnTo>
                  <a:lnTo>
                    <a:pt x="2354" y="1621"/>
                  </a:lnTo>
                  <a:lnTo>
                    <a:pt x="2354" y="1821"/>
                  </a:lnTo>
                  <a:lnTo>
                    <a:pt x="2351" y="2010"/>
                  </a:lnTo>
                  <a:lnTo>
                    <a:pt x="2348" y="2096"/>
                  </a:lnTo>
                  <a:lnTo>
                    <a:pt x="2341" y="2185"/>
                  </a:lnTo>
                  <a:lnTo>
                    <a:pt x="2329" y="2266"/>
                  </a:lnTo>
                  <a:lnTo>
                    <a:pt x="2317" y="2342"/>
                  </a:lnTo>
                  <a:lnTo>
                    <a:pt x="2299" y="2419"/>
                  </a:lnTo>
                  <a:lnTo>
                    <a:pt x="2281" y="2493"/>
                  </a:lnTo>
                  <a:lnTo>
                    <a:pt x="2255" y="2567"/>
                  </a:lnTo>
                  <a:lnTo>
                    <a:pt x="2222" y="2638"/>
                  </a:lnTo>
                  <a:lnTo>
                    <a:pt x="2190" y="2705"/>
                  </a:lnTo>
                  <a:lnTo>
                    <a:pt x="2145" y="2767"/>
                  </a:lnTo>
                  <a:lnTo>
                    <a:pt x="2098" y="2833"/>
                  </a:lnTo>
                  <a:lnTo>
                    <a:pt x="2040" y="2893"/>
                  </a:lnTo>
                  <a:close/>
                  <a:moveTo>
                    <a:pt x="1581" y="725"/>
                  </a:moveTo>
                  <a:lnTo>
                    <a:pt x="1581" y="725"/>
                  </a:lnTo>
                  <a:lnTo>
                    <a:pt x="1544" y="688"/>
                  </a:lnTo>
                  <a:lnTo>
                    <a:pt x="1503" y="656"/>
                  </a:lnTo>
                  <a:lnTo>
                    <a:pt x="1458" y="626"/>
                  </a:lnTo>
                  <a:lnTo>
                    <a:pt x="1411" y="604"/>
                  </a:lnTo>
                  <a:lnTo>
                    <a:pt x="1359" y="582"/>
                  </a:lnTo>
                  <a:lnTo>
                    <a:pt x="1303" y="567"/>
                  </a:lnTo>
                  <a:lnTo>
                    <a:pt x="1244" y="559"/>
                  </a:lnTo>
                  <a:lnTo>
                    <a:pt x="1181" y="556"/>
                  </a:lnTo>
                  <a:lnTo>
                    <a:pt x="1181" y="556"/>
                  </a:lnTo>
                  <a:lnTo>
                    <a:pt x="1119" y="559"/>
                  </a:lnTo>
                  <a:lnTo>
                    <a:pt x="1060" y="567"/>
                  </a:lnTo>
                  <a:lnTo>
                    <a:pt x="1001" y="582"/>
                  </a:lnTo>
                  <a:lnTo>
                    <a:pt x="949" y="604"/>
                  </a:lnTo>
                  <a:lnTo>
                    <a:pt x="902" y="626"/>
                  </a:lnTo>
                  <a:lnTo>
                    <a:pt x="857" y="656"/>
                  </a:lnTo>
                  <a:lnTo>
                    <a:pt x="813" y="688"/>
                  </a:lnTo>
                  <a:lnTo>
                    <a:pt x="780" y="725"/>
                  </a:lnTo>
                  <a:lnTo>
                    <a:pt x="780" y="725"/>
                  </a:lnTo>
                  <a:lnTo>
                    <a:pt x="758" y="752"/>
                  </a:lnTo>
                  <a:lnTo>
                    <a:pt x="740" y="778"/>
                  </a:lnTo>
                  <a:lnTo>
                    <a:pt x="722" y="808"/>
                  </a:lnTo>
                  <a:lnTo>
                    <a:pt x="708" y="838"/>
                  </a:lnTo>
                  <a:lnTo>
                    <a:pt x="693" y="870"/>
                  </a:lnTo>
                  <a:lnTo>
                    <a:pt x="678" y="907"/>
                  </a:lnTo>
                  <a:lnTo>
                    <a:pt x="666" y="949"/>
                  </a:lnTo>
                  <a:lnTo>
                    <a:pt x="659" y="996"/>
                  </a:lnTo>
                  <a:lnTo>
                    <a:pt x="644" y="1103"/>
                  </a:lnTo>
                  <a:lnTo>
                    <a:pt x="632" y="1243"/>
                  </a:lnTo>
                  <a:lnTo>
                    <a:pt x="629" y="1413"/>
                  </a:lnTo>
                  <a:lnTo>
                    <a:pt x="629" y="1621"/>
                  </a:lnTo>
                  <a:lnTo>
                    <a:pt x="629" y="1621"/>
                  </a:lnTo>
                  <a:lnTo>
                    <a:pt x="629" y="1831"/>
                  </a:lnTo>
                  <a:lnTo>
                    <a:pt x="632" y="2001"/>
                  </a:lnTo>
                  <a:lnTo>
                    <a:pt x="644" y="2137"/>
                  </a:lnTo>
                  <a:lnTo>
                    <a:pt x="659" y="2248"/>
                  </a:lnTo>
                  <a:lnTo>
                    <a:pt x="666" y="2293"/>
                  </a:lnTo>
                  <a:lnTo>
                    <a:pt x="678" y="2336"/>
                  </a:lnTo>
                  <a:lnTo>
                    <a:pt x="693" y="2373"/>
                  </a:lnTo>
                  <a:lnTo>
                    <a:pt x="708" y="2406"/>
                  </a:lnTo>
                  <a:lnTo>
                    <a:pt x="722" y="2435"/>
                  </a:lnTo>
                  <a:lnTo>
                    <a:pt x="740" y="2462"/>
                  </a:lnTo>
                  <a:lnTo>
                    <a:pt x="758" y="2492"/>
                  </a:lnTo>
                  <a:lnTo>
                    <a:pt x="780" y="2514"/>
                  </a:lnTo>
                  <a:lnTo>
                    <a:pt x="780" y="2514"/>
                  </a:lnTo>
                  <a:lnTo>
                    <a:pt x="813" y="2551"/>
                  </a:lnTo>
                  <a:lnTo>
                    <a:pt x="857" y="2583"/>
                  </a:lnTo>
                  <a:lnTo>
                    <a:pt x="902" y="2613"/>
                  </a:lnTo>
                  <a:lnTo>
                    <a:pt x="949" y="2640"/>
                  </a:lnTo>
                  <a:lnTo>
                    <a:pt x="1001" y="2657"/>
                  </a:lnTo>
                  <a:lnTo>
                    <a:pt x="1060" y="2672"/>
                  </a:lnTo>
                  <a:lnTo>
                    <a:pt x="1119" y="2684"/>
                  </a:lnTo>
                  <a:lnTo>
                    <a:pt x="1181" y="2684"/>
                  </a:lnTo>
                  <a:lnTo>
                    <a:pt x="1181" y="2684"/>
                  </a:lnTo>
                  <a:lnTo>
                    <a:pt x="1244" y="2684"/>
                  </a:lnTo>
                  <a:lnTo>
                    <a:pt x="1303" y="2672"/>
                  </a:lnTo>
                  <a:lnTo>
                    <a:pt x="1359" y="2657"/>
                  </a:lnTo>
                  <a:lnTo>
                    <a:pt x="1411" y="2640"/>
                  </a:lnTo>
                  <a:lnTo>
                    <a:pt x="1458" y="2613"/>
                  </a:lnTo>
                  <a:lnTo>
                    <a:pt x="1503" y="2583"/>
                  </a:lnTo>
                  <a:lnTo>
                    <a:pt x="1544" y="2551"/>
                  </a:lnTo>
                  <a:lnTo>
                    <a:pt x="1581" y="2514"/>
                  </a:lnTo>
                  <a:lnTo>
                    <a:pt x="1581" y="2514"/>
                  </a:lnTo>
                  <a:lnTo>
                    <a:pt x="1599" y="2492"/>
                  </a:lnTo>
                  <a:lnTo>
                    <a:pt x="1621" y="2462"/>
                  </a:lnTo>
                  <a:lnTo>
                    <a:pt x="1639" y="2435"/>
                  </a:lnTo>
                  <a:lnTo>
                    <a:pt x="1654" y="2406"/>
                  </a:lnTo>
                  <a:lnTo>
                    <a:pt x="1668" y="2373"/>
                  </a:lnTo>
                  <a:lnTo>
                    <a:pt x="1680" y="2336"/>
                  </a:lnTo>
                  <a:lnTo>
                    <a:pt x="1692" y="2293"/>
                  </a:lnTo>
                  <a:lnTo>
                    <a:pt x="1704" y="2248"/>
                  </a:lnTo>
                  <a:lnTo>
                    <a:pt x="1719" y="2137"/>
                  </a:lnTo>
                  <a:lnTo>
                    <a:pt x="1731" y="2001"/>
                  </a:lnTo>
                  <a:lnTo>
                    <a:pt x="1734" y="1831"/>
                  </a:lnTo>
                  <a:lnTo>
                    <a:pt x="1737" y="1621"/>
                  </a:lnTo>
                  <a:lnTo>
                    <a:pt x="1737" y="1621"/>
                  </a:lnTo>
                  <a:lnTo>
                    <a:pt x="1734" y="1413"/>
                  </a:lnTo>
                  <a:lnTo>
                    <a:pt x="1731" y="1243"/>
                  </a:lnTo>
                  <a:lnTo>
                    <a:pt x="1719" y="1103"/>
                  </a:lnTo>
                  <a:lnTo>
                    <a:pt x="1704" y="996"/>
                  </a:lnTo>
                  <a:lnTo>
                    <a:pt x="1692" y="949"/>
                  </a:lnTo>
                  <a:lnTo>
                    <a:pt x="1680" y="907"/>
                  </a:lnTo>
                  <a:lnTo>
                    <a:pt x="1668" y="870"/>
                  </a:lnTo>
                  <a:lnTo>
                    <a:pt x="1654" y="838"/>
                  </a:lnTo>
                  <a:lnTo>
                    <a:pt x="1639" y="808"/>
                  </a:lnTo>
                  <a:lnTo>
                    <a:pt x="1621" y="778"/>
                  </a:lnTo>
                  <a:lnTo>
                    <a:pt x="1599" y="752"/>
                  </a:lnTo>
                  <a:lnTo>
                    <a:pt x="1581" y="725"/>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3600">
                <a:solidFill>
                  <a:srgbClr val="000000"/>
                </a:solidFill>
              </a:endParaRPr>
            </a:p>
          </p:txBody>
        </p:sp>
        <p:sp>
          <p:nvSpPr>
            <p:cNvPr id="30" name="Freeform 29"/>
            <p:cNvSpPr>
              <a:spLocks noChangeArrowheads="1"/>
            </p:cNvSpPr>
            <p:nvPr/>
          </p:nvSpPr>
          <p:spPr bwMode="auto">
            <a:xfrm>
              <a:off x="7402513" y="2951163"/>
              <a:ext cx="225425" cy="1147762"/>
            </a:xfrm>
            <a:custGeom>
              <a:avLst/>
              <a:gdLst>
                <a:gd name="T0" fmla="*/ 0 w 627"/>
                <a:gd name="T1" fmla="*/ 3188 h 3189"/>
                <a:gd name="T2" fmla="*/ 626 w 627"/>
                <a:gd name="T3" fmla="*/ 3188 h 3189"/>
                <a:gd name="T4" fmla="*/ 626 w 627"/>
                <a:gd name="T5" fmla="*/ 0 h 3189"/>
                <a:gd name="T6" fmla="*/ 0 w 627"/>
                <a:gd name="T7" fmla="*/ 0 h 3189"/>
                <a:gd name="T8" fmla="*/ 0 w 627"/>
                <a:gd name="T9" fmla="*/ 3188 h 3189"/>
              </a:gdLst>
              <a:ahLst/>
              <a:cxnLst>
                <a:cxn ang="0">
                  <a:pos x="T0" y="T1"/>
                </a:cxn>
                <a:cxn ang="0">
                  <a:pos x="T2" y="T3"/>
                </a:cxn>
                <a:cxn ang="0">
                  <a:pos x="T4" y="T5"/>
                </a:cxn>
                <a:cxn ang="0">
                  <a:pos x="T6" y="T7"/>
                </a:cxn>
                <a:cxn ang="0">
                  <a:pos x="T8" y="T9"/>
                </a:cxn>
              </a:cxnLst>
              <a:rect l="0" t="0" r="r" b="b"/>
              <a:pathLst>
                <a:path w="627" h="3189">
                  <a:moveTo>
                    <a:pt x="0" y="3188"/>
                  </a:moveTo>
                  <a:lnTo>
                    <a:pt x="626" y="3188"/>
                  </a:lnTo>
                  <a:lnTo>
                    <a:pt x="626" y="0"/>
                  </a:lnTo>
                  <a:lnTo>
                    <a:pt x="0" y="0"/>
                  </a:lnTo>
                  <a:lnTo>
                    <a:pt x="0" y="318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3600">
                <a:solidFill>
                  <a:srgbClr val="000000"/>
                </a:solidFill>
              </a:endParaRPr>
            </a:p>
          </p:txBody>
        </p:sp>
        <p:sp>
          <p:nvSpPr>
            <p:cNvPr id="31" name="Freeform 30"/>
            <p:cNvSpPr>
              <a:spLocks noChangeArrowheads="1"/>
            </p:cNvSpPr>
            <p:nvPr/>
          </p:nvSpPr>
          <p:spPr bwMode="auto">
            <a:xfrm>
              <a:off x="7945438" y="2951163"/>
              <a:ext cx="879475" cy="1147762"/>
            </a:xfrm>
            <a:custGeom>
              <a:avLst/>
              <a:gdLst>
                <a:gd name="T0" fmla="*/ 1821 w 2444"/>
                <a:gd name="T1" fmla="*/ 0 h 3189"/>
                <a:gd name="T2" fmla="*/ 1821 w 2444"/>
                <a:gd name="T3" fmla="*/ 1954 h 3189"/>
                <a:gd name="T4" fmla="*/ 558 w 2444"/>
                <a:gd name="T5" fmla="*/ 0 h 3189"/>
                <a:gd name="T6" fmla="*/ 0 w 2444"/>
                <a:gd name="T7" fmla="*/ 0 h 3189"/>
                <a:gd name="T8" fmla="*/ 0 w 2444"/>
                <a:gd name="T9" fmla="*/ 3188 h 3189"/>
                <a:gd name="T10" fmla="*/ 625 w 2444"/>
                <a:gd name="T11" fmla="*/ 3188 h 3189"/>
                <a:gd name="T12" fmla="*/ 625 w 2444"/>
                <a:gd name="T13" fmla="*/ 1232 h 3189"/>
                <a:gd name="T14" fmla="*/ 1888 w 2444"/>
                <a:gd name="T15" fmla="*/ 3188 h 3189"/>
                <a:gd name="T16" fmla="*/ 2443 w 2444"/>
                <a:gd name="T17" fmla="*/ 3188 h 3189"/>
                <a:gd name="T18" fmla="*/ 2443 w 2444"/>
                <a:gd name="T19" fmla="*/ 0 h 3189"/>
                <a:gd name="T20" fmla="*/ 1821 w 2444"/>
                <a:gd name="T21" fmla="*/ 0 h 3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44" h="3189">
                  <a:moveTo>
                    <a:pt x="1821" y="0"/>
                  </a:moveTo>
                  <a:lnTo>
                    <a:pt x="1821" y="1954"/>
                  </a:lnTo>
                  <a:lnTo>
                    <a:pt x="558" y="0"/>
                  </a:lnTo>
                  <a:lnTo>
                    <a:pt x="0" y="0"/>
                  </a:lnTo>
                  <a:lnTo>
                    <a:pt x="0" y="3188"/>
                  </a:lnTo>
                  <a:lnTo>
                    <a:pt x="625" y="3188"/>
                  </a:lnTo>
                  <a:lnTo>
                    <a:pt x="625" y="1232"/>
                  </a:lnTo>
                  <a:lnTo>
                    <a:pt x="1888" y="3188"/>
                  </a:lnTo>
                  <a:lnTo>
                    <a:pt x="2443" y="3188"/>
                  </a:lnTo>
                  <a:lnTo>
                    <a:pt x="2443" y="0"/>
                  </a:lnTo>
                  <a:lnTo>
                    <a:pt x="1821"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3600">
                <a:solidFill>
                  <a:srgbClr val="000000"/>
                </a:solidFill>
              </a:endParaRPr>
            </a:p>
          </p:txBody>
        </p:sp>
        <p:sp>
          <p:nvSpPr>
            <p:cNvPr id="32" name="Freeform 31"/>
            <p:cNvSpPr>
              <a:spLocks noChangeArrowheads="1"/>
            </p:cNvSpPr>
            <p:nvPr/>
          </p:nvSpPr>
          <p:spPr bwMode="auto">
            <a:xfrm>
              <a:off x="9101138" y="2951163"/>
              <a:ext cx="825500" cy="1147762"/>
            </a:xfrm>
            <a:custGeom>
              <a:avLst/>
              <a:gdLst>
                <a:gd name="T0" fmla="*/ 0 w 2291"/>
                <a:gd name="T1" fmla="*/ 0 h 3189"/>
                <a:gd name="T2" fmla="*/ 0 w 2291"/>
                <a:gd name="T3" fmla="*/ 554 h 3189"/>
                <a:gd name="T4" fmla="*/ 832 w 2291"/>
                <a:gd name="T5" fmla="*/ 554 h 3189"/>
                <a:gd name="T6" fmla="*/ 832 w 2291"/>
                <a:gd name="T7" fmla="*/ 3188 h 3189"/>
                <a:gd name="T8" fmla="*/ 1458 w 2291"/>
                <a:gd name="T9" fmla="*/ 3188 h 3189"/>
                <a:gd name="T10" fmla="*/ 1458 w 2291"/>
                <a:gd name="T11" fmla="*/ 554 h 3189"/>
                <a:gd name="T12" fmla="*/ 2290 w 2291"/>
                <a:gd name="T13" fmla="*/ 554 h 3189"/>
                <a:gd name="T14" fmla="*/ 2290 w 2291"/>
                <a:gd name="T15" fmla="*/ 0 h 3189"/>
                <a:gd name="T16" fmla="*/ 0 w 2291"/>
                <a:gd name="T17" fmla="*/ 0 h 3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91" h="3189">
                  <a:moveTo>
                    <a:pt x="0" y="0"/>
                  </a:moveTo>
                  <a:lnTo>
                    <a:pt x="0" y="554"/>
                  </a:lnTo>
                  <a:lnTo>
                    <a:pt x="832" y="554"/>
                  </a:lnTo>
                  <a:lnTo>
                    <a:pt x="832" y="3188"/>
                  </a:lnTo>
                  <a:lnTo>
                    <a:pt x="1458" y="3188"/>
                  </a:lnTo>
                  <a:lnTo>
                    <a:pt x="1458" y="554"/>
                  </a:lnTo>
                  <a:lnTo>
                    <a:pt x="2290" y="554"/>
                  </a:lnTo>
                  <a:lnTo>
                    <a:pt x="2290" y="0"/>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3600">
                <a:solidFill>
                  <a:srgbClr val="000000"/>
                </a:solidFill>
              </a:endParaRPr>
            </a:p>
          </p:txBody>
        </p:sp>
        <p:sp>
          <p:nvSpPr>
            <p:cNvPr id="33" name="Freeform 32"/>
            <p:cNvSpPr>
              <a:spLocks noChangeArrowheads="1"/>
            </p:cNvSpPr>
            <p:nvPr/>
          </p:nvSpPr>
          <p:spPr bwMode="auto">
            <a:xfrm>
              <a:off x="185738" y="4389438"/>
              <a:ext cx="828675" cy="215900"/>
            </a:xfrm>
            <a:custGeom>
              <a:avLst/>
              <a:gdLst>
                <a:gd name="T0" fmla="*/ 0 w 2303"/>
                <a:gd name="T1" fmla="*/ 598 h 599"/>
                <a:gd name="T2" fmla="*/ 2302 w 2303"/>
                <a:gd name="T3" fmla="*/ 598 h 599"/>
                <a:gd name="T4" fmla="*/ 2302 w 2303"/>
                <a:gd name="T5" fmla="*/ 0 h 599"/>
                <a:gd name="T6" fmla="*/ 0 w 2303"/>
                <a:gd name="T7" fmla="*/ 0 h 599"/>
                <a:gd name="T8" fmla="*/ 0 w 2303"/>
                <a:gd name="T9" fmla="*/ 598 h 599"/>
              </a:gdLst>
              <a:ahLst/>
              <a:cxnLst>
                <a:cxn ang="0">
                  <a:pos x="T0" y="T1"/>
                </a:cxn>
                <a:cxn ang="0">
                  <a:pos x="T2" y="T3"/>
                </a:cxn>
                <a:cxn ang="0">
                  <a:pos x="T4" y="T5"/>
                </a:cxn>
                <a:cxn ang="0">
                  <a:pos x="T6" y="T7"/>
                </a:cxn>
                <a:cxn ang="0">
                  <a:pos x="T8" y="T9"/>
                </a:cxn>
              </a:cxnLst>
              <a:rect l="0" t="0" r="r" b="b"/>
              <a:pathLst>
                <a:path w="2303" h="599">
                  <a:moveTo>
                    <a:pt x="0" y="598"/>
                  </a:moveTo>
                  <a:lnTo>
                    <a:pt x="2302" y="598"/>
                  </a:lnTo>
                  <a:lnTo>
                    <a:pt x="2302" y="0"/>
                  </a:lnTo>
                  <a:lnTo>
                    <a:pt x="0" y="0"/>
                  </a:lnTo>
                  <a:lnTo>
                    <a:pt x="0" y="59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3600">
                <a:solidFill>
                  <a:srgbClr val="000000"/>
                </a:solidFill>
              </a:endParaRPr>
            </a:p>
          </p:txBody>
        </p:sp>
        <p:sp>
          <p:nvSpPr>
            <p:cNvPr id="34" name="Freeform 33"/>
            <p:cNvSpPr>
              <a:spLocks noChangeArrowheads="1"/>
            </p:cNvSpPr>
            <p:nvPr/>
          </p:nvSpPr>
          <p:spPr bwMode="auto">
            <a:xfrm>
              <a:off x="1871663" y="2941638"/>
              <a:ext cx="857250" cy="1168400"/>
            </a:xfrm>
            <a:custGeom>
              <a:avLst/>
              <a:gdLst>
                <a:gd name="T0" fmla="*/ 1044 w 2380"/>
                <a:gd name="T1" fmla="*/ 3 h 3245"/>
                <a:gd name="T2" fmla="*/ 802 w 2380"/>
                <a:gd name="T3" fmla="*/ 52 h 3245"/>
                <a:gd name="T4" fmla="*/ 592 w 2380"/>
                <a:gd name="T5" fmla="*/ 140 h 3245"/>
                <a:gd name="T6" fmla="*/ 399 w 2380"/>
                <a:gd name="T7" fmla="*/ 269 h 3245"/>
                <a:gd name="T8" fmla="*/ 259 w 2380"/>
                <a:gd name="T9" fmla="*/ 411 h 3245"/>
                <a:gd name="T10" fmla="*/ 99 w 2380"/>
                <a:gd name="T11" fmla="*/ 678 h 3245"/>
                <a:gd name="T12" fmla="*/ 22 w 2380"/>
                <a:gd name="T13" fmla="*/ 980 h 3245"/>
                <a:gd name="T14" fmla="*/ 0 w 2380"/>
                <a:gd name="T15" fmla="*/ 1421 h 3245"/>
                <a:gd name="T16" fmla="*/ 3 w 2380"/>
                <a:gd name="T17" fmla="*/ 2010 h 3245"/>
                <a:gd name="T18" fmla="*/ 37 w 2380"/>
                <a:gd name="T19" fmla="*/ 2341 h 3245"/>
                <a:gd name="T20" fmla="*/ 129 w 2380"/>
                <a:gd name="T21" fmla="*/ 2637 h 3245"/>
                <a:gd name="T22" fmla="*/ 314 w 2380"/>
                <a:gd name="T23" fmla="*/ 2893 h 3245"/>
                <a:gd name="T24" fmla="*/ 447 w 2380"/>
                <a:gd name="T25" fmla="*/ 3007 h 3245"/>
                <a:gd name="T26" fmla="*/ 644 w 2380"/>
                <a:gd name="T27" fmla="*/ 3130 h 3245"/>
                <a:gd name="T28" fmla="*/ 866 w 2380"/>
                <a:gd name="T29" fmla="*/ 3208 h 3245"/>
                <a:gd name="T30" fmla="*/ 1110 w 2380"/>
                <a:gd name="T31" fmla="*/ 3241 h 3245"/>
                <a:gd name="T32" fmla="*/ 1298 w 2380"/>
                <a:gd name="T33" fmla="*/ 3238 h 3245"/>
                <a:gd name="T34" fmla="*/ 1542 w 2380"/>
                <a:gd name="T35" fmla="*/ 3196 h 3245"/>
                <a:gd name="T36" fmla="*/ 1769 w 2380"/>
                <a:gd name="T37" fmla="*/ 3110 h 3245"/>
                <a:gd name="T38" fmla="*/ 1976 w 2380"/>
                <a:gd name="T39" fmla="*/ 2971 h 3245"/>
                <a:gd name="T40" fmla="*/ 2117 w 2380"/>
                <a:gd name="T41" fmla="*/ 2838 h 3245"/>
                <a:gd name="T42" fmla="*/ 2246 w 2380"/>
                <a:gd name="T43" fmla="*/ 2645 h 3245"/>
                <a:gd name="T44" fmla="*/ 2327 w 2380"/>
                <a:gd name="T45" fmla="*/ 2419 h 3245"/>
                <a:gd name="T46" fmla="*/ 2372 w 2380"/>
                <a:gd name="T47" fmla="*/ 2149 h 3245"/>
                <a:gd name="T48" fmla="*/ 1317 w 2380"/>
                <a:gd name="T49" fmla="*/ 1443 h 3245"/>
                <a:gd name="T50" fmla="*/ 1762 w 2380"/>
                <a:gd name="T51" fmla="*/ 2084 h 3245"/>
                <a:gd name="T52" fmla="*/ 1727 w 2380"/>
                <a:gd name="T53" fmla="*/ 2315 h 3245"/>
                <a:gd name="T54" fmla="*/ 1616 w 2380"/>
                <a:gd name="T55" fmla="*/ 2508 h 3245"/>
                <a:gd name="T56" fmla="*/ 1483 w 2380"/>
                <a:gd name="T57" fmla="*/ 2616 h 3245"/>
                <a:gd name="T58" fmla="*/ 1243 w 2380"/>
                <a:gd name="T59" fmla="*/ 2685 h 3245"/>
                <a:gd name="T60" fmla="*/ 1054 w 2380"/>
                <a:gd name="T61" fmla="*/ 2675 h 3245"/>
                <a:gd name="T62" fmla="*/ 851 w 2380"/>
                <a:gd name="T63" fmla="*/ 2589 h 3245"/>
                <a:gd name="T64" fmla="*/ 755 w 2380"/>
                <a:gd name="T65" fmla="*/ 2497 h 3245"/>
                <a:gd name="T66" fmla="*/ 688 w 2380"/>
                <a:gd name="T67" fmla="*/ 2379 h 3245"/>
                <a:gd name="T68" fmla="*/ 639 w 2380"/>
                <a:gd name="T69" fmla="*/ 2143 h 3245"/>
                <a:gd name="T70" fmla="*/ 622 w 2380"/>
                <a:gd name="T71" fmla="*/ 1621 h 3245"/>
                <a:gd name="T72" fmla="*/ 654 w 2380"/>
                <a:gd name="T73" fmla="*/ 995 h 3245"/>
                <a:gd name="T74" fmla="*/ 699 w 2380"/>
                <a:gd name="T75" fmla="*/ 836 h 3245"/>
                <a:gd name="T76" fmla="*/ 777 w 2380"/>
                <a:gd name="T77" fmla="*/ 725 h 3245"/>
                <a:gd name="T78" fmla="*/ 895 w 2380"/>
                <a:gd name="T79" fmla="*/ 624 h 3245"/>
                <a:gd name="T80" fmla="*/ 1113 w 2380"/>
                <a:gd name="T81" fmla="*/ 559 h 3245"/>
                <a:gd name="T82" fmla="*/ 1276 w 2380"/>
                <a:gd name="T83" fmla="*/ 562 h 3245"/>
                <a:gd name="T84" fmla="*/ 1454 w 2380"/>
                <a:gd name="T85" fmla="*/ 610 h 3245"/>
                <a:gd name="T86" fmla="*/ 1591 w 2380"/>
                <a:gd name="T87" fmla="*/ 710 h 3245"/>
                <a:gd name="T88" fmla="*/ 1688 w 2380"/>
                <a:gd name="T89" fmla="*/ 855 h 3245"/>
                <a:gd name="T90" fmla="*/ 2361 w 2380"/>
                <a:gd name="T91" fmla="*/ 940 h 3245"/>
                <a:gd name="T92" fmla="*/ 2228 w 2380"/>
                <a:gd name="T93" fmla="*/ 580 h 3245"/>
                <a:gd name="T94" fmla="*/ 2024 w 2380"/>
                <a:gd name="T95" fmla="*/ 314 h 3245"/>
                <a:gd name="T96" fmla="*/ 1873 w 2380"/>
                <a:gd name="T97" fmla="*/ 192 h 3245"/>
                <a:gd name="T98" fmla="*/ 1690 w 2380"/>
                <a:gd name="T99" fmla="*/ 96 h 3245"/>
                <a:gd name="T100" fmla="*/ 1480 w 2380"/>
                <a:gd name="T101" fmla="*/ 29 h 3245"/>
                <a:gd name="T102" fmla="*/ 1239 w 2380"/>
                <a:gd name="T103" fmla="*/ 0 h 3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380" h="3245">
                  <a:moveTo>
                    <a:pt x="1172" y="0"/>
                  </a:moveTo>
                  <a:lnTo>
                    <a:pt x="1172" y="0"/>
                  </a:lnTo>
                  <a:lnTo>
                    <a:pt x="1110" y="0"/>
                  </a:lnTo>
                  <a:lnTo>
                    <a:pt x="1044" y="3"/>
                  </a:lnTo>
                  <a:lnTo>
                    <a:pt x="980" y="12"/>
                  </a:lnTo>
                  <a:lnTo>
                    <a:pt x="921" y="22"/>
                  </a:lnTo>
                  <a:lnTo>
                    <a:pt x="861" y="37"/>
                  </a:lnTo>
                  <a:lnTo>
                    <a:pt x="802" y="52"/>
                  </a:lnTo>
                  <a:lnTo>
                    <a:pt x="747" y="71"/>
                  </a:lnTo>
                  <a:lnTo>
                    <a:pt x="696" y="89"/>
                  </a:lnTo>
                  <a:lnTo>
                    <a:pt x="639" y="115"/>
                  </a:lnTo>
                  <a:lnTo>
                    <a:pt x="592" y="140"/>
                  </a:lnTo>
                  <a:lnTo>
                    <a:pt x="540" y="170"/>
                  </a:lnTo>
                  <a:lnTo>
                    <a:pt x="491" y="200"/>
                  </a:lnTo>
                  <a:lnTo>
                    <a:pt x="447" y="234"/>
                  </a:lnTo>
                  <a:lnTo>
                    <a:pt x="399" y="269"/>
                  </a:lnTo>
                  <a:lnTo>
                    <a:pt x="355" y="308"/>
                  </a:lnTo>
                  <a:lnTo>
                    <a:pt x="314" y="348"/>
                  </a:lnTo>
                  <a:lnTo>
                    <a:pt x="314" y="348"/>
                  </a:lnTo>
                  <a:lnTo>
                    <a:pt x="259" y="411"/>
                  </a:lnTo>
                  <a:lnTo>
                    <a:pt x="207" y="473"/>
                  </a:lnTo>
                  <a:lnTo>
                    <a:pt x="166" y="540"/>
                  </a:lnTo>
                  <a:lnTo>
                    <a:pt x="129" y="607"/>
                  </a:lnTo>
                  <a:lnTo>
                    <a:pt x="99" y="678"/>
                  </a:lnTo>
                  <a:lnTo>
                    <a:pt x="74" y="747"/>
                  </a:lnTo>
                  <a:lnTo>
                    <a:pt x="52" y="821"/>
                  </a:lnTo>
                  <a:lnTo>
                    <a:pt x="37" y="900"/>
                  </a:lnTo>
                  <a:lnTo>
                    <a:pt x="22" y="980"/>
                  </a:lnTo>
                  <a:lnTo>
                    <a:pt x="15" y="1063"/>
                  </a:lnTo>
                  <a:lnTo>
                    <a:pt x="7" y="1147"/>
                  </a:lnTo>
                  <a:lnTo>
                    <a:pt x="3" y="1236"/>
                  </a:lnTo>
                  <a:lnTo>
                    <a:pt x="0" y="1421"/>
                  </a:lnTo>
                  <a:lnTo>
                    <a:pt x="0" y="1621"/>
                  </a:lnTo>
                  <a:lnTo>
                    <a:pt x="0" y="1621"/>
                  </a:lnTo>
                  <a:lnTo>
                    <a:pt x="0" y="1821"/>
                  </a:lnTo>
                  <a:lnTo>
                    <a:pt x="3" y="2010"/>
                  </a:lnTo>
                  <a:lnTo>
                    <a:pt x="7" y="2094"/>
                  </a:lnTo>
                  <a:lnTo>
                    <a:pt x="15" y="2183"/>
                  </a:lnTo>
                  <a:lnTo>
                    <a:pt x="22" y="2265"/>
                  </a:lnTo>
                  <a:lnTo>
                    <a:pt x="37" y="2341"/>
                  </a:lnTo>
                  <a:lnTo>
                    <a:pt x="52" y="2419"/>
                  </a:lnTo>
                  <a:lnTo>
                    <a:pt x="74" y="2493"/>
                  </a:lnTo>
                  <a:lnTo>
                    <a:pt x="99" y="2567"/>
                  </a:lnTo>
                  <a:lnTo>
                    <a:pt x="129" y="2637"/>
                  </a:lnTo>
                  <a:lnTo>
                    <a:pt x="166" y="2705"/>
                  </a:lnTo>
                  <a:lnTo>
                    <a:pt x="207" y="2767"/>
                  </a:lnTo>
                  <a:lnTo>
                    <a:pt x="259" y="2833"/>
                  </a:lnTo>
                  <a:lnTo>
                    <a:pt x="314" y="2893"/>
                  </a:lnTo>
                  <a:lnTo>
                    <a:pt x="314" y="2893"/>
                  </a:lnTo>
                  <a:lnTo>
                    <a:pt x="355" y="2933"/>
                  </a:lnTo>
                  <a:lnTo>
                    <a:pt x="399" y="2974"/>
                  </a:lnTo>
                  <a:lnTo>
                    <a:pt x="447" y="3007"/>
                  </a:lnTo>
                  <a:lnTo>
                    <a:pt x="496" y="3041"/>
                  </a:lnTo>
                  <a:lnTo>
                    <a:pt x="543" y="3075"/>
                  </a:lnTo>
                  <a:lnTo>
                    <a:pt x="592" y="3104"/>
                  </a:lnTo>
                  <a:lnTo>
                    <a:pt x="644" y="3130"/>
                  </a:lnTo>
                  <a:lnTo>
                    <a:pt x="696" y="3152"/>
                  </a:lnTo>
                  <a:lnTo>
                    <a:pt x="750" y="3174"/>
                  </a:lnTo>
                  <a:lnTo>
                    <a:pt x="807" y="3193"/>
                  </a:lnTo>
                  <a:lnTo>
                    <a:pt x="866" y="3208"/>
                  </a:lnTo>
                  <a:lnTo>
                    <a:pt x="925" y="3218"/>
                  </a:lnTo>
                  <a:lnTo>
                    <a:pt x="984" y="3229"/>
                  </a:lnTo>
                  <a:lnTo>
                    <a:pt x="1046" y="3238"/>
                  </a:lnTo>
                  <a:lnTo>
                    <a:pt x="1110" y="3241"/>
                  </a:lnTo>
                  <a:lnTo>
                    <a:pt x="1172" y="3244"/>
                  </a:lnTo>
                  <a:lnTo>
                    <a:pt x="1172" y="3244"/>
                  </a:lnTo>
                  <a:lnTo>
                    <a:pt x="1239" y="3241"/>
                  </a:lnTo>
                  <a:lnTo>
                    <a:pt x="1298" y="3238"/>
                  </a:lnTo>
                  <a:lnTo>
                    <a:pt x="1362" y="3233"/>
                  </a:lnTo>
                  <a:lnTo>
                    <a:pt x="1424" y="3223"/>
                  </a:lnTo>
                  <a:lnTo>
                    <a:pt x="1483" y="3211"/>
                  </a:lnTo>
                  <a:lnTo>
                    <a:pt x="1542" y="3196"/>
                  </a:lnTo>
                  <a:lnTo>
                    <a:pt x="1599" y="3181"/>
                  </a:lnTo>
                  <a:lnTo>
                    <a:pt x="1658" y="3159"/>
                  </a:lnTo>
                  <a:lnTo>
                    <a:pt x="1713" y="3137"/>
                  </a:lnTo>
                  <a:lnTo>
                    <a:pt x="1769" y="3110"/>
                  </a:lnTo>
                  <a:lnTo>
                    <a:pt x="1821" y="3081"/>
                  </a:lnTo>
                  <a:lnTo>
                    <a:pt x="1876" y="3048"/>
                  </a:lnTo>
                  <a:lnTo>
                    <a:pt x="1927" y="3011"/>
                  </a:lnTo>
                  <a:lnTo>
                    <a:pt x="1976" y="2971"/>
                  </a:lnTo>
                  <a:lnTo>
                    <a:pt x="2028" y="2927"/>
                  </a:lnTo>
                  <a:lnTo>
                    <a:pt x="2075" y="2882"/>
                  </a:lnTo>
                  <a:lnTo>
                    <a:pt x="2075" y="2882"/>
                  </a:lnTo>
                  <a:lnTo>
                    <a:pt x="2117" y="2838"/>
                  </a:lnTo>
                  <a:lnTo>
                    <a:pt x="2154" y="2789"/>
                  </a:lnTo>
                  <a:lnTo>
                    <a:pt x="2186" y="2745"/>
                  </a:lnTo>
                  <a:lnTo>
                    <a:pt x="2216" y="2693"/>
                  </a:lnTo>
                  <a:lnTo>
                    <a:pt x="2246" y="2645"/>
                  </a:lnTo>
                  <a:lnTo>
                    <a:pt x="2272" y="2592"/>
                  </a:lnTo>
                  <a:lnTo>
                    <a:pt x="2295" y="2537"/>
                  </a:lnTo>
                  <a:lnTo>
                    <a:pt x="2312" y="2478"/>
                  </a:lnTo>
                  <a:lnTo>
                    <a:pt x="2327" y="2419"/>
                  </a:lnTo>
                  <a:lnTo>
                    <a:pt x="2342" y="2355"/>
                  </a:lnTo>
                  <a:lnTo>
                    <a:pt x="2354" y="2291"/>
                  </a:lnTo>
                  <a:lnTo>
                    <a:pt x="2364" y="2223"/>
                  </a:lnTo>
                  <a:lnTo>
                    <a:pt x="2372" y="2149"/>
                  </a:lnTo>
                  <a:lnTo>
                    <a:pt x="2376" y="2072"/>
                  </a:lnTo>
                  <a:lnTo>
                    <a:pt x="2379" y="1909"/>
                  </a:lnTo>
                  <a:lnTo>
                    <a:pt x="2379" y="1443"/>
                  </a:lnTo>
                  <a:lnTo>
                    <a:pt x="1317" y="1443"/>
                  </a:lnTo>
                  <a:lnTo>
                    <a:pt x="1317" y="1961"/>
                  </a:lnTo>
                  <a:lnTo>
                    <a:pt x="1762" y="1961"/>
                  </a:lnTo>
                  <a:lnTo>
                    <a:pt x="1762" y="2084"/>
                  </a:lnTo>
                  <a:lnTo>
                    <a:pt x="1762" y="2084"/>
                  </a:lnTo>
                  <a:lnTo>
                    <a:pt x="1762" y="2146"/>
                  </a:lnTo>
                  <a:lnTo>
                    <a:pt x="1754" y="2202"/>
                  </a:lnTo>
                  <a:lnTo>
                    <a:pt x="1742" y="2262"/>
                  </a:lnTo>
                  <a:lnTo>
                    <a:pt x="1727" y="2315"/>
                  </a:lnTo>
                  <a:lnTo>
                    <a:pt x="1710" y="2367"/>
                  </a:lnTo>
                  <a:lnTo>
                    <a:pt x="1683" y="2415"/>
                  </a:lnTo>
                  <a:lnTo>
                    <a:pt x="1653" y="2463"/>
                  </a:lnTo>
                  <a:lnTo>
                    <a:pt x="1616" y="2508"/>
                  </a:lnTo>
                  <a:lnTo>
                    <a:pt x="1616" y="2508"/>
                  </a:lnTo>
                  <a:lnTo>
                    <a:pt x="1576" y="2548"/>
                  </a:lnTo>
                  <a:lnTo>
                    <a:pt x="1532" y="2582"/>
                  </a:lnTo>
                  <a:lnTo>
                    <a:pt x="1483" y="2616"/>
                  </a:lnTo>
                  <a:lnTo>
                    <a:pt x="1428" y="2641"/>
                  </a:lnTo>
                  <a:lnTo>
                    <a:pt x="1369" y="2660"/>
                  </a:lnTo>
                  <a:lnTo>
                    <a:pt x="1310" y="2675"/>
                  </a:lnTo>
                  <a:lnTo>
                    <a:pt x="1243" y="2685"/>
                  </a:lnTo>
                  <a:lnTo>
                    <a:pt x="1172" y="2685"/>
                  </a:lnTo>
                  <a:lnTo>
                    <a:pt x="1172" y="2685"/>
                  </a:lnTo>
                  <a:lnTo>
                    <a:pt x="1113" y="2685"/>
                  </a:lnTo>
                  <a:lnTo>
                    <a:pt x="1054" y="2675"/>
                  </a:lnTo>
                  <a:lnTo>
                    <a:pt x="995" y="2663"/>
                  </a:lnTo>
                  <a:lnTo>
                    <a:pt x="943" y="2645"/>
                  </a:lnTo>
                  <a:lnTo>
                    <a:pt x="895" y="2619"/>
                  </a:lnTo>
                  <a:lnTo>
                    <a:pt x="851" y="2589"/>
                  </a:lnTo>
                  <a:lnTo>
                    <a:pt x="810" y="2560"/>
                  </a:lnTo>
                  <a:lnTo>
                    <a:pt x="777" y="2523"/>
                  </a:lnTo>
                  <a:lnTo>
                    <a:pt x="777" y="2523"/>
                  </a:lnTo>
                  <a:lnTo>
                    <a:pt x="755" y="2497"/>
                  </a:lnTo>
                  <a:lnTo>
                    <a:pt x="733" y="2471"/>
                  </a:lnTo>
                  <a:lnTo>
                    <a:pt x="718" y="2441"/>
                  </a:lnTo>
                  <a:lnTo>
                    <a:pt x="699" y="2412"/>
                  </a:lnTo>
                  <a:lnTo>
                    <a:pt x="688" y="2379"/>
                  </a:lnTo>
                  <a:lnTo>
                    <a:pt x="673" y="2338"/>
                  </a:lnTo>
                  <a:lnTo>
                    <a:pt x="662" y="2297"/>
                  </a:lnTo>
                  <a:lnTo>
                    <a:pt x="654" y="2253"/>
                  </a:lnTo>
                  <a:lnTo>
                    <a:pt x="639" y="2143"/>
                  </a:lnTo>
                  <a:lnTo>
                    <a:pt x="629" y="2001"/>
                  </a:lnTo>
                  <a:lnTo>
                    <a:pt x="625" y="1832"/>
                  </a:lnTo>
                  <a:lnTo>
                    <a:pt x="622" y="1621"/>
                  </a:lnTo>
                  <a:lnTo>
                    <a:pt x="622" y="1621"/>
                  </a:lnTo>
                  <a:lnTo>
                    <a:pt x="625" y="1413"/>
                  </a:lnTo>
                  <a:lnTo>
                    <a:pt x="629" y="1240"/>
                  </a:lnTo>
                  <a:lnTo>
                    <a:pt x="639" y="1103"/>
                  </a:lnTo>
                  <a:lnTo>
                    <a:pt x="654" y="995"/>
                  </a:lnTo>
                  <a:lnTo>
                    <a:pt x="662" y="947"/>
                  </a:lnTo>
                  <a:lnTo>
                    <a:pt x="673" y="906"/>
                  </a:lnTo>
                  <a:lnTo>
                    <a:pt x="688" y="870"/>
                  </a:lnTo>
                  <a:lnTo>
                    <a:pt x="699" y="836"/>
                  </a:lnTo>
                  <a:lnTo>
                    <a:pt x="718" y="807"/>
                  </a:lnTo>
                  <a:lnTo>
                    <a:pt x="733" y="777"/>
                  </a:lnTo>
                  <a:lnTo>
                    <a:pt x="755" y="752"/>
                  </a:lnTo>
                  <a:lnTo>
                    <a:pt x="777" y="725"/>
                  </a:lnTo>
                  <a:lnTo>
                    <a:pt x="777" y="725"/>
                  </a:lnTo>
                  <a:lnTo>
                    <a:pt x="810" y="688"/>
                  </a:lnTo>
                  <a:lnTo>
                    <a:pt x="851" y="654"/>
                  </a:lnTo>
                  <a:lnTo>
                    <a:pt x="895" y="624"/>
                  </a:lnTo>
                  <a:lnTo>
                    <a:pt x="943" y="604"/>
                  </a:lnTo>
                  <a:lnTo>
                    <a:pt x="995" y="580"/>
                  </a:lnTo>
                  <a:lnTo>
                    <a:pt x="1054" y="565"/>
                  </a:lnTo>
                  <a:lnTo>
                    <a:pt x="1113" y="559"/>
                  </a:lnTo>
                  <a:lnTo>
                    <a:pt x="1172" y="555"/>
                  </a:lnTo>
                  <a:lnTo>
                    <a:pt x="1172" y="555"/>
                  </a:lnTo>
                  <a:lnTo>
                    <a:pt x="1229" y="555"/>
                  </a:lnTo>
                  <a:lnTo>
                    <a:pt x="1276" y="562"/>
                  </a:lnTo>
                  <a:lnTo>
                    <a:pt x="1325" y="570"/>
                  </a:lnTo>
                  <a:lnTo>
                    <a:pt x="1369" y="580"/>
                  </a:lnTo>
                  <a:lnTo>
                    <a:pt x="1414" y="595"/>
                  </a:lnTo>
                  <a:lnTo>
                    <a:pt x="1454" y="610"/>
                  </a:lnTo>
                  <a:lnTo>
                    <a:pt x="1491" y="633"/>
                  </a:lnTo>
                  <a:lnTo>
                    <a:pt x="1528" y="654"/>
                  </a:lnTo>
                  <a:lnTo>
                    <a:pt x="1557" y="681"/>
                  </a:lnTo>
                  <a:lnTo>
                    <a:pt x="1591" y="710"/>
                  </a:lnTo>
                  <a:lnTo>
                    <a:pt x="1616" y="740"/>
                  </a:lnTo>
                  <a:lnTo>
                    <a:pt x="1643" y="777"/>
                  </a:lnTo>
                  <a:lnTo>
                    <a:pt x="1668" y="814"/>
                  </a:lnTo>
                  <a:lnTo>
                    <a:pt x="1688" y="855"/>
                  </a:lnTo>
                  <a:lnTo>
                    <a:pt x="1710" y="895"/>
                  </a:lnTo>
                  <a:lnTo>
                    <a:pt x="1725" y="940"/>
                  </a:lnTo>
                  <a:lnTo>
                    <a:pt x="2361" y="940"/>
                  </a:lnTo>
                  <a:lnTo>
                    <a:pt x="2361" y="940"/>
                  </a:lnTo>
                  <a:lnTo>
                    <a:pt x="2334" y="847"/>
                  </a:lnTo>
                  <a:lnTo>
                    <a:pt x="2305" y="755"/>
                  </a:lnTo>
                  <a:lnTo>
                    <a:pt x="2272" y="666"/>
                  </a:lnTo>
                  <a:lnTo>
                    <a:pt x="2228" y="580"/>
                  </a:lnTo>
                  <a:lnTo>
                    <a:pt x="2179" y="500"/>
                  </a:lnTo>
                  <a:lnTo>
                    <a:pt x="2124" y="422"/>
                  </a:lnTo>
                  <a:lnTo>
                    <a:pt x="2061" y="348"/>
                  </a:lnTo>
                  <a:lnTo>
                    <a:pt x="2024" y="314"/>
                  </a:lnTo>
                  <a:lnTo>
                    <a:pt x="1991" y="281"/>
                  </a:lnTo>
                  <a:lnTo>
                    <a:pt x="1954" y="248"/>
                  </a:lnTo>
                  <a:lnTo>
                    <a:pt x="1913" y="219"/>
                  </a:lnTo>
                  <a:lnTo>
                    <a:pt x="1873" y="192"/>
                  </a:lnTo>
                  <a:lnTo>
                    <a:pt x="1831" y="163"/>
                  </a:lnTo>
                  <a:lnTo>
                    <a:pt x="1784" y="140"/>
                  </a:lnTo>
                  <a:lnTo>
                    <a:pt x="1739" y="115"/>
                  </a:lnTo>
                  <a:lnTo>
                    <a:pt x="1690" y="96"/>
                  </a:lnTo>
                  <a:lnTo>
                    <a:pt x="1639" y="74"/>
                  </a:lnTo>
                  <a:lnTo>
                    <a:pt x="1587" y="59"/>
                  </a:lnTo>
                  <a:lnTo>
                    <a:pt x="1535" y="44"/>
                  </a:lnTo>
                  <a:lnTo>
                    <a:pt x="1480" y="29"/>
                  </a:lnTo>
                  <a:lnTo>
                    <a:pt x="1424" y="18"/>
                  </a:lnTo>
                  <a:lnTo>
                    <a:pt x="1365" y="12"/>
                  </a:lnTo>
                  <a:lnTo>
                    <a:pt x="1303" y="3"/>
                  </a:lnTo>
                  <a:lnTo>
                    <a:pt x="1239" y="0"/>
                  </a:lnTo>
                  <a:lnTo>
                    <a:pt x="1172"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3600">
                <a:solidFill>
                  <a:srgbClr val="000000"/>
                </a:solidFill>
              </a:endParaRPr>
            </a:p>
          </p:txBody>
        </p:sp>
      </p:grpSp>
      <p:sp>
        <p:nvSpPr>
          <p:cNvPr id="36" name="Slide Number Placeholder 5"/>
          <p:cNvSpPr txBox="1">
            <a:spLocks/>
          </p:cNvSpPr>
          <p:nvPr/>
        </p:nvSpPr>
        <p:spPr>
          <a:xfrm>
            <a:off x="372035" y="6356353"/>
            <a:ext cx="4901714"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accent5"/>
                </a:solidFill>
                <a:latin typeface="Microsoft Sans Serif" charset="0"/>
                <a:ea typeface="Microsoft Sans Serif" charset="0"/>
                <a:cs typeface="Microsoft Sans Serif"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defRPr/>
            </a:pPr>
            <a:r>
              <a:rPr lang="en-US" sz="800" dirty="0">
                <a:solidFill>
                  <a:srgbClr val="FFFFFF"/>
                </a:solidFill>
                <a:latin typeface="Arial" charset="0"/>
                <a:ea typeface="Arial" charset="0"/>
                <a:cs typeface="Arial" charset="0"/>
              </a:rPr>
              <a:t>© 2018 </a:t>
            </a:r>
            <a:r>
              <a:rPr lang="en-US" sz="800" dirty="0" err="1">
                <a:solidFill>
                  <a:srgbClr val="FFFFFF"/>
                </a:solidFill>
                <a:latin typeface="Arial" charset="0"/>
                <a:ea typeface="Arial" charset="0"/>
                <a:cs typeface="Arial" charset="0"/>
              </a:rPr>
              <a:t>Rightpoint</a:t>
            </a:r>
            <a:r>
              <a:rPr lang="en-US" sz="800" dirty="0">
                <a:solidFill>
                  <a:srgbClr val="FFFFFF"/>
                </a:solidFill>
                <a:latin typeface="Arial" charset="0"/>
                <a:ea typeface="Arial" charset="0"/>
                <a:cs typeface="Arial" charset="0"/>
              </a:rPr>
              <a:t>. All rights reserved. Confidential.</a:t>
            </a:r>
          </a:p>
        </p:txBody>
      </p:sp>
      <p:grpSp>
        <p:nvGrpSpPr>
          <p:cNvPr id="35" name="Group 34">
            <a:extLst>
              <a:ext uri="{FF2B5EF4-FFF2-40B4-BE49-F238E27FC236}">
                <a16:creationId xmlns:a16="http://schemas.microsoft.com/office/drawing/2014/main" id="{03F42BBF-AC49-A44C-90AB-4BA46BC04BEE}"/>
              </a:ext>
            </a:extLst>
          </p:cNvPr>
          <p:cNvGrpSpPr/>
          <p:nvPr userDrawn="1"/>
        </p:nvGrpSpPr>
        <p:grpSpPr>
          <a:xfrm>
            <a:off x="423863" y="0"/>
            <a:ext cx="11444766" cy="6858000"/>
            <a:chOff x="423863" y="1060450"/>
            <a:chExt cx="9023350" cy="5407025"/>
          </a:xfrm>
          <a:solidFill>
            <a:srgbClr val="C40010"/>
          </a:solidFill>
        </p:grpSpPr>
        <p:sp>
          <p:nvSpPr>
            <p:cNvPr id="37" name="Freeform 36">
              <a:extLst>
                <a:ext uri="{FF2B5EF4-FFF2-40B4-BE49-F238E27FC236}">
                  <a16:creationId xmlns:a16="http://schemas.microsoft.com/office/drawing/2014/main" id="{53373B6C-110E-FD4F-992E-6520B6B6CC8C}"/>
                </a:ext>
              </a:extLst>
            </p:cNvPr>
            <p:cNvSpPr>
              <a:spLocks noChangeArrowheads="1"/>
            </p:cNvSpPr>
            <p:nvPr userDrawn="1"/>
          </p:nvSpPr>
          <p:spPr bwMode="auto">
            <a:xfrm>
              <a:off x="423863" y="1060450"/>
              <a:ext cx="1089025" cy="1784350"/>
            </a:xfrm>
            <a:custGeom>
              <a:avLst/>
              <a:gdLst>
                <a:gd name="T0" fmla="*/ 1512 w 3025"/>
                <a:gd name="T1" fmla="*/ 4954 h 4955"/>
                <a:gd name="T2" fmla="*/ 0 w 3025"/>
                <a:gd name="T3" fmla="*/ 4954 h 4955"/>
                <a:gd name="T4" fmla="*/ 0 w 3025"/>
                <a:gd name="T5" fmla="*/ 0 h 4955"/>
                <a:gd name="T6" fmla="*/ 3024 w 3025"/>
                <a:gd name="T7" fmla="*/ 0 h 4955"/>
                <a:gd name="T8" fmla="*/ 3024 w 3025"/>
                <a:gd name="T9" fmla="*/ 4954 h 4955"/>
                <a:gd name="T10" fmla="*/ 1512 w 3025"/>
                <a:gd name="T11" fmla="*/ 4954 h 4955"/>
              </a:gdLst>
              <a:ahLst/>
              <a:cxnLst>
                <a:cxn ang="0">
                  <a:pos x="T0" y="T1"/>
                </a:cxn>
                <a:cxn ang="0">
                  <a:pos x="T2" y="T3"/>
                </a:cxn>
                <a:cxn ang="0">
                  <a:pos x="T4" y="T5"/>
                </a:cxn>
                <a:cxn ang="0">
                  <a:pos x="T6" y="T7"/>
                </a:cxn>
                <a:cxn ang="0">
                  <a:pos x="T8" y="T9"/>
                </a:cxn>
                <a:cxn ang="0">
                  <a:pos x="T10" y="T11"/>
                </a:cxn>
              </a:cxnLst>
              <a:rect l="0" t="0" r="r" b="b"/>
              <a:pathLst>
                <a:path w="3025" h="4955">
                  <a:moveTo>
                    <a:pt x="1512" y="4954"/>
                  </a:moveTo>
                  <a:lnTo>
                    <a:pt x="0" y="4954"/>
                  </a:lnTo>
                  <a:lnTo>
                    <a:pt x="0" y="0"/>
                  </a:lnTo>
                  <a:lnTo>
                    <a:pt x="3024" y="0"/>
                  </a:lnTo>
                  <a:lnTo>
                    <a:pt x="3024" y="4954"/>
                  </a:lnTo>
                  <a:lnTo>
                    <a:pt x="1512" y="495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8" name="Freeform 37">
              <a:extLst>
                <a:ext uri="{FF2B5EF4-FFF2-40B4-BE49-F238E27FC236}">
                  <a16:creationId xmlns:a16="http://schemas.microsoft.com/office/drawing/2014/main" id="{2B055014-FA0C-9A4D-B3E2-13D725AA32BD}"/>
                </a:ext>
              </a:extLst>
            </p:cNvPr>
            <p:cNvSpPr>
              <a:spLocks noChangeArrowheads="1"/>
            </p:cNvSpPr>
            <p:nvPr userDrawn="1"/>
          </p:nvSpPr>
          <p:spPr bwMode="auto">
            <a:xfrm>
              <a:off x="2514600" y="1060450"/>
              <a:ext cx="2135188" cy="1784350"/>
            </a:xfrm>
            <a:custGeom>
              <a:avLst/>
              <a:gdLst>
                <a:gd name="T0" fmla="*/ 0 w 5931"/>
                <a:gd name="T1" fmla="*/ 0 h 4955"/>
                <a:gd name="T2" fmla="*/ 2421 w 5931"/>
                <a:gd name="T3" fmla="*/ 4954 h 4955"/>
                <a:gd name="T4" fmla="*/ 5930 w 5931"/>
                <a:gd name="T5" fmla="*/ 4954 h 4955"/>
                <a:gd name="T6" fmla="*/ 3364 w 5931"/>
                <a:gd name="T7" fmla="*/ 0 h 4955"/>
                <a:gd name="T8" fmla="*/ 0 w 5931"/>
                <a:gd name="T9" fmla="*/ 0 h 4955"/>
              </a:gdLst>
              <a:ahLst/>
              <a:cxnLst>
                <a:cxn ang="0">
                  <a:pos x="T0" y="T1"/>
                </a:cxn>
                <a:cxn ang="0">
                  <a:pos x="T2" y="T3"/>
                </a:cxn>
                <a:cxn ang="0">
                  <a:pos x="T4" y="T5"/>
                </a:cxn>
                <a:cxn ang="0">
                  <a:pos x="T6" y="T7"/>
                </a:cxn>
                <a:cxn ang="0">
                  <a:pos x="T8" y="T9"/>
                </a:cxn>
              </a:cxnLst>
              <a:rect l="0" t="0" r="r" b="b"/>
              <a:pathLst>
                <a:path w="5931" h="4955">
                  <a:moveTo>
                    <a:pt x="0" y="0"/>
                  </a:moveTo>
                  <a:lnTo>
                    <a:pt x="2421" y="4954"/>
                  </a:lnTo>
                  <a:lnTo>
                    <a:pt x="5930" y="4954"/>
                  </a:lnTo>
                  <a:lnTo>
                    <a:pt x="3364" y="0"/>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9" name="Freeform 38">
              <a:extLst>
                <a:ext uri="{FF2B5EF4-FFF2-40B4-BE49-F238E27FC236}">
                  <a16:creationId xmlns:a16="http://schemas.microsoft.com/office/drawing/2014/main" id="{AF3B0B4F-6A20-CF46-A237-42CC0013FBFC}"/>
                </a:ext>
              </a:extLst>
            </p:cNvPr>
            <p:cNvSpPr>
              <a:spLocks noChangeArrowheads="1"/>
            </p:cNvSpPr>
            <p:nvPr userDrawn="1"/>
          </p:nvSpPr>
          <p:spPr bwMode="auto">
            <a:xfrm>
              <a:off x="423863" y="4030663"/>
              <a:ext cx="3708400" cy="1047750"/>
            </a:xfrm>
            <a:custGeom>
              <a:avLst/>
              <a:gdLst>
                <a:gd name="T0" fmla="*/ 0 w 10300"/>
                <a:gd name="T1" fmla="*/ 2910 h 2911"/>
                <a:gd name="T2" fmla="*/ 10299 w 10300"/>
                <a:gd name="T3" fmla="*/ 2910 h 2911"/>
                <a:gd name="T4" fmla="*/ 10299 w 10300"/>
                <a:gd name="T5" fmla="*/ 0 h 2911"/>
                <a:gd name="T6" fmla="*/ 0 w 10300"/>
                <a:gd name="T7" fmla="*/ 0 h 2911"/>
                <a:gd name="T8" fmla="*/ 0 w 10300"/>
                <a:gd name="T9" fmla="*/ 2910 h 2911"/>
              </a:gdLst>
              <a:ahLst/>
              <a:cxnLst>
                <a:cxn ang="0">
                  <a:pos x="T0" y="T1"/>
                </a:cxn>
                <a:cxn ang="0">
                  <a:pos x="T2" y="T3"/>
                </a:cxn>
                <a:cxn ang="0">
                  <a:pos x="T4" y="T5"/>
                </a:cxn>
                <a:cxn ang="0">
                  <a:pos x="T6" y="T7"/>
                </a:cxn>
                <a:cxn ang="0">
                  <a:pos x="T8" y="T9"/>
                </a:cxn>
              </a:cxnLst>
              <a:rect l="0" t="0" r="r" b="b"/>
              <a:pathLst>
                <a:path w="10300" h="2911">
                  <a:moveTo>
                    <a:pt x="0" y="2910"/>
                  </a:moveTo>
                  <a:lnTo>
                    <a:pt x="10299" y="2910"/>
                  </a:lnTo>
                  <a:lnTo>
                    <a:pt x="10299" y="0"/>
                  </a:lnTo>
                  <a:lnTo>
                    <a:pt x="0" y="0"/>
                  </a:lnTo>
                  <a:lnTo>
                    <a:pt x="0" y="291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0" name="Freeform 39">
              <a:extLst>
                <a:ext uri="{FF2B5EF4-FFF2-40B4-BE49-F238E27FC236}">
                  <a16:creationId xmlns:a16="http://schemas.microsoft.com/office/drawing/2014/main" id="{5B89F290-83E6-3C47-9E18-F3319EEF2896}"/>
                </a:ext>
              </a:extLst>
            </p:cNvPr>
            <p:cNvSpPr>
              <a:spLocks noChangeArrowheads="1"/>
            </p:cNvSpPr>
            <p:nvPr userDrawn="1"/>
          </p:nvSpPr>
          <p:spPr bwMode="auto">
            <a:xfrm>
              <a:off x="5440363" y="4030663"/>
              <a:ext cx="4006850" cy="2436812"/>
            </a:xfrm>
            <a:custGeom>
              <a:avLst/>
              <a:gdLst>
                <a:gd name="T0" fmla="*/ 3029 w 11132"/>
                <a:gd name="T1" fmla="*/ 2698 h 6769"/>
                <a:gd name="T2" fmla="*/ 5987 w 11132"/>
                <a:gd name="T3" fmla="*/ 2706 h 6769"/>
                <a:gd name="T4" fmla="*/ 6233 w 11132"/>
                <a:gd name="T5" fmla="*/ 2720 h 6769"/>
                <a:gd name="T6" fmla="*/ 6467 w 11132"/>
                <a:gd name="T7" fmla="*/ 2760 h 6769"/>
                <a:gd name="T8" fmla="*/ 6684 w 11132"/>
                <a:gd name="T9" fmla="*/ 2821 h 6769"/>
                <a:gd name="T10" fmla="*/ 6891 w 11132"/>
                <a:gd name="T11" fmla="*/ 2895 h 6769"/>
                <a:gd name="T12" fmla="*/ 7080 w 11132"/>
                <a:gd name="T13" fmla="*/ 2989 h 6769"/>
                <a:gd name="T14" fmla="*/ 7260 w 11132"/>
                <a:gd name="T15" fmla="*/ 3100 h 6769"/>
                <a:gd name="T16" fmla="*/ 7420 w 11132"/>
                <a:gd name="T17" fmla="*/ 3223 h 6769"/>
                <a:gd name="T18" fmla="*/ 7565 w 11132"/>
                <a:gd name="T19" fmla="*/ 3368 h 6769"/>
                <a:gd name="T20" fmla="*/ 7693 w 11132"/>
                <a:gd name="T21" fmla="*/ 3518 h 6769"/>
                <a:gd name="T22" fmla="*/ 7811 w 11132"/>
                <a:gd name="T23" fmla="*/ 3693 h 6769"/>
                <a:gd name="T24" fmla="*/ 7905 w 11132"/>
                <a:gd name="T25" fmla="*/ 3870 h 6769"/>
                <a:gd name="T26" fmla="*/ 7979 w 11132"/>
                <a:gd name="T27" fmla="*/ 4065 h 6769"/>
                <a:gd name="T28" fmla="*/ 8041 w 11132"/>
                <a:gd name="T29" fmla="*/ 4272 h 6769"/>
                <a:gd name="T30" fmla="*/ 8080 w 11132"/>
                <a:gd name="T31" fmla="*/ 4491 h 6769"/>
                <a:gd name="T32" fmla="*/ 8102 w 11132"/>
                <a:gd name="T33" fmla="*/ 4717 h 6769"/>
                <a:gd name="T34" fmla="*/ 8102 w 11132"/>
                <a:gd name="T35" fmla="*/ 4954 h 6769"/>
                <a:gd name="T36" fmla="*/ 8080 w 11132"/>
                <a:gd name="T37" fmla="*/ 5175 h 6769"/>
                <a:gd name="T38" fmla="*/ 8041 w 11132"/>
                <a:gd name="T39" fmla="*/ 5392 h 6769"/>
                <a:gd name="T40" fmla="*/ 7979 w 11132"/>
                <a:gd name="T41" fmla="*/ 5599 h 6769"/>
                <a:gd name="T42" fmla="*/ 7905 w 11132"/>
                <a:gd name="T43" fmla="*/ 5788 h 6769"/>
                <a:gd name="T44" fmla="*/ 7811 w 11132"/>
                <a:gd name="T45" fmla="*/ 5973 h 6769"/>
                <a:gd name="T46" fmla="*/ 7693 w 11132"/>
                <a:gd name="T47" fmla="*/ 6141 h 6769"/>
                <a:gd name="T48" fmla="*/ 7565 w 11132"/>
                <a:gd name="T49" fmla="*/ 6291 h 6769"/>
                <a:gd name="T50" fmla="*/ 7420 w 11132"/>
                <a:gd name="T51" fmla="*/ 6431 h 6769"/>
                <a:gd name="T52" fmla="*/ 7260 w 11132"/>
                <a:gd name="T53" fmla="*/ 6554 h 6769"/>
                <a:gd name="T54" fmla="*/ 7080 w 11132"/>
                <a:gd name="T55" fmla="*/ 6665 h 6769"/>
                <a:gd name="T56" fmla="*/ 6891 w 11132"/>
                <a:gd name="T57" fmla="*/ 6754 h 6769"/>
                <a:gd name="T58" fmla="*/ 10749 w 11132"/>
                <a:gd name="T59" fmla="*/ 6768 h 6769"/>
                <a:gd name="T60" fmla="*/ 10863 w 11132"/>
                <a:gd name="T61" fmla="*/ 6480 h 6769"/>
                <a:gd name="T62" fmla="*/ 10991 w 11132"/>
                <a:gd name="T63" fmla="*/ 6030 h 6769"/>
                <a:gd name="T64" fmla="*/ 11079 w 11132"/>
                <a:gd name="T65" fmla="*/ 5559 h 6769"/>
                <a:gd name="T66" fmla="*/ 11124 w 11132"/>
                <a:gd name="T67" fmla="*/ 5082 h 6769"/>
                <a:gd name="T68" fmla="*/ 11124 w 11132"/>
                <a:gd name="T69" fmla="*/ 4589 h 6769"/>
                <a:gd name="T70" fmla="*/ 11079 w 11132"/>
                <a:gd name="T71" fmla="*/ 4104 h 6769"/>
                <a:gd name="T72" fmla="*/ 10991 w 11132"/>
                <a:gd name="T73" fmla="*/ 3636 h 6769"/>
                <a:gd name="T74" fmla="*/ 10863 w 11132"/>
                <a:gd name="T75" fmla="*/ 3183 h 6769"/>
                <a:gd name="T76" fmla="*/ 10690 w 11132"/>
                <a:gd name="T77" fmla="*/ 2755 h 6769"/>
                <a:gd name="T78" fmla="*/ 10478 w 11132"/>
                <a:gd name="T79" fmla="*/ 2341 h 6769"/>
                <a:gd name="T80" fmla="*/ 10220 w 11132"/>
                <a:gd name="T81" fmla="*/ 1957 h 6769"/>
                <a:gd name="T82" fmla="*/ 9932 w 11132"/>
                <a:gd name="T83" fmla="*/ 1600 h 6769"/>
                <a:gd name="T84" fmla="*/ 9602 w 11132"/>
                <a:gd name="T85" fmla="*/ 1270 h 6769"/>
                <a:gd name="T86" fmla="*/ 9232 w 11132"/>
                <a:gd name="T87" fmla="*/ 970 h 6769"/>
                <a:gd name="T88" fmla="*/ 8831 w 11132"/>
                <a:gd name="T89" fmla="*/ 709 h 6769"/>
                <a:gd name="T90" fmla="*/ 8390 w 11132"/>
                <a:gd name="T91" fmla="*/ 485 h 6769"/>
                <a:gd name="T92" fmla="*/ 7922 w 11132"/>
                <a:gd name="T93" fmla="*/ 295 h 6769"/>
                <a:gd name="T94" fmla="*/ 7415 w 11132"/>
                <a:gd name="T95" fmla="*/ 155 h 6769"/>
                <a:gd name="T96" fmla="*/ 6878 w 11132"/>
                <a:gd name="T97" fmla="*/ 56 h 6769"/>
                <a:gd name="T98" fmla="*/ 6309 w 11132"/>
                <a:gd name="T99" fmla="*/ 4 h 6769"/>
                <a:gd name="T100" fmla="*/ 0 w 11132"/>
                <a:gd name="T101" fmla="*/ 0 h 6769"/>
                <a:gd name="T102" fmla="*/ 3029 w 11132"/>
                <a:gd name="T103" fmla="*/ 6768 h 67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1132" h="6769">
                  <a:moveTo>
                    <a:pt x="3029" y="6768"/>
                  </a:moveTo>
                  <a:lnTo>
                    <a:pt x="3029" y="2698"/>
                  </a:lnTo>
                  <a:lnTo>
                    <a:pt x="5859" y="2698"/>
                  </a:lnTo>
                  <a:lnTo>
                    <a:pt x="5987" y="2706"/>
                  </a:lnTo>
                  <a:lnTo>
                    <a:pt x="6110" y="2711"/>
                  </a:lnTo>
                  <a:lnTo>
                    <a:pt x="6233" y="2720"/>
                  </a:lnTo>
                  <a:lnTo>
                    <a:pt x="6349" y="2738"/>
                  </a:lnTo>
                  <a:lnTo>
                    <a:pt x="6467" y="2760"/>
                  </a:lnTo>
                  <a:lnTo>
                    <a:pt x="6578" y="2789"/>
                  </a:lnTo>
                  <a:lnTo>
                    <a:pt x="6684" y="2821"/>
                  </a:lnTo>
                  <a:lnTo>
                    <a:pt x="6790" y="2856"/>
                  </a:lnTo>
                  <a:lnTo>
                    <a:pt x="6891" y="2895"/>
                  </a:lnTo>
                  <a:lnTo>
                    <a:pt x="6987" y="2940"/>
                  </a:lnTo>
                  <a:lnTo>
                    <a:pt x="7080" y="2989"/>
                  </a:lnTo>
                  <a:lnTo>
                    <a:pt x="7169" y="3045"/>
                  </a:lnTo>
                  <a:lnTo>
                    <a:pt x="7260" y="3100"/>
                  </a:lnTo>
                  <a:lnTo>
                    <a:pt x="7344" y="3161"/>
                  </a:lnTo>
                  <a:lnTo>
                    <a:pt x="7420" y="3223"/>
                  </a:lnTo>
                  <a:lnTo>
                    <a:pt x="7494" y="3297"/>
                  </a:lnTo>
                  <a:lnTo>
                    <a:pt x="7565" y="3368"/>
                  </a:lnTo>
                  <a:lnTo>
                    <a:pt x="7632" y="3442"/>
                  </a:lnTo>
                  <a:lnTo>
                    <a:pt x="7693" y="3518"/>
                  </a:lnTo>
                  <a:lnTo>
                    <a:pt x="7755" y="3602"/>
                  </a:lnTo>
                  <a:lnTo>
                    <a:pt x="7811" y="3693"/>
                  </a:lnTo>
                  <a:lnTo>
                    <a:pt x="7861" y="3782"/>
                  </a:lnTo>
                  <a:lnTo>
                    <a:pt x="7905" y="3870"/>
                  </a:lnTo>
                  <a:lnTo>
                    <a:pt x="7944" y="3971"/>
                  </a:lnTo>
                  <a:lnTo>
                    <a:pt x="7979" y="4065"/>
                  </a:lnTo>
                  <a:lnTo>
                    <a:pt x="8011" y="4166"/>
                  </a:lnTo>
                  <a:lnTo>
                    <a:pt x="8041" y="4272"/>
                  </a:lnTo>
                  <a:lnTo>
                    <a:pt x="8063" y="4378"/>
                  </a:lnTo>
                  <a:lnTo>
                    <a:pt x="8080" y="4491"/>
                  </a:lnTo>
                  <a:lnTo>
                    <a:pt x="8090" y="4602"/>
                  </a:lnTo>
                  <a:lnTo>
                    <a:pt x="8102" y="4717"/>
                  </a:lnTo>
                  <a:lnTo>
                    <a:pt x="8102" y="4836"/>
                  </a:lnTo>
                  <a:lnTo>
                    <a:pt x="8102" y="4954"/>
                  </a:lnTo>
                  <a:lnTo>
                    <a:pt x="8090" y="5065"/>
                  </a:lnTo>
                  <a:lnTo>
                    <a:pt x="8080" y="5175"/>
                  </a:lnTo>
                  <a:lnTo>
                    <a:pt x="8063" y="5286"/>
                  </a:lnTo>
                  <a:lnTo>
                    <a:pt x="8041" y="5392"/>
                  </a:lnTo>
                  <a:lnTo>
                    <a:pt x="8011" y="5500"/>
                  </a:lnTo>
                  <a:lnTo>
                    <a:pt x="7979" y="5599"/>
                  </a:lnTo>
                  <a:lnTo>
                    <a:pt x="7944" y="5695"/>
                  </a:lnTo>
                  <a:lnTo>
                    <a:pt x="7905" y="5788"/>
                  </a:lnTo>
                  <a:lnTo>
                    <a:pt x="7861" y="5884"/>
                  </a:lnTo>
                  <a:lnTo>
                    <a:pt x="7811" y="5973"/>
                  </a:lnTo>
                  <a:lnTo>
                    <a:pt x="7755" y="6057"/>
                  </a:lnTo>
                  <a:lnTo>
                    <a:pt x="7693" y="6141"/>
                  </a:lnTo>
                  <a:lnTo>
                    <a:pt x="7632" y="6219"/>
                  </a:lnTo>
                  <a:lnTo>
                    <a:pt x="7565" y="6291"/>
                  </a:lnTo>
                  <a:lnTo>
                    <a:pt x="7494" y="6365"/>
                  </a:lnTo>
                  <a:lnTo>
                    <a:pt x="7420" y="6431"/>
                  </a:lnTo>
                  <a:lnTo>
                    <a:pt x="7344" y="6498"/>
                  </a:lnTo>
                  <a:lnTo>
                    <a:pt x="7260" y="6554"/>
                  </a:lnTo>
                  <a:lnTo>
                    <a:pt x="7169" y="6608"/>
                  </a:lnTo>
                  <a:lnTo>
                    <a:pt x="7080" y="6665"/>
                  </a:lnTo>
                  <a:lnTo>
                    <a:pt x="6987" y="6709"/>
                  </a:lnTo>
                  <a:lnTo>
                    <a:pt x="6891" y="6754"/>
                  </a:lnTo>
                  <a:lnTo>
                    <a:pt x="6854" y="6768"/>
                  </a:lnTo>
                  <a:lnTo>
                    <a:pt x="10749" y="6768"/>
                  </a:lnTo>
                  <a:lnTo>
                    <a:pt x="10779" y="6699"/>
                  </a:lnTo>
                  <a:lnTo>
                    <a:pt x="10863" y="6480"/>
                  </a:lnTo>
                  <a:lnTo>
                    <a:pt x="10929" y="6259"/>
                  </a:lnTo>
                  <a:lnTo>
                    <a:pt x="10991" y="6030"/>
                  </a:lnTo>
                  <a:lnTo>
                    <a:pt x="11040" y="5801"/>
                  </a:lnTo>
                  <a:lnTo>
                    <a:pt x="11079" y="5559"/>
                  </a:lnTo>
                  <a:lnTo>
                    <a:pt x="11109" y="5321"/>
                  </a:lnTo>
                  <a:lnTo>
                    <a:pt x="11124" y="5082"/>
                  </a:lnTo>
                  <a:lnTo>
                    <a:pt x="11131" y="4836"/>
                  </a:lnTo>
                  <a:lnTo>
                    <a:pt x="11124" y="4589"/>
                  </a:lnTo>
                  <a:lnTo>
                    <a:pt x="11109" y="4346"/>
                  </a:lnTo>
                  <a:lnTo>
                    <a:pt x="11079" y="4104"/>
                  </a:lnTo>
                  <a:lnTo>
                    <a:pt x="11040" y="3870"/>
                  </a:lnTo>
                  <a:lnTo>
                    <a:pt x="10991" y="3636"/>
                  </a:lnTo>
                  <a:lnTo>
                    <a:pt x="10929" y="3407"/>
                  </a:lnTo>
                  <a:lnTo>
                    <a:pt x="10863" y="3183"/>
                  </a:lnTo>
                  <a:lnTo>
                    <a:pt x="10779" y="2967"/>
                  </a:lnTo>
                  <a:lnTo>
                    <a:pt x="10690" y="2755"/>
                  </a:lnTo>
                  <a:lnTo>
                    <a:pt x="10589" y="2543"/>
                  </a:lnTo>
                  <a:lnTo>
                    <a:pt x="10478" y="2341"/>
                  </a:lnTo>
                  <a:lnTo>
                    <a:pt x="10355" y="2147"/>
                  </a:lnTo>
                  <a:lnTo>
                    <a:pt x="10220" y="1957"/>
                  </a:lnTo>
                  <a:lnTo>
                    <a:pt x="10082" y="1772"/>
                  </a:lnTo>
                  <a:lnTo>
                    <a:pt x="9932" y="1600"/>
                  </a:lnTo>
                  <a:lnTo>
                    <a:pt x="9769" y="1428"/>
                  </a:lnTo>
                  <a:lnTo>
                    <a:pt x="9602" y="1270"/>
                  </a:lnTo>
                  <a:lnTo>
                    <a:pt x="9422" y="1115"/>
                  </a:lnTo>
                  <a:lnTo>
                    <a:pt x="9232" y="970"/>
                  </a:lnTo>
                  <a:lnTo>
                    <a:pt x="9038" y="837"/>
                  </a:lnTo>
                  <a:lnTo>
                    <a:pt x="8831" y="709"/>
                  </a:lnTo>
                  <a:lnTo>
                    <a:pt x="8614" y="590"/>
                  </a:lnTo>
                  <a:lnTo>
                    <a:pt x="8390" y="485"/>
                  </a:lnTo>
                  <a:lnTo>
                    <a:pt x="8164" y="384"/>
                  </a:lnTo>
                  <a:lnTo>
                    <a:pt x="7922" y="295"/>
                  </a:lnTo>
                  <a:lnTo>
                    <a:pt x="7671" y="224"/>
                  </a:lnTo>
                  <a:lnTo>
                    <a:pt x="7415" y="155"/>
                  </a:lnTo>
                  <a:lnTo>
                    <a:pt x="7152" y="100"/>
                  </a:lnTo>
                  <a:lnTo>
                    <a:pt x="6878" y="56"/>
                  </a:lnTo>
                  <a:lnTo>
                    <a:pt x="6595" y="27"/>
                  </a:lnTo>
                  <a:lnTo>
                    <a:pt x="6309" y="4"/>
                  </a:lnTo>
                  <a:lnTo>
                    <a:pt x="6009" y="0"/>
                  </a:lnTo>
                  <a:lnTo>
                    <a:pt x="0" y="0"/>
                  </a:lnTo>
                  <a:lnTo>
                    <a:pt x="0" y="6768"/>
                  </a:lnTo>
                  <a:lnTo>
                    <a:pt x="3029" y="676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1" name="Freeform 40">
              <a:extLst>
                <a:ext uri="{FF2B5EF4-FFF2-40B4-BE49-F238E27FC236}">
                  <a16:creationId xmlns:a16="http://schemas.microsoft.com/office/drawing/2014/main" id="{22332E36-5391-9040-B488-69BC6F175000}"/>
                </a:ext>
              </a:extLst>
            </p:cNvPr>
            <p:cNvSpPr>
              <a:spLocks noChangeArrowheads="1"/>
            </p:cNvSpPr>
            <p:nvPr userDrawn="1"/>
          </p:nvSpPr>
          <p:spPr bwMode="auto">
            <a:xfrm>
              <a:off x="5440363" y="1060450"/>
              <a:ext cx="1090612" cy="1784350"/>
            </a:xfrm>
            <a:custGeom>
              <a:avLst/>
              <a:gdLst>
                <a:gd name="T0" fmla="*/ 1515 w 3030"/>
                <a:gd name="T1" fmla="*/ 4954 h 4955"/>
                <a:gd name="T2" fmla="*/ 0 w 3030"/>
                <a:gd name="T3" fmla="*/ 4954 h 4955"/>
                <a:gd name="T4" fmla="*/ 0 w 3030"/>
                <a:gd name="T5" fmla="*/ 0 h 4955"/>
                <a:gd name="T6" fmla="*/ 3029 w 3030"/>
                <a:gd name="T7" fmla="*/ 0 h 4955"/>
                <a:gd name="T8" fmla="*/ 3029 w 3030"/>
                <a:gd name="T9" fmla="*/ 4954 h 4955"/>
                <a:gd name="T10" fmla="*/ 1515 w 3030"/>
                <a:gd name="T11" fmla="*/ 4954 h 4955"/>
              </a:gdLst>
              <a:ahLst/>
              <a:cxnLst>
                <a:cxn ang="0">
                  <a:pos x="T0" y="T1"/>
                </a:cxn>
                <a:cxn ang="0">
                  <a:pos x="T2" y="T3"/>
                </a:cxn>
                <a:cxn ang="0">
                  <a:pos x="T4" y="T5"/>
                </a:cxn>
                <a:cxn ang="0">
                  <a:pos x="T6" y="T7"/>
                </a:cxn>
                <a:cxn ang="0">
                  <a:pos x="T8" y="T9"/>
                </a:cxn>
                <a:cxn ang="0">
                  <a:pos x="T10" y="T11"/>
                </a:cxn>
              </a:cxnLst>
              <a:rect l="0" t="0" r="r" b="b"/>
              <a:pathLst>
                <a:path w="3030" h="4955">
                  <a:moveTo>
                    <a:pt x="1515" y="4954"/>
                  </a:moveTo>
                  <a:lnTo>
                    <a:pt x="0" y="4954"/>
                  </a:lnTo>
                  <a:lnTo>
                    <a:pt x="0" y="0"/>
                  </a:lnTo>
                  <a:lnTo>
                    <a:pt x="3029" y="0"/>
                  </a:lnTo>
                  <a:lnTo>
                    <a:pt x="3029" y="4954"/>
                  </a:lnTo>
                  <a:lnTo>
                    <a:pt x="1515" y="495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grpSp>
        <p:nvGrpSpPr>
          <p:cNvPr id="42" name="Group 41">
            <a:extLst>
              <a:ext uri="{FF2B5EF4-FFF2-40B4-BE49-F238E27FC236}">
                <a16:creationId xmlns:a16="http://schemas.microsoft.com/office/drawing/2014/main" id="{A9D08479-6D67-2E44-8713-9F5BAE2C26B3}"/>
              </a:ext>
            </a:extLst>
          </p:cNvPr>
          <p:cNvGrpSpPr/>
          <p:nvPr userDrawn="1"/>
        </p:nvGrpSpPr>
        <p:grpSpPr>
          <a:xfrm>
            <a:off x="10038661" y="308355"/>
            <a:ext cx="1829968" cy="312550"/>
            <a:chOff x="185738" y="2941638"/>
            <a:chExt cx="9740900" cy="1663700"/>
          </a:xfrm>
          <a:solidFill>
            <a:schemeClr val="bg1"/>
          </a:solidFill>
        </p:grpSpPr>
        <p:sp>
          <p:nvSpPr>
            <p:cNvPr id="43" name="Freeform 42">
              <a:extLst>
                <a:ext uri="{FF2B5EF4-FFF2-40B4-BE49-F238E27FC236}">
                  <a16:creationId xmlns:a16="http://schemas.microsoft.com/office/drawing/2014/main" id="{F7D1B566-EB74-AB41-B949-9A60ED4BEC29}"/>
                </a:ext>
              </a:extLst>
            </p:cNvPr>
            <p:cNvSpPr>
              <a:spLocks noChangeArrowheads="1"/>
            </p:cNvSpPr>
            <p:nvPr userDrawn="1"/>
          </p:nvSpPr>
          <p:spPr bwMode="auto">
            <a:xfrm>
              <a:off x="185738" y="2951163"/>
              <a:ext cx="869950" cy="1149350"/>
            </a:xfrm>
            <a:custGeom>
              <a:avLst/>
              <a:gdLst>
                <a:gd name="T0" fmla="*/ 1073 w 2416"/>
                <a:gd name="T1" fmla="*/ 1916 h 3192"/>
                <a:gd name="T2" fmla="*/ 625 w 2416"/>
                <a:gd name="T3" fmla="*/ 3188 h 3192"/>
                <a:gd name="T4" fmla="*/ 0 w 2416"/>
                <a:gd name="T5" fmla="*/ 0 h 3192"/>
                <a:gd name="T6" fmla="*/ 1251 w 2416"/>
                <a:gd name="T7" fmla="*/ 0 h 3192"/>
                <a:gd name="T8" fmla="*/ 1369 w 2416"/>
                <a:gd name="T9" fmla="*/ 3 h 3192"/>
                <a:gd name="T10" fmla="*/ 1485 w 2416"/>
                <a:gd name="T11" fmla="*/ 23 h 3192"/>
                <a:gd name="T12" fmla="*/ 1589 w 2416"/>
                <a:gd name="T13" fmla="*/ 46 h 3192"/>
                <a:gd name="T14" fmla="*/ 1688 w 2416"/>
                <a:gd name="T15" fmla="*/ 79 h 3192"/>
                <a:gd name="T16" fmla="*/ 1780 w 2416"/>
                <a:gd name="T17" fmla="*/ 119 h 3192"/>
                <a:gd name="T18" fmla="*/ 1865 w 2416"/>
                <a:gd name="T19" fmla="*/ 172 h 3192"/>
                <a:gd name="T20" fmla="*/ 1944 w 2416"/>
                <a:gd name="T21" fmla="*/ 228 h 3192"/>
                <a:gd name="T22" fmla="*/ 2013 w 2416"/>
                <a:gd name="T23" fmla="*/ 291 h 3192"/>
                <a:gd name="T24" fmla="*/ 2076 w 2416"/>
                <a:gd name="T25" fmla="*/ 360 h 3192"/>
                <a:gd name="T26" fmla="*/ 2132 w 2416"/>
                <a:gd name="T27" fmla="*/ 434 h 3192"/>
                <a:gd name="T28" fmla="*/ 2181 w 2416"/>
                <a:gd name="T29" fmla="*/ 517 h 3192"/>
                <a:gd name="T30" fmla="*/ 2216 w 2416"/>
                <a:gd name="T31" fmla="*/ 603 h 3192"/>
                <a:gd name="T32" fmla="*/ 2246 w 2416"/>
                <a:gd name="T33" fmla="*/ 692 h 3192"/>
                <a:gd name="T34" fmla="*/ 2268 w 2416"/>
                <a:gd name="T35" fmla="*/ 783 h 3192"/>
                <a:gd name="T36" fmla="*/ 2283 w 2416"/>
                <a:gd name="T37" fmla="*/ 878 h 3192"/>
                <a:gd name="T38" fmla="*/ 2286 w 2416"/>
                <a:gd name="T39" fmla="*/ 977 h 3192"/>
                <a:gd name="T40" fmla="*/ 2283 w 2416"/>
                <a:gd name="T41" fmla="*/ 1059 h 3192"/>
                <a:gd name="T42" fmla="*/ 2261 w 2416"/>
                <a:gd name="T43" fmla="*/ 1210 h 3192"/>
                <a:gd name="T44" fmla="*/ 2212 w 2416"/>
                <a:gd name="T45" fmla="*/ 1347 h 3192"/>
                <a:gd name="T46" fmla="*/ 2150 w 2416"/>
                <a:gd name="T47" fmla="*/ 1469 h 3192"/>
                <a:gd name="T48" fmla="*/ 2068 w 2416"/>
                <a:gd name="T49" fmla="*/ 1572 h 3192"/>
                <a:gd name="T50" fmla="*/ 1976 w 2416"/>
                <a:gd name="T51" fmla="*/ 1661 h 3192"/>
                <a:gd name="T52" fmla="*/ 1873 w 2416"/>
                <a:gd name="T53" fmla="*/ 1735 h 3192"/>
                <a:gd name="T54" fmla="*/ 1760 w 2416"/>
                <a:gd name="T55" fmla="*/ 1792 h 3192"/>
                <a:gd name="T56" fmla="*/ 2415 w 2416"/>
                <a:gd name="T57" fmla="*/ 3191 h 3192"/>
                <a:gd name="T58" fmla="*/ 1695 w 2416"/>
                <a:gd name="T59" fmla="*/ 3188 h 3192"/>
                <a:gd name="T60" fmla="*/ 625 w 2416"/>
                <a:gd name="T61" fmla="*/ 554 h 3192"/>
                <a:gd name="T62" fmla="*/ 1210 w 2416"/>
                <a:gd name="T63" fmla="*/ 1398 h 3192"/>
                <a:gd name="T64" fmla="*/ 1261 w 2416"/>
                <a:gd name="T65" fmla="*/ 1395 h 3192"/>
                <a:gd name="T66" fmla="*/ 1353 w 2416"/>
                <a:gd name="T67" fmla="*/ 1380 h 3192"/>
                <a:gd name="T68" fmla="*/ 1435 w 2416"/>
                <a:gd name="T69" fmla="*/ 1350 h 3192"/>
                <a:gd name="T70" fmla="*/ 1509 w 2416"/>
                <a:gd name="T71" fmla="*/ 1306 h 3192"/>
                <a:gd name="T72" fmla="*/ 1568 w 2416"/>
                <a:gd name="T73" fmla="*/ 1250 h 3192"/>
                <a:gd name="T74" fmla="*/ 1612 w 2416"/>
                <a:gd name="T75" fmla="*/ 1185 h 3192"/>
                <a:gd name="T76" fmla="*/ 1645 w 2416"/>
                <a:gd name="T77" fmla="*/ 1106 h 3192"/>
                <a:gd name="T78" fmla="*/ 1660 w 2416"/>
                <a:gd name="T79" fmla="*/ 1020 h 3192"/>
                <a:gd name="T80" fmla="*/ 1663 w 2416"/>
                <a:gd name="T81" fmla="*/ 976 h 3192"/>
                <a:gd name="T82" fmla="*/ 1652 w 2416"/>
                <a:gd name="T83" fmla="*/ 887 h 3192"/>
                <a:gd name="T84" fmla="*/ 1630 w 2416"/>
                <a:gd name="T85" fmla="*/ 804 h 3192"/>
                <a:gd name="T86" fmla="*/ 1590 w 2416"/>
                <a:gd name="T87" fmla="*/ 735 h 3192"/>
                <a:gd name="T88" fmla="*/ 1538 w 2416"/>
                <a:gd name="T89" fmla="*/ 672 h 3192"/>
                <a:gd name="T90" fmla="*/ 1476 w 2416"/>
                <a:gd name="T91" fmla="*/ 625 h 3192"/>
                <a:gd name="T92" fmla="*/ 1398 w 2416"/>
                <a:gd name="T93" fmla="*/ 588 h 3192"/>
                <a:gd name="T94" fmla="*/ 1309 w 2416"/>
                <a:gd name="T95" fmla="*/ 561 h 3192"/>
                <a:gd name="T96" fmla="*/ 1210 w 2416"/>
                <a:gd name="T97" fmla="*/ 554 h 3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16" h="3192">
                  <a:moveTo>
                    <a:pt x="1695" y="3188"/>
                  </a:moveTo>
                  <a:lnTo>
                    <a:pt x="1073" y="1916"/>
                  </a:lnTo>
                  <a:lnTo>
                    <a:pt x="625" y="1916"/>
                  </a:lnTo>
                  <a:lnTo>
                    <a:pt x="625" y="3188"/>
                  </a:lnTo>
                  <a:lnTo>
                    <a:pt x="0" y="3188"/>
                  </a:lnTo>
                  <a:lnTo>
                    <a:pt x="0" y="0"/>
                  </a:lnTo>
                  <a:lnTo>
                    <a:pt x="1251" y="0"/>
                  </a:lnTo>
                  <a:lnTo>
                    <a:pt x="1251" y="0"/>
                  </a:lnTo>
                  <a:lnTo>
                    <a:pt x="1313" y="0"/>
                  </a:lnTo>
                  <a:lnTo>
                    <a:pt x="1369" y="3"/>
                  </a:lnTo>
                  <a:lnTo>
                    <a:pt x="1429" y="11"/>
                  </a:lnTo>
                  <a:lnTo>
                    <a:pt x="1485" y="23"/>
                  </a:lnTo>
                  <a:lnTo>
                    <a:pt x="1537" y="34"/>
                  </a:lnTo>
                  <a:lnTo>
                    <a:pt x="1589" y="46"/>
                  </a:lnTo>
                  <a:lnTo>
                    <a:pt x="1640" y="61"/>
                  </a:lnTo>
                  <a:lnTo>
                    <a:pt x="1688" y="79"/>
                  </a:lnTo>
                  <a:lnTo>
                    <a:pt x="1735" y="97"/>
                  </a:lnTo>
                  <a:lnTo>
                    <a:pt x="1780" y="119"/>
                  </a:lnTo>
                  <a:lnTo>
                    <a:pt x="1824" y="146"/>
                  </a:lnTo>
                  <a:lnTo>
                    <a:pt x="1865" y="172"/>
                  </a:lnTo>
                  <a:lnTo>
                    <a:pt x="1907" y="199"/>
                  </a:lnTo>
                  <a:lnTo>
                    <a:pt x="1944" y="228"/>
                  </a:lnTo>
                  <a:lnTo>
                    <a:pt x="1981" y="258"/>
                  </a:lnTo>
                  <a:lnTo>
                    <a:pt x="2013" y="291"/>
                  </a:lnTo>
                  <a:lnTo>
                    <a:pt x="2046" y="323"/>
                  </a:lnTo>
                  <a:lnTo>
                    <a:pt x="2076" y="360"/>
                  </a:lnTo>
                  <a:lnTo>
                    <a:pt x="2105" y="397"/>
                  </a:lnTo>
                  <a:lnTo>
                    <a:pt x="2132" y="434"/>
                  </a:lnTo>
                  <a:lnTo>
                    <a:pt x="2154" y="476"/>
                  </a:lnTo>
                  <a:lnTo>
                    <a:pt x="2181" y="517"/>
                  </a:lnTo>
                  <a:lnTo>
                    <a:pt x="2199" y="558"/>
                  </a:lnTo>
                  <a:lnTo>
                    <a:pt x="2216" y="603"/>
                  </a:lnTo>
                  <a:lnTo>
                    <a:pt x="2231" y="647"/>
                  </a:lnTo>
                  <a:lnTo>
                    <a:pt x="2246" y="692"/>
                  </a:lnTo>
                  <a:lnTo>
                    <a:pt x="2261" y="739"/>
                  </a:lnTo>
                  <a:lnTo>
                    <a:pt x="2268" y="783"/>
                  </a:lnTo>
                  <a:lnTo>
                    <a:pt x="2276" y="831"/>
                  </a:lnTo>
                  <a:lnTo>
                    <a:pt x="2283" y="878"/>
                  </a:lnTo>
                  <a:lnTo>
                    <a:pt x="2286" y="930"/>
                  </a:lnTo>
                  <a:lnTo>
                    <a:pt x="2286" y="977"/>
                  </a:lnTo>
                  <a:lnTo>
                    <a:pt x="2286" y="977"/>
                  </a:lnTo>
                  <a:lnTo>
                    <a:pt x="2283" y="1059"/>
                  </a:lnTo>
                  <a:lnTo>
                    <a:pt x="2276" y="1136"/>
                  </a:lnTo>
                  <a:lnTo>
                    <a:pt x="2261" y="1210"/>
                  </a:lnTo>
                  <a:lnTo>
                    <a:pt x="2239" y="1281"/>
                  </a:lnTo>
                  <a:lnTo>
                    <a:pt x="2212" y="1347"/>
                  </a:lnTo>
                  <a:lnTo>
                    <a:pt x="2182" y="1410"/>
                  </a:lnTo>
                  <a:lnTo>
                    <a:pt x="2150" y="1469"/>
                  </a:lnTo>
                  <a:lnTo>
                    <a:pt x="2113" y="1521"/>
                  </a:lnTo>
                  <a:lnTo>
                    <a:pt x="2068" y="1572"/>
                  </a:lnTo>
                  <a:lnTo>
                    <a:pt x="2024" y="1620"/>
                  </a:lnTo>
                  <a:lnTo>
                    <a:pt x="1976" y="1661"/>
                  </a:lnTo>
                  <a:lnTo>
                    <a:pt x="1925" y="1698"/>
                  </a:lnTo>
                  <a:lnTo>
                    <a:pt x="1873" y="1735"/>
                  </a:lnTo>
                  <a:lnTo>
                    <a:pt x="1817" y="1765"/>
                  </a:lnTo>
                  <a:lnTo>
                    <a:pt x="1760" y="1792"/>
                  </a:lnTo>
                  <a:lnTo>
                    <a:pt x="1704" y="1818"/>
                  </a:lnTo>
                  <a:lnTo>
                    <a:pt x="2415" y="3191"/>
                  </a:lnTo>
                  <a:lnTo>
                    <a:pt x="1695" y="3191"/>
                  </a:lnTo>
                  <a:lnTo>
                    <a:pt x="1695" y="3188"/>
                  </a:lnTo>
                  <a:close/>
                  <a:moveTo>
                    <a:pt x="1210" y="554"/>
                  </a:moveTo>
                  <a:lnTo>
                    <a:pt x="625" y="554"/>
                  </a:lnTo>
                  <a:lnTo>
                    <a:pt x="625" y="1398"/>
                  </a:lnTo>
                  <a:lnTo>
                    <a:pt x="1210" y="1398"/>
                  </a:lnTo>
                  <a:lnTo>
                    <a:pt x="1210" y="1398"/>
                  </a:lnTo>
                  <a:lnTo>
                    <a:pt x="1261" y="1395"/>
                  </a:lnTo>
                  <a:lnTo>
                    <a:pt x="1309" y="1392"/>
                  </a:lnTo>
                  <a:lnTo>
                    <a:pt x="1353" y="1380"/>
                  </a:lnTo>
                  <a:lnTo>
                    <a:pt x="1398" y="1368"/>
                  </a:lnTo>
                  <a:lnTo>
                    <a:pt x="1435" y="1350"/>
                  </a:lnTo>
                  <a:lnTo>
                    <a:pt x="1476" y="1328"/>
                  </a:lnTo>
                  <a:lnTo>
                    <a:pt x="1509" y="1306"/>
                  </a:lnTo>
                  <a:lnTo>
                    <a:pt x="1538" y="1279"/>
                  </a:lnTo>
                  <a:lnTo>
                    <a:pt x="1568" y="1250"/>
                  </a:lnTo>
                  <a:lnTo>
                    <a:pt x="1590" y="1217"/>
                  </a:lnTo>
                  <a:lnTo>
                    <a:pt x="1612" y="1185"/>
                  </a:lnTo>
                  <a:lnTo>
                    <a:pt x="1630" y="1148"/>
                  </a:lnTo>
                  <a:lnTo>
                    <a:pt x="1645" y="1106"/>
                  </a:lnTo>
                  <a:lnTo>
                    <a:pt x="1652" y="1065"/>
                  </a:lnTo>
                  <a:lnTo>
                    <a:pt x="1660" y="1020"/>
                  </a:lnTo>
                  <a:lnTo>
                    <a:pt x="1663" y="976"/>
                  </a:lnTo>
                  <a:lnTo>
                    <a:pt x="1663" y="976"/>
                  </a:lnTo>
                  <a:lnTo>
                    <a:pt x="1660" y="932"/>
                  </a:lnTo>
                  <a:lnTo>
                    <a:pt x="1652" y="887"/>
                  </a:lnTo>
                  <a:lnTo>
                    <a:pt x="1645" y="846"/>
                  </a:lnTo>
                  <a:lnTo>
                    <a:pt x="1630" y="804"/>
                  </a:lnTo>
                  <a:lnTo>
                    <a:pt x="1612" y="767"/>
                  </a:lnTo>
                  <a:lnTo>
                    <a:pt x="1590" y="735"/>
                  </a:lnTo>
                  <a:lnTo>
                    <a:pt x="1568" y="702"/>
                  </a:lnTo>
                  <a:lnTo>
                    <a:pt x="1538" y="672"/>
                  </a:lnTo>
                  <a:lnTo>
                    <a:pt x="1509" y="646"/>
                  </a:lnTo>
                  <a:lnTo>
                    <a:pt x="1476" y="625"/>
                  </a:lnTo>
                  <a:lnTo>
                    <a:pt x="1435" y="603"/>
                  </a:lnTo>
                  <a:lnTo>
                    <a:pt x="1398" y="588"/>
                  </a:lnTo>
                  <a:lnTo>
                    <a:pt x="1353" y="573"/>
                  </a:lnTo>
                  <a:lnTo>
                    <a:pt x="1309" y="561"/>
                  </a:lnTo>
                  <a:lnTo>
                    <a:pt x="1261" y="558"/>
                  </a:lnTo>
                  <a:lnTo>
                    <a:pt x="1210" y="55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4" name="Freeform 43">
              <a:extLst>
                <a:ext uri="{FF2B5EF4-FFF2-40B4-BE49-F238E27FC236}">
                  <a16:creationId xmlns:a16="http://schemas.microsoft.com/office/drawing/2014/main" id="{3DD1BBEE-27DC-7649-A1F3-3A0E2857E0BA}"/>
                </a:ext>
              </a:extLst>
            </p:cNvPr>
            <p:cNvSpPr>
              <a:spLocks noChangeArrowheads="1"/>
            </p:cNvSpPr>
            <p:nvPr userDrawn="1"/>
          </p:nvSpPr>
          <p:spPr bwMode="auto">
            <a:xfrm>
              <a:off x="1333500" y="2951163"/>
              <a:ext cx="223838" cy="1147762"/>
            </a:xfrm>
            <a:custGeom>
              <a:avLst/>
              <a:gdLst>
                <a:gd name="T0" fmla="*/ 0 w 623"/>
                <a:gd name="T1" fmla="*/ 3188 h 3189"/>
                <a:gd name="T2" fmla="*/ 622 w 623"/>
                <a:gd name="T3" fmla="*/ 3188 h 3189"/>
                <a:gd name="T4" fmla="*/ 622 w 623"/>
                <a:gd name="T5" fmla="*/ 0 h 3189"/>
                <a:gd name="T6" fmla="*/ 0 w 623"/>
                <a:gd name="T7" fmla="*/ 0 h 3189"/>
                <a:gd name="T8" fmla="*/ 0 w 623"/>
                <a:gd name="T9" fmla="*/ 3188 h 3189"/>
              </a:gdLst>
              <a:ahLst/>
              <a:cxnLst>
                <a:cxn ang="0">
                  <a:pos x="T0" y="T1"/>
                </a:cxn>
                <a:cxn ang="0">
                  <a:pos x="T2" y="T3"/>
                </a:cxn>
                <a:cxn ang="0">
                  <a:pos x="T4" y="T5"/>
                </a:cxn>
                <a:cxn ang="0">
                  <a:pos x="T6" y="T7"/>
                </a:cxn>
                <a:cxn ang="0">
                  <a:pos x="T8" y="T9"/>
                </a:cxn>
              </a:cxnLst>
              <a:rect l="0" t="0" r="r" b="b"/>
              <a:pathLst>
                <a:path w="623" h="3189">
                  <a:moveTo>
                    <a:pt x="0" y="3188"/>
                  </a:moveTo>
                  <a:lnTo>
                    <a:pt x="622" y="3188"/>
                  </a:lnTo>
                  <a:lnTo>
                    <a:pt x="622" y="0"/>
                  </a:lnTo>
                  <a:lnTo>
                    <a:pt x="0" y="0"/>
                  </a:lnTo>
                  <a:lnTo>
                    <a:pt x="0" y="318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5" name="Freeform 44">
              <a:extLst>
                <a:ext uri="{FF2B5EF4-FFF2-40B4-BE49-F238E27FC236}">
                  <a16:creationId xmlns:a16="http://schemas.microsoft.com/office/drawing/2014/main" id="{418E0FF0-0778-7643-8D6D-6F56F5CC9958}"/>
                </a:ext>
              </a:extLst>
            </p:cNvPr>
            <p:cNvSpPr>
              <a:spLocks noChangeArrowheads="1"/>
            </p:cNvSpPr>
            <p:nvPr userDrawn="1"/>
          </p:nvSpPr>
          <p:spPr bwMode="auto">
            <a:xfrm>
              <a:off x="3044825" y="2951163"/>
              <a:ext cx="836613" cy="1147762"/>
            </a:xfrm>
            <a:custGeom>
              <a:avLst/>
              <a:gdLst>
                <a:gd name="T0" fmla="*/ 1702 w 2325"/>
                <a:gd name="T1" fmla="*/ 0 h 3189"/>
                <a:gd name="T2" fmla="*/ 1702 w 2325"/>
                <a:gd name="T3" fmla="*/ 1303 h 3189"/>
                <a:gd name="T4" fmla="*/ 622 w 2325"/>
                <a:gd name="T5" fmla="*/ 1303 h 3189"/>
                <a:gd name="T6" fmla="*/ 622 w 2325"/>
                <a:gd name="T7" fmla="*/ 0 h 3189"/>
                <a:gd name="T8" fmla="*/ 0 w 2325"/>
                <a:gd name="T9" fmla="*/ 0 h 3189"/>
                <a:gd name="T10" fmla="*/ 0 w 2325"/>
                <a:gd name="T11" fmla="*/ 3188 h 3189"/>
                <a:gd name="T12" fmla="*/ 622 w 2325"/>
                <a:gd name="T13" fmla="*/ 3188 h 3189"/>
                <a:gd name="T14" fmla="*/ 622 w 2325"/>
                <a:gd name="T15" fmla="*/ 1854 h 3189"/>
                <a:gd name="T16" fmla="*/ 1702 w 2325"/>
                <a:gd name="T17" fmla="*/ 1854 h 3189"/>
                <a:gd name="T18" fmla="*/ 1702 w 2325"/>
                <a:gd name="T19" fmla="*/ 3188 h 3189"/>
                <a:gd name="T20" fmla="*/ 2324 w 2325"/>
                <a:gd name="T21" fmla="*/ 3188 h 3189"/>
                <a:gd name="T22" fmla="*/ 2324 w 2325"/>
                <a:gd name="T23" fmla="*/ 0 h 3189"/>
                <a:gd name="T24" fmla="*/ 1702 w 2325"/>
                <a:gd name="T25" fmla="*/ 0 h 3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25" h="3189">
                  <a:moveTo>
                    <a:pt x="1702" y="0"/>
                  </a:moveTo>
                  <a:lnTo>
                    <a:pt x="1702" y="1303"/>
                  </a:lnTo>
                  <a:lnTo>
                    <a:pt x="622" y="1303"/>
                  </a:lnTo>
                  <a:lnTo>
                    <a:pt x="622" y="0"/>
                  </a:lnTo>
                  <a:lnTo>
                    <a:pt x="0" y="0"/>
                  </a:lnTo>
                  <a:lnTo>
                    <a:pt x="0" y="3188"/>
                  </a:lnTo>
                  <a:lnTo>
                    <a:pt x="622" y="3188"/>
                  </a:lnTo>
                  <a:lnTo>
                    <a:pt x="622" y="1854"/>
                  </a:lnTo>
                  <a:lnTo>
                    <a:pt x="1702" y="1854"/>
                  </a:lnTo>
                  <a:lnTo>
                    <a:pt x="1702" y="3188"/>
                  </a:lnTo>
                  <a:lnTo>
                    <a:pt x="2324" y="3188"/>
                  </a:lnTo>
                  <a:lnTo>
                    <a:pt x="2324" y="0"/>
                  </a:lnTo>
                  <a:lnTo>
                    <a:pt x="1702"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6" name="Freeform 45">
              <a:extLst>
                <a:ext uri="{FF2B5EF4-FFF2-40B4-BE49-F238E27FC236}">
                  <a16:creationId xmlns:a16="http://schemas.microsoft.com/office/drawing/2014/main" id="{B28E53F7-9087-7747-AA8D-B5E54AD2C959}"/>
                </a:ext>
              </a:extLst>
            </p:cNvPr>
            <p:cNvSpPr>
              <a:spLocks noChangeArrowheads="1"/>
            </p:cNvSpPr>
            <p:nvPr userDrawn="1"/>
          </p:nvSpPr>
          <p:spPr bwMode="auto">
            <a:xfrm>
              <a:off x="4159250" y="2951163"/>
              <a:ext cx="825500" cy="1147762"/>
            </a:xfrm>
            <a:custGeom>
              <a:avLst/>
              <a:gdLst>
                <a:gd name="T0" fmla="*/ 0 w 2291"/>
                <a:gd name="T1" fmla="*/ 0 h 3189"/>
                <a:gd name="T2" fmla="*/ 0 w 2291"/>
                <a:gd name="T3" fmla="*/ 554 h 3189"/>
                <a:gd name="T4" fmla="*/ 832 w 2291"/>
                <a:gd name="T5" fmla="*/ 554 h 3189"/>
                <a:gd name="T6" fmla="*/ 832 w 2291"/>
                <a:gd name="T7" fmla="*/ 3188 h 3189"/>
                <a:gd name="T8" fmla="*/ 1458 w 2291"/>
                <a:gd name="T9" fmla="*/ 3188 h 3189"/>
                <a:gd name="T10" fmla="*/ 1458 w 2291"/>
                <a:gd name="T11" fmla="*/ 554 h 3189"/>
                <a:gd name="T12" fmla="*/ 2290 w 2291"/>
                <a:gd name="T13" fmla="*/ 554 h 3189"/>
                <a:gd name="T14" fmla="*/ 2290 w 2291"/>
                <a:gd name="T15" fmla="*/ 0 h 3189"/>
                <a:gd name="T16" fmla="*/ 0 w 2291"/>
                <a:gd name="T17" fmla="*/ 0 h 3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91" h="3189">
                  <a:moveTo>
                    <a:pt x="0" y="0"/>
                  </a:moveTo>
                  <a:lnTo>
                    <a:pt x="0" y="554"/>
                  </a:lnTo>
                  <a:lnTo>
                    <a:pt x="832" y="554"/>
                  </a:lnTo>
                  <a:lnTo>
                    <a:pt x="832" y="3188"/>
                  </a:lnTo>
                  <a:lnTo>
                    <a:pt x="1458" y="3188"/>
                  </a:lnTo>
                  <a:lnTo>
                    <a:pt x="1458" y="554"/>
                  </a:lnTo>
                  <a:lnTo>
                    <a:pt x="2290" y="554"/>
                  </a:lnTo>
                  <a:lnTo>
                    <a:pt x="2290" y="0"/>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7" name="Freeform 46">
              <a:extLst>
                <a:ext uri="{FF2B5EF4-FFF2-40B4-BE49-F238E27FC236}">
                  <a16:creationId xmlns:a16="http://schemas.microsoft.com/office/drawing/2014/main" id="{8B84FBDE-DADE-6049-8FDC-D8896693D208}"/>
                </a:ext>
              </a:extLst>
            </p:cNvPr>
            <p:cNvSpPr>
              <a:spLocks noChangeArrowheads="1"/>
            </p:cNvSpPr>
            <p:nvPr userDrawn="1"/>
          </p:nvSpPr>
          <p:spPr bwMode="auto">
            <a:xfrm>
              <a:off x="5262563" y="2951163"/>
              <a:ext cx="825500" cy="1147762"/>
            </a:xfrm>
            <a:custGeom>
              <a:avLst/>
              <a:gdLst>
                <a:gd name="T0" fmla="*/ 626 w 2294"/>
                <a:gd name="T1" fmla="*/ 1990 h 3189"/>
                <a:gd name="T2" fmla="*/ 0 w 2294"/>
                <a:gd name="T3" fmla="*/ 3188 h 3189"/>
                <a:gd name="T4" fmla="*/ 1240 w 2294"/>
                <a:gd name="T5" fmla="*/ 0 h 3189"/>
                <a:gd name="T6" fmla="*/ 1299 w 2294"/>
                <a:gd name="T7" fmla="*/ 0 h 3189"/>
                <a:gd name="T8" fmla="*/ 1418 w 2294"/>
                <a:gd name="T9" fmla="*/ 11 h 3189"/>
                <a:gd name="T10" fmla="*/ 1530 w 2294"/>
                <a:gd name="T11" fmla="*/ 34 h 3189"/>
                <a:gd name="T12" fmla="*/ 1634 w 2294"/>
                <a:gd name="T13" fmla="*/ 64 h 3189"/>
                <a:gd name="T14" fmla="*/ 1729 w 2294"/>
                <a:gd name="T15" fmla="*/ 100 h 3189"/>
                <a:gd name="T16" fmla="*/ 1818 w 2294"/>
                <a:gd name="T17" fmla="*/ 144 h 3189"/>
                <a:gd name="T18" fmla="*/ 1904 w 2294"/>
                <a:gd name="T19" fmla="*/ 200 h 3189"/>
                <a:gd name="T20" fmla="*/ 1978 w 2294"/>
                <a:gd name="T21" fmla="*/ 262 h 3189"/>
                <a:gd name="T22" fmla="*/ 2047 w 2294"/>
                <a:gd name="T23" fmla="*/ 328 h 3189"/>
                <a:gd name="T24" fmla="*/ 2106 w 2294"/>
                <a:gd name="T25" fmla="*/ 402 h 3189"/>
                <a:gd name="T26" fmla="*/ 2160 w 2294"/>
                <a:gd name="T27" fmla="*/ 480 h 3189"/>
                <a:gd name="T28" fmla="*/ 2204 w 2294"/>
                <a:gd name="T29" fmla="*/ 566 h 3189"/>
                <a:gd name="T30" fmla="*/ 2237 w 2294"/>
                <a:gd name="T31" fmla="*/ 655 h 3189"/>
                <a:gd name="T32" fmla="*/ 2263 w 2294"/>
                <a:gd name="T33" fmla="*/ 746 h 3189"/>
                <a:gd name="T34" fmla="*/ 2283 w 2294"/>
                <a:gd name="T35" fmla="*/ 841 h 3189"/>
                <a:gd name="T36" fmla="*/ 2293 w 2294"/>
                <a:gd name="T37" fmla="*/ 940 h 3189"/>
                <a:gd name="T38" fmla="*/ 2293 w 2294"/>
                <a:gd name="T39" fmla="*/ 992 h 3189"/>
                <a:gd name="T40" fmla="*/ 2290 w 2294"/>
                <a:gd name="T41" fmla="*/ 1091 h 3189"/>
                <a:gd name="T42" fmla="*/ 2275 w 2294"/>
                <a:gd name="T43" fmla="*/ 1191 h 3189"/>
                <a:gd name="T44" fmla="*/ 2251 w 2294"/>
                <a:gd name="T45" fmla="*/ 1282 h 3189"/>
                <a:gd name="T46" fmla="*/ 2222 w 2294"/>
                <a:gd name="T47" fmla="*/ 1374 h 3189"/>
                <a:gd name="T48" fmla="*/ 2182 w 2294"/>
                <a:gd name="T49" fmla="*/ 1460 h 3189"/>
                <a:gd name="T50" fmla="*/ 2133 w 2294"/>
                <a:gd name="T51" fmla="*/ 1541 h 3189"/>
                <a:gd name="T52" fmla="*/ 2077 w 2294"/>
                <a:gd name="T53" fmla="*/ 1620 h 3189"/>
                <a:gd name="T54" fmla="*/ 2015 w 2294"/>
                <a:gd name="T55" fmla="*/ 1689 h 3189"/>
                <a:gd name="T56" fmla="*/ 1941 w 2294"/>
                <a:gd name="T57" fmla="*/ 1755 h 3189"/>
                <a:gd name="T58" fmla="*/ 1862 w 2294"/>
                <a:gd name="T59" fmla="*/ 1811 h 3189"/>
                <a:gd name="T60" fmla="*/ 1773 w 2294"/>
                <a:gd name="T61" fmla="*/ 1864 h 3189"/>
                <a:gd name="T62" fmla="*/ 1681 w 2294"/>
                <a:gd name="T63" fmla="*/ 1904 h 3189"/>
                <a:gd name="T64" fmla="*/ 1582 w 2294"/>
                <a:gd name="T65" fmla="*/ 1940 h 3189"/>
                <a:gd name="T66" fmla="*/ 1474 w 2294"/>
                <a:gd name="T67" fmla="*/ 1963 h 3189"/>
                <a:gd name="T68" fmla="*/ 1359 w 2294"/>
                <a:gd name="T69" fmla="*/ 1978 h 3189"/>
                <a:gd name="T70" fmla="*/ 1240 w 2294"/>
                <a:gd name="T71" fmla="*/ 1990 h 3189"/>
                <a:gd name="T72" fmla="*/ 626 w 2294"/>
                <a:gd name="T73" fmla="*/ 554 h 3189"/>
                <a:gd name="T74" fmla="*/ 1206 w 2294"/>
                <a:gd name="T75" fmla="*/ 1427 h 3189"/>
                <a:gd name="T76" fmla="*/ 1258 w 2294"/>
                <a:gd name="T77" fmla="*/ 1427 h 3189"/>
                <a:gd name="T78" fmla="*/ 1353 w 2294"/>
                <a:gd name="T79" fmla="*/ 1413 h 3189"/>
                <a:gd name="T80" fmla="*/ 1439 w 2294"/>
                <a:gd name="T81" fmla="*/ 1380 h 3189"/>
                <a:gd name="T82" fmla="*/ 1508 w 2294"/>
                <a:gd name="T83" fmla="*/ 1336 h 3189"/>
                <a:gd name="T84" fmla="*/ 1570 w 2294"/>
                <a:gd name="T85" fmla="*/ 1279 h 3189"/>
                <a:gd name="T86" fmla="*/ 1615 w 2294"/>
                <a:gd name="T87" fmla="*/ 1210 h 3189"/>
                <a:gd name="T88" fmla="*/ 1647 w 2294"/>
                <a:gd name="T89" fmla="*/ 1131 h 3189"/>
                <a:gd name="T90" fmla="*/ 1662 w 2294"/>
                <a:gd name="T91" fmla="*/ 1043 h 3189"/>
                <a:gd name="T92" fmla="*/ 1665 w 2294"/>
                <a:gd name="T93" fmla="*/ 995 h 3189"/>
                <a:gd name="T94" fmla="*/ 1659 w 2294"/>
                <a:gd name="T95" fmla="*/ 903 h 3189"/>
                <a:gd name="T96" fmla="*/ 1633 w 2294"/>
                <a:gd name="T97" fmla="*/ 818 h 3189"/>
                <a:gd name="T98" fmla="*/ 1593 w 2294"/>
                <a:gd name="T99" fmla="*/ 744 h 3189"/>
                <a:gd name="T100" fmla="*/ 1541 w 2294"/>
                <a:gd name="T101" fmla="*/ 678 h 3189"/>
                <a:gd name="T102" fmla="*/ 1476 w 2294"/>
                <a:gd name="T103" fmla="*/ 625 h 3189"/>
                <a:gd name="T104" fmla="*/ 1397 w 2294"/>
                <a:gd name="T105" fmla="*/ 590 h 3189"/>
                <a:gd name="T106" fmla="*/ 1305 w 2294"/>
                <a:gd name="T107" fmla="*/ 567 h 3189"/>
                <a:gd name="T108" fmla="*/ 1206 w 2294"/>
                <a:gd name="T109" fmla="*/ 554 h 3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294" h="3189">
                  <a:moveTo>
                    <a:pt x="1240" y="1990"/>
                  </a:moveTo>
                  <a:lnTo>
                    <a:pt x="626" y="1990"/>
                  </a:lnTo>
                  <a:lnTo>
                    <a:pt x="626" y="3188"/>
                  </a:lnTo>
                  <a:lnTo>
                    <a:pt x="0" y="3188"/>
                  </a:lnTo>
                  <a:lnTo>
                    <a:pt x="0" y="0"/>
                  </a:lnTo>
                  <a:lnTo>
                    <a:pt x="1240" y="0"/>
                  </a:lnTo>
                  <a:lnTo>
                    <a:pt x="1240" y="0"/>
                  </a:lnTo>
                  <a:lnTo>
                    <a:pt x="1299" y="0"/>
                  </a:lnTo>
                  <a:lnTo>
                    <a:pt x="1359" y="8"/>
                  </a:lnTo>
                  <a:lnTo>
                    <a:pt x="1418" y="11"/>
                  </a:lnTo>
                  <a:lnTo>
                    <a:pt x="1474" y="23"/>
                  </a:lnTo>
                  <a:lnTo>
                    <a:pt x="1530" y="34"/>
                  </a:lnTo>
                  <a:lnTo>
                    <a:pt x="1582" y="46"/>
                  </a:lnTo>
                  <a:lnTo>
                    <a:pt x="1634" y="64"/>
                  </a:lnTo>
                  <a:lnTo>
                    <a:pt x="1681" y="82"/>
                  </a:lnTo>
                  <a:lnTo>
                    <a:pt x="1729" y="100"/>
                  </a:lnTo>
                  <a:lnTo>
                    <a:pt x="1773" y="122"/>
                  </a:lnTo>
                  <a:lnTo>
                    <a:pt x="1818" y="144"/>
                  </a:lnTo>
                  <a:lnTo>
                    <a:pt x="1862" y="174"/>
                  </a:lnTo>
                  <a:lnTo>
                    <a:pt x="1904" y="200"/>
                  </a:lnTo>
                  <a:lnTo>
                    <a:pt x="1941" y="230"/>
                  </a:lnTo>
                  <a:lnTo>
                    <a:pt x="1978" y="262"/>
                  </a:lnTo>
                  <a:lnTo>
                    <a:pt x="2015" y="295"/>
                  </a:lnTo>
                  <a:lnTo>
                    <a:pt x="2047" y="328"/>
                  </a:lnTo>
                  <a:lnTo>
                    <a:pt x="2077" y="365"/>
                  </a:lnTo>
                  <a:lnTo>
                    <a:pt x="2106" y="402"/>
                  </a:lnTo>
                  <a:lnTo>
                    <a:pt x="2133" y="443"/>
                  </a:lnTo>
                  <a:lnTo>
                    <a:pt x="2160" y="480"/>
                  </a:lnTo>
                  <a:lnTo>
                    <a:pt x="2182" y="524"/>
                  </a:lnTo>
                  <a:lnTo>
                    <a:pt x="2204" y="566"/>
                  </a:lnTo>
                  <a:lnTo>
                    <a:pt x="2222" y="610"/>
                  </a:lnTo>
                  <a:lnTo>
                    <a:pt x="2237" y="655"/>
                  </a:lnTo>
                  <a:lnTo>
                    <a:pt x="2251" y="702"/>
                  </a:lnTo>
                  <a:lnTo>
                    <a:pt x="2263" y="746"/>
                  </a:lnTo>
                  <a:lnTo>
                    <a:pt x="2275" y="794"/>
                  </a:lnTo>
                  <a:lnTo>
                    <a:pt x="2283" y="841"/>
                  </a:lnTo>
                  <a:lnTo>
                    <a:pt x="2290" y="893"/>
                  </a:lnTo>
                  <a:lnTo>
                    <a:pt x="2293" y="940"/>
                  </a:lnTo>
                  <a:lnTo>
                    <a:pt x="2293" y="992"/>
                  </a:lnTo>
                  <a:lnTo>
                    <a:pt x="2293" y="992"/>
                  </a:lnTo>
                  <a:lnTo>
                    <a:pt x="2293" y="1044"/>
                  </a:lnTo>
                  <a:lnTo>
                    <a:pt x="2290" y="1091"/>
                  </a:lnTo>
                  <a:lnTo>
                    <a:pt x="2283" y="1139"/>
                  </a:lnTo>
                  <a:lnTo>
                    <a:pt x="2275" y="1191"/>
                  </a:lnTo>
                  <a:lnTo>
                    <a:pt x="2263" y="1238"/>
                  </a:lnTo>
                  <a:lnTo>
                    <a:pt x="2251" y="1282"/>
                  </a:lnTo>
                  <a:lnTo>
                    <a:pt x="2237" y="1330"/>
                  </a:lnTo>
                  <a:lnTo>
                    <a:pt x="2222" y="1374"/>
                  </a:lnTo>
                  <a:lnTo>
                    <a:pt x="2204" y="1419"/>
                  </a:lnTo>
                  <a:lnTo>
                    <a:pt x="2182" y="1460"/>
                  </a:lnTo>
                  <a:lnTo>
                    <a:pt x="2160" y="1504"/>
                  </a:lnTo>
                  <a:lnTo>
                    <a:pt x="2133" y="1541"/>
                  </a:lnTo>
                  <a:lnTo>
                    <a:pt x="2106" y="1583"/>
                  </a:lnTo>
                  <a:lnTo>
                    <a:pt x="2077" y="1620"/>
                  </a:lnTo>
                  <a:lnTo>
                    <a:pt x="2047" y="1657"/>
                  </a:lnTo>
                  <a:lnTo>
                    <a:pt x="2015" y="1689"/>
                  </a:lnTo>
                  <a:lnTo>
                    <a:pt x="1978" y="1722"/>
                  </a:lnTo>
                  <a:lnTo>
                    <a:pt x="1941" y="1755"/>
                  </a:lnTo>
                  <a:lnTo>
                    <a:pt x="1904" y="1784"/>
                  </a:lnTo>
                  <a:lnTo>
                    <a:pt x="1862" y="1811"/>
                  </a:lnTo>
                  <a:lnTo>
                    <a:pt x="1818" y="1837"/>
                  </a:lnTo>
                  <a:lnTo>
                    <a:pt x="1773" y="1864"/>
                  </a:lnTo>
                  <a:lnTo>
                    <a:pt x="1729" y="1886"/>
                  </a:lnTo>
                  <a:lnTo>
                    <a:pt x="1681" y="1904"/>
                  </a:lnTo>
                  <a:lnTo>
                    <a:pt x="1634" y="1922"/>
                  </a:lnTo>
                  <a:lnTo>
                    <a:pt x="1582" y="1940"/>
                  </a:lnTo>
                  <a:lnTo>
                    <a:pt x="1530" y="1951"/>
                  </a:lnTo>
                  <a:lnTo>
                    <a:pt x="1474" y="1963"/>
                  </a:lnTo>
                  <a:lnTo>
                    <a:pt x="1418" y="1975"/>
                  </a:lnTo>
                  <a:lnTo>
                    <a:pt x="1359" y="1978"/>
                  </a:lnTo>
                  <a:lnTo>
                    <a:pt x="1299" y="1981"/>
                  </a:lnTo>
                  <a:lnTo>
                    <a:pt x="1240" y="1990"/>
                  </a:lnTo>
                  <a:close/>
                  <a:moveTo>
                    <a:pt x="1206" y="554"/>
                  </a:moveTo>
                  <a:lnTo>
                    <a:pt x="626" y="554"/>
                  </a:lnTo>
                  <a:lnTo>
                    <a:pt x="626" y="1427"/>
                  </a:lnTo>
                  <a:lnTo>
                    <a:pt x="1206" y="1427"/>
                  </a:lnTo>
                  <a:lnTo>
                    <a:pt x="1206" y="1427"/>
                  </a:lnTo>
                  <a:lnTo>
                    <a:pt x="1258" y="1427"/>
                  </a:lnTo>
                  <a:lnTo>
                    <a:pt x="1305" y="1420"/>
                  </a:lnTo>
                  <a:lnTo>
                    <a:pt x="1353" y="1413"/>
                  </a:lnTo>
                  <a:lnTo>
                    <a:pt x="1397" y="1398"/>
                  </a:lnTo>
                  <a:lnTo>
                    <a:pt x="1439" y="1380"/>
                  </a:lnTo>
                  <a:lnTo>
                    <a:pt x="1476" y="1362"/>
                  </a:lnTo>
                  <a:lnTo>
                    <a:pt x="1508" y="1336"/>
                  </a:lnTo>
                  <a:lnTo>
                    <a:pt x="1541" y="1309"/>
                  </a:lnTo>
                  <a:lnTo>
                    <a:pt x="1570" y="1279"/>
                  </a:lnTo>
                  <a:lnTo>
                    <a:pt x="1593" y="1247"/>
                  </a:lnTo>
                  <a:lnTo>
                    <a:pt x="1615" y="1210"/>
                  </a:lnTo>
                  <a:lnTo>
                    <a:pt x="1633" y="1173"/>
                  </a:lnTo>
                  <a:lnTo>
                    <a:pt x="1647" y="1131"/>
                  </a:lnTo>
                  <a:lnTo>
                    <a:pt x="1659" y="1087"/>
                  </a:lnTo>
                  <a:lnTo>
                    <a:pt x="1662" y="1043"/>
                  </a:lnTo>
                  <a:lnTo>
                    <a:pt x="1665" y="995"/>
                  </a:lnTo>
                  <a:lnTo>
                    <a:pt x="1665" y="995"/>
                  </a:lnTo>
                  <a:lnTo>
                    <a:pt x="1662" y="948"/>
                  </a:lnTo>
                  <a:lnTo>
                    <a:pt x="1659" y="903"/>
                  </a:lnTo>
                  <a:lnTo>
                    <a:pt x="1647" y="859"/>
                  </a:lnTo>
                  <a:lnTo>
                    <a:pt x="1633" y="818"/>
                  </a:lnTo>
                  <a:lnTo>
                    <a:pt x="1615" y="776"/>
                  </a:lnTo>
                  <a:lnTo>
                    <a:pt x="1593" y="744"/>
                  </a:lnTo>
                  <a:lnTo>
                    <a:pt x="1570" y="711"/>
                  </a:lnTo>
                  <a:lnTo>
                    <a:pt x="1541" y="678"/>
                  </a:lnTo>
                  <a:lnTo>
                    <a:pt x="1508" y="652"/>
                  </a:lnTo>
                  <a:lnTo>
                    <a:pt x="1476" y="625"/>
                  </a:lnTo>
                  <a:lnTo>
                    <a:pt x="1439" y="607"/>
                  </a:lnTo>
                  <a:lnTo>
                    <a:pt x="1397" y="590"/>
                  </a:lnTo>
                  <a:lnTo>
                    <a:pt x="1353" y="575"/>
                  </a:lnTo>
                  <a:lnTo>
                    <a:pt x="1305" y="567"/>
                  </a:lnTo>
                  <a:lnTo>
                    <a:pt x="1258" y="560"/>
                  </a:lnTo>
                  <a:lnTo>
                    <a:pt x="1206" y="55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8" name="Freeform 47">
              <a:extLst>
                <a:ext uri="{FF2B5EF4-FFF2-40B4-BE49-F238E27FC236}">
                  <a16:creationId xmlns:a16="http://schemas.microsoft.com/office/drawing/2014/main" id="{ECF4B441-FAB2-3242-B27A-5C7F6E9E5BDB}"/>
                </a:ext>
              </a:extLst>
            </p:cNvPr>
            <p:cNvSpPr>
              <a:spLocks noChangeArrowheads="1"/>
            </p:cNvSpPr>
            <p:nvPr userDrawn="1"/>
          </p:nvSpPr>
          <p:spPr bwMode="auto">
            <a:xfrm>
              <a:off x="6291263" y="2941638"/>
              <a:ext cx="847725" cy="1168400"/>
            </a:xfrm>
            <a:custGeom>
              <a:avLst/>
              <a:gdLst>
                <a:gd name="T0" fmla="*/ 1954 w 2355"/>
                <a:gd name="T1" fmla="*/ 2976 h 3245"/>
                <a:gd name="T2" fmla="*/ 1768 w 2355"/>
                <a:gd name="T3" fmla="*/ 3103 h 3245"/>
                <a:gd name="T4" fmla="*/ 1553 w 2355"/>
                <a:gd name="T5" fmla="*/ 3192 h 3245"/>
                <a:gd name="T6" fmla="*/ 1313 w 2355"/>
                <a:gd name="T7" fmla="*/ 3238 h 3245"/>
                <a:gd name="T8" fmla="*/ 1118 w 2355"/>
                <a:gd name="T9" fmla="*/ 3241 h 3245"/>
                <a:gd name="T10" fmla="*/ 868 w 2355"/>
                <a:gd name="T11" fmla="*/ 3207 h 3245"/>
                <a:gd name="T12" fmla="*/ 647 w 2355"/>
                <a:gd name="T13" fmla="*/ 3130 h 3245"/>
                <a:gd name="T14" fmla="*/ 452 w 2355"/>
                <a:gd name="T15" fmla="*/ 3008 h 3245"/>
                <a:gd name="T16" fmla="*/ 318 w 2355"/>
                <a:gd name="T17" fmla="*/ 2893 h 3245"/>
                <a:gd name="T18" fmla="*/ 132 w 2355"/>
                <a:gd name="T19" fmla="*/ 2638 h 3245"/>
                <a:gd name="T20" fmla="*/ 38 w 2355"/>
                <a:gd name="T21" fmla="*/ 2342 h 3245"/>
                <a:gd name="T22" fmla="*/ 4 w 2355"/>
                <a:gd name="T23" fmla="*/ 2010 h 3245"/>
                <a:gd name="T24" fmla="*/ 0 w 2355"/>
                <a:gd name="T25" fmla="*/ 1421 h 3245"/>
                <a:gd name="T26" fmla="*/ 25 w 2355"/>
                <a:gd name="T27" fmla="*/ 980 h 3245"/>
                <a:gd name="T28" fmla="*/ 101 w 2355"/>
                <a:gd name="T29" fmla="*/ 676 h 3245"/>
                <a:gd name="T30" fmla="*/ 261 w 2355"/>
                <a:gd name="T31" fmla="*/ 410 h 3245"/>
                <a:gd name="T32" fmla="*/ 403 w 2355"/>
                <a:gd name="T33" fmla="*/ 269 h 3245"/>
                <a:gd name="T34" fmla="*/ 594 w 2355"/>
                <a:gd name="T35" fmla="*/ 140 h 3245"/>
                <a:gd name="T36" fmla="*/ 810 w 2355"/>
                <a:gd name="T37" fmla="*/ 52 h 3245"/>
                <a:gd name="T38" fmla="*/ 1050 w 2355"/>
                <a:gd name="T39" fmla="*/ 3 h 3245"/>
                <a:gd name="T40" fmla="*/ 1250 w 2355"/>
                <a:gd name="T41" fmla="*/ 0 h 3245"/>
                <a:gd name="T42" fmla="*/ 1495 w 2355"/>
                <a:gd name="T43" fmla="*/ 37 h 3245"/>
                <a:gd name="T44" fmla="*/ 1714 w 2355"/>
                <a:gd name="T45" fmla="*/ 114 h 3245"/>
                <a:gd name="T46" fmla="*/ 1908 w 2355"/>
                <a:gd name="T47" fmla="*/ 232 h 3245"/>
                <a:gd name="T48" fmla="*/ 2039 w 2355"/>
                <a:gd name="T49" fmla="*/ 348 h 3245"/>
                <a:gd name="T50" fmla="*/ 2222 w 2355"/>
                <a:gd name="T51" fmla="*/ 605 h 3245"/>
                <a:gd name="T52" fmla="*/ 2317 w 2355"/>
                <a:gd name="T53" fmla="*/ 898 h 3245"/>
                <a:gd name="T54" fmla="*/ 2351 w 2355"/>
                <a:gd name="T55" fmla="*/ 1236 h 3245"/>
                <a:gd name="T56" fmla="*/ 2354 w 2355"/>
                <a:gd name="T57" fmla="*/ 1821 h 3245"/>
                <a:gd name="T58" fmla="*/ 2329 w 2355"/>
                <a:gd name="T59" fmla="*/ 2266 h 3245"/>
                <a:gd name="T60" fmla="*/ 2255 w 2355"/>
                <a:gd name="T61" fmla="*/ 2567 h 3245"/>
                <a:gd name="T62" fmla="*/ 2098 w 2355"/>
                <a:gd name="T63" fmla="*/ 2833 h 3245"/>
                <a:gd name="T64" fmla="*/ 1544 w 2355"/>
                <a:gd name="T65" fmla="*/ 688 h 3245"/>
                <a:gd name="T66" fmla="*/ 1359 w 2355"/>
                <a:gd name="T67" fmla="*/ 582 h 3245"/>
                <a:gd name="T68" fmla="*/ 1181 w 2355"/>
                <a:gd name="T69" fmla="*/ 556 h 3245"/>
                <a:gd name="T70" fmla="*/ 949 w 2355"/>
                <a:gd name="T71" fmla="*/ 604 h 3245"/>
                <a:gd name="T72" fmla="*/ 780 w 2355"/>
                <a:gd name="T73" fmla="*/ 725 h 3245"/>
                <a:gd name="T74" fmla="*/ 722 w 2355"/>
                <a:gd name="T75" fmla="*/ 808 h 3245"/>
                <a:gd name="T76" fmla="*/ 666 w 2355"/>
                <a:gd name="T77" fmla="*/ 949 h 3245"/>
                <a:gd name="T78" fmla="*/ 629 w 2355"/>
                <a:gd name="T79" fmla="*/ 1413 h 3245"/>
                <a:gd name="T80" fmla="*/ 632 w 2355"/>
                <a:gd name="T81" fmla="*/ 2001 h 3245"/>
                <a:gd name="T82" fmla="*/ 678 w 2355"/>
                <a:gd name="T83" fmla="*/ 2336 h 3245"/>
                <a:gd name="T84" fmla="*/ 740 w 2355"/>
                <a:gd name="T85" fmla="*/ 2462 h 3245"/>
                <a:gd name="T86" fmla="*/ 813 w 2355"/>
                <a:gd name="T87" fmla="*/ 2551 h 3245"/>
                <a:gd name="T88" fmla="*/ 1001 w 2355"/>
                <a:gd name="T89" fmla="*/ 2657 h 3245"/>
                <a:gd name="T90" fmla="*/ 1181 w 2355"/>
                <a:gd name="T91" fmla="*/ 2684 h 3245"/>
                <a:gd name="T92" fmla="*/ 1411 w 2355"/>
                <a:gd name="T93" fmla="*/ 2640 h 3245"/>
                <a:gd name="T94" fmla="*/ 1581 w 2355"/>
                <a:gd name="T95" fmla="*/ 2514 h 3245"/>
                <a:gd name="T96" fmla="*/ 1639 w 2355"/>
                <a:gd name="T97" fmla="*/ 2435 h 3245"/>
                <a:gd name="T98" fmla="*/ 1692 w 2355"/>
                <a:gd name="T99" fmla="*/ 2293 h 3245"/>
                <a:gd name="T100" fmla="*/ 1734 w 2355"/>
                <a:gd name="T101" fmla="*/ 1831 h 3245"/>
                <a:gd name="T102" fmla="*/ 1731 w 2355"/>
                <a:gd name="T103" fmla="*/ 1243 h 3245"/>
                <a:gd name="T104" fmla="*/ 1680 w 2355"/>
                <a:gd name="T105" fmla="*/ 907 h 3245"/>
                <a:gd name="T106" fmla="*/ 1621 w 2355"/>
                <a:gd name="T107" fmla="*/ 778 h 3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355" h="3245">
                  <a:moveTo>
                    <a:pt x="2040" y="2893"/>
                  </a:moveTo>
                  <a:lnTo>
                    <a:pt x="2040" y="2893"/>
                  </a:lnTo>
                  <a:lnTo>
                    <a:pt x="1999" y="2934"/>
                  </a:lnTo>
                  <a:lnTo>
                    <a:pt x="1954" y="2976"/>
                  </a:lnTo>
                  <a:lnTo>
                    <a:pt x="1910" y="3008"/>
                  </a:lnTo>
                  <a:lnTo>
                    <a:pt x="1862" y="3041"/>
                  </a:lnTo>
                  <a:lnTo>
                    <a:pt x="1815" y="3073"/>
                  </a:lnTo>
                  <a:lnTo>
                    <a:pt x="1768" y="3103"/>
                  </a:lnTo>
                  <a:lnTo>
                    <a:pt x="1716" y="3130"/>
                  </a:lnTo>
                  <a:lnTo>
                    <a:pt x="1664" y="3152"/>
                  </a:lnTo>
                  <a:lnTo>
                    <a:pt x="1612" y="3174"/>
                  </a:lnTo>
                  <a:lnTo>
                    <a:pt x="1553" y="3192"/>
                  </a:lnTo>
                  <a:lnTo>
                    <a:pt x="1497" y="3207"/>
                  </a:lnTo>
                  <a:lnTo>
                    <a:pt x="1438" y="3218"/>
                  </a:lnTo>
                  <a:lnTo>
                    <a:pt x="1375" y="3230"/>
                  </a:lnTo>
                  <a:lnTo>
                    <a:pt x="1313" y="3238"/>
                  </a:lnTo>
                  <a:lnTo>
                    <a:pt x="1251" y="3241"/>
                  </a:lnTo>
                  <a:lnTo>
                    <a:pt x="1184" y="3244"/>
                  </a:lnTo>
                  <a:lnTo>
                    <a:pt x="1184" y="3244"/>
                  </a:lnTo>
                  <a:lnTo>
                    <a:pt x="1118" y="3241"/>
                  </a:lnTo>
                  <a:lnTo>
                    <a:pt x="1051" y="3238"/>
                  </a:lnTo>
                  <a:lnTo>
                    <a:pt x="989" y="3230"/>
                  </a:lnTo>
                  <a:lnTo>
                    <a:pt x="927" y="3218"/>
                  </a:lnTo>
                  <a:lnTo>
                    <a:pt x="868" y="3207"/>
                  </a:lnTo>
                  <a:lnTo>
                    <a:pt x="811" y="3192"/>
                  </a:lnTo>
                  <a:lnTo>
                    <a:pt x="755" y="3174"/>
                  </a:lnTo>
                  <a:lnTo>
                    <a:pt x="699" y="3152"/>
                  </a:lnTo>
                  <a:lnTo>
                    <a:pt x="647" y="3130"/>
                  </a:lnTo>
                  <a:lnTo>
                    <a:pt x="595" y="3103"/>
                  </a:lnTo>
                  <a:lnTo>
                    <a:pt x="543" y="3073"/>
                  </a:lnTo>
                  <a:lnTo>
                    <a:pt x="496" y="3041"/>
                  </a:lnTo>
                  <a:lnTo>
                    <a:pt x="452" y="3008"/>
                  </a:lnTo>
                  <a:lnTo>
                    <a:pt x="404" y="2976"/>
                  </a:lnTo>
                  <a:lnTo>
                    <a:pt x="363" y="2934"/>
                  </a:lnTo>
                  <a:lnTo>
                    <a:pt x="318" y="2893"/>
                  </a:lnTo>
                  <a:lnTo>
                    <a:pt x="318" y="2893"/>
                  </a:lnTo>
                  <a:lnTo>
                    <a:pt x="262" y="2833"/>
                  </a:lnTo>
                  <a:lnTo>
                    <a:pt x="210" y="2767"/>
                  </a:lnTo>
                  <a:lnTo>
                    <a:pt x="169" y="2705"/>
                  </a:lnTo>
                  <a:lnTo>
                    <a:pt x="132" y="2638"/>
                  </a:lnTo>
                  <a:lnTo>
                    <a:pt x="102" y="2567"/>
                  </a:lnTo>
                  <a:lnTo>
                    <a:pt x="75" y="2493"/>
                  </a:lnTo>
                  <a:lnTo>
                    <a:pt x="53" y="2419"/>
                  </a:lnTo>
                  <a:lnTo>
                    <a:pt x="38" y="2342"/>
                  </a:lnTo>
                  <a:lnTo>
                    <a:pt x="27" y="2266"/>
                  </a:lnTo>
                  <a:lnTo>
                    <a:pt x="15" y="2185"/>
                  </a:lnTo>
                  <a:lnTo>
                    <a:pt x="7" y="2096"/>
                  </a:lnTo>
                  <a:lnTo>
                    <a:pt x="4" y="2010"/>
                  </a:lnTo>
                  <a:lnTo>
                    <a:pt x="0" y="1821"/>
                  </a:lnTo>
                  <a:lnTo>
                    <a:pt x="0" y="1621"/>
                  </a:lnTo>
                  <a:lnTo>
                    <a:pt x="0" y="1621"/>
                  </a:lnTo>
                  <a:lnTo>
                    <a:pt x="0" y="1421"/>
                  </a:lnTo>
                  <a:lnTo>
                    <a:pt x="3" y="1236"/>
                  </a:lnTo>
                  <a:lnTo>
                    <a:pt x="6" y="1147"/>
                  </a:lnTo>
                  <a:lnTo>
                    <a:pt x="13" y="1061"/>
                  </a:lnTo>
                  <a:lnTo>
                    <a:pt x="25" y="980"/>
                  </a:lnTo>
                  <a:lnTo>
                    <a:pt x="37" y="898"/>
                  </a:lnTo>
                  <a:lnTo>
                    <a:pt x="52" y="821"/>
                  </a:lnTo>
                  <a:lnTo>
                    <a:pt x="74" y="747"/>
                  </a:lnTo>
                  <a:lnTo>
                    <a:pt x="101" y="676"/>
                  </a:lnTo>
                  <a:lnTo>
                    <a:pt x="130" y="605"/>
                  </a:lnTo>
                  <a:lnTo>
                    <a:pt x="167" y="539"/>
                  </a:lnTo>
                  <a:lnTo>
                    <a:pt x="209" y="472"/>
                  </a:lnTo>
                  <a:lnTo>
                    <a:pt x="261" y="410"/>
                  </a:lnTo>
                  <a:lnTo>
                    <a:pt x="317" y="348"/>
                  </a:lnTo>
                  <a:lnTo>
                    <a:pt x="317" y="348"/>
                  </a:lnTo>
                  <a:lnTo>
                    <a:pt x="361" y="306"/>
                  </a:lnTo>
                  <a:lnTo>
                    <a:pt x="403" y="269"/>
                  </a:lnTo>
                  <a:lnTo>
                    <a:pt x="450" y="232"/>
                  </a:lnTo>
                  <a:lnTo>
                    <a:pt x="494" y="200"/>
                  </a:lnTo>
                  <a:lnTo>
                    <a:pt x="542" y="170"/>
                  </a:lnTo>
                  <a:lnTo>
                    <a:pt x="594" y="140"/>
                  </a:lnTo>
                  <a:lnTo>
                    <a:pt x="645" y="114"/>
                  </a:lnTo>
                  <a:lnTo>
                    <a:pt x="697" y="87"/>
                  </a:lnTo>
                  <a:lnTo>
                    <a:pt x="754" y="69"/>
                  </a:lnTo>
                  <a:lnTo>
                    <a:pt x="810" y="52"/>
                  </a:lnTo>
                  <a:lnTo>
                    <a:pt x="866" y="37"/>
                  </a:lnTo>
                  <a:lnTo>
                    <a:pt x="925" y="22"/>
                  </a:lnTo>
                  <a:lnTo>
                    <a:pt x="987" y="10"/>
                  </a:lnTo>
                  <a:lnTo>
                    <a:pt x="1050" y="3"/>
                  </a:lnTo>
                  <a:lnTo>
                    <a:pt x="1116" y="0"/>
                  </a:lnTo>
                  <a:lnTo>
                    <a:pt x="1183" y="0"/>
                  </a:lnTo>
                  <a:lnTo>
                    <a:pt x="1183" y="0"/>
                  </a:lnTo>
                  <a:lnTo>
                    <a:pt x="1250" y="0"/>
                  </a:lnTo>
                  <a:lnTo>
                    <a:pt x="1312" y="3"/>
                  </a:lnTo>
                  <a:lnTo>
                    <a:pt x="1374" y="10"/>
                  </a:lnTo>
                  <a:lnTo>
                    <a:pt x="1436" y="22"/>
                  </a:lnTo>
                  <a:lnTo>
                    <a:pt x="1495" y="37"/>
                  </a:lnTo>
                  <a:lnTo>
                    <a:pt x="1552" y="52"/>
                  </a:lnTo>
                  <a:lnTo>
                    <a:pt x="1611" y="69"/>
                  </a:lnTo>
                  <a:lnTo>
                    <a:pt x="1663" y="87"/>
                  </a:lnTo>
                  <a:lnTo>
                    <a:pt x="1714" y="114"/>
                  </a:lnTo>
                  <a:lnTo>
                    <a:pt x="1766" y="140"/>
                  </a:lnTo>
                  <a:lnTo>
                    <a:pt x="1814" y="170"/>
                  </a:lnTo>
                  <a:lnTo>
                    <a:pt x="1861" y="200"/>
                  </a:lnTo>
                  <a:lnTo>
                    <a:pt x="1908" y="232"/>
                  </a:lnTo>
                  <a:lnTo>
                    <a:pt x="1953" y="269"/>
                  </a:lnTo>
                  <a:lnTo>
                    <a:pt x="1997" y="306"/>
                  </a:lnTo>
                  <a:lnTo>
                    <a:pt x="2039" y="348"/>
                  </a:lnTo>
                  <a:lnTo>
                    <a:pt x="2039" y="348"/>
                  </a:lnTo>
                  <a:lnTo>
                    <a:pt x="2098" y="410"/>
                  </a:lnTo>
                  <a:lnTo>
                    <a:pt x="2145" y="472"/>
                  </a:lnTo>
                  <a:lnTo>
                    <a:pt x="2190" y="539"/>
                  </a:lnTo>
                  <a:lnTo>
                    <a:pt x="2222" y="605"/>
                  </a:lnTo>
                  <a:lnTo>
                    <a:pt x="2255" y="676"/>
                  </a:lnTo>
                  <a:lnTo>
                    <a:pt x="2281" y="747"/>
                  </a:lnTo>
                  <a:lnTo>
                    <a:pt x="2299" y="821"/>
                  </a:lnTo>
                  <a:lnTo>
                    <a:pt x="2317" y="898"/>
                  </a:lnTo>
                  <a:lnTo>
                    <a:pt x="2329" y="980"/>
                  </a:lnTo>
                  <a:lnTo>
                    <a:pt x="2341" y="1061"/>
                  </a:lnTo>
                  <a:lnTo>
                    <a:pt x="2348" y="1147"/>
                  </a:lnTo>
                  <a:lnTo>
                    <a:pt x="2351" y="1236"/>
                  </a:lnTo>
                  <a:lnTo>
                    <a:pt x="2354" y="1421"/>
                  </a:lnTo>
                  <a:lnTo>
                    <a:pt x="2354" y="1621"/>
                  </a:lnTo>
                  <a:lnTo>
                    <a:pt x="2354" y="1621"/>
                  </a:lnTo>
                  <a:lnTo>
                    <a:pt x="2354" y="1821"/>
                  </a:lnTo>
                  <a:lnTo>
                    <a:pt x="2351" y="2010"/>
                  </a:lnTo>
                  <a:lnTo>
                    <a:pt x="2348" y="2096"/>
                  </a:lnTo>
                  <a:lnTo>
                    <a:pt x="2341" y="2185"/>
                  </a:lnTo>
                  <a:lnTo>
                    <a:pt x="2329" y="2266"/>
                  </a:lnTo>
                  <a:lnTo>
                    <a:pt x="2317" y="2342"/>
                  </a:lnTo>
                  <a:lnTo>
                    <a:pt x="2299" y="2419"/>
                  </a:lnTo>
                  <a:lnTo>
                    <a:pt x="2281" y="2493"/>
                  </a:lnTo>
                  <a:lnTo>
                    <a:pt x="2255" y="2567"/>
                  </a:lnTo>
                  <a:lnTo>
                    <a:pt x="2222" y="2638"/>
                  </a:lnTo>
                  <a:lnTo>
                    <a:pt x="2190" y="2705"/>
                  </a:lnTo>
                  <a:lnTo>
                    <a:pt x="2145" y="2767"/>
                  </a:lnTo>
                  <a:lnTo>
                    <a:pt x="2098" y="2833"/>
                  </a:lnTo>
                  <a:lnTo>
                    <a:pt x="2040" y="2893"/>
                  </a:lnTo>
                  <a:close/>
                  <a:moveTo>
                    <a:pt x="1581" y="725"/>
                  </a:moveTo>
                  <a:lnTo>
                    <a:pt x="1581" y="725"/>
                  </a:lnTo>
                  <a:lnTo>
                    <a:pt x="1544" y="688"/>
                  </a:lnTo>
                  <a:lnTo>
                    <a:pt x="1503" y="656"/>
                  </a:lnTo>
                  <a:lnTo>
                    <a:pt x="1458" y="626"/>
                  </a:lnTo>
                  <a:lnTo>
                    <a:pt x="1411" y="604"/>
                  </a:lnTo>
                  <a:lnTo>
                    <a:pt x="1359" y="582"/>
                  </a:lnTo>
                  <a:lnTo>
                    <a:pt x="1303" y="567"/>
                  </a:lnTo>
                  <a:lnTo>
                    <a:pt x="1244" y="559"/>
                  </a:lnTo>
                  <a:lnTo>
                    <a:pt x="1181" y="556"/>
                  </a:lnTo>
                  <a:lnTo>
                    <a:pt x="1181" y="556"/>
                  </a:lnTo>
                  <a:lnTo>
                    <a:pt x="1119" y="559"/>
                  </a:lnTo>
                  <a:lnTo>
                    <a:pt x="1060" y="567"/>
                  </a:lnTo>
                  <a:lnTo>
                    <a:pt x="1001" y="582"/>
                  </a:lnTo>
                  <a:lnTo>
                    <a:pt x="949" y="604"/>
                  </a:lnTo>
                  <a:lnTo>
                    <a:pt x="902" y="626"/>
                  </a:lnTo>
                  <a:lnTo>
                    <a:pt x="857" y="656"/>
                  </a:lnTo>
                  <a:lnTo>
                    <a:pt x="813" y="688"/>
                  </a:lnTo>
                  <a:lnTo>
                    <a:pt x="780" y="725"/>
                  </a:lnTo>
                  <a:lnTo>
                    <a:pt x="780" y="725"/>
                  </a:lnTo>
                  <a:lnTo>
                    <a:pt x="758" y="752"/>
                  </a:lnTo>
                  <a:lnTo>
                    <a:pt x="740" y="778"/>
                  </a:lnTo>
                  <a:lnTo>
                    <a:pt x="722" y="808"/>
                  </a:lnTo>
                  <a:lnTo>
                    <a:pt x="708" y="838"/>
                  </a:lnTo>
                  <a:lnTo>
                    <a:pt x="693" y="870"/>
                  </a:lnTo>
                  <a:lnTo>
                    <a:pt x="678" y="907"/>
                  </a:lnTo>
                  <a:lnTo>
                    <a:pt x="666" y="949"/>
                  </a:lnTo>
                  <a:lnTo>
                    <a:pt x="659" y="996"/>
                  </a:lnTo>
                  <a:lnTo>
                    <a:pt x="644" y="1103"/>
                  </a:lnTo>
                  <a:lnTo>
                    <a:pt x="632" y="1243"/>
                  </a:lnTo>
                  <a:lnTo>
                    <a:pt x="629" y="1413"/>
                  </a:lnTo>
                  <a:lnTo>
                    <a:pt x="629" y="1621"/>
                  </a:lnTo>
                  <a:lnTo>
                    <a:pt x="629" y="1621"/>
                  </a:lnTo>
                  <a:lnTo>
                    <a:pt x="629" y="1831"/>
                  </a:lnTo>
                  <a:lnTo>
                    <a:pt x="632" y="2001"/>
                  </a:lnTo>
                  <a:lnTo>
                    <a:pt x="644" y="2137"/>
                  </a:lnTo>
                  <a:lnTo>
                    <a:pt x="659" y="2248"/>
                  </a:lnTo>
                  <a:lnTo>
                    <a:pt x="666" y="2293"/>
                  </a:lnTo>
                  <a:lnTo>
                    <a:pt x="678" y="2336"/>
                  </a:lnTo>
                  <a:lnTo>
                    <a:pt x="693" y="2373"/>
                  </a:lnTo>
                  <a:lnTo>
                    <a:pt x="708" y="2406"/>
                  </a:lnTo>
                  <a:lnTo>
                    <a:pt x="722" y="2435"/>
                  </a:lnTo>
                  <a:lnTo>
                    <a:pt x="740" y="2462"/>
                  </a:lnTo>
                  <a:lnTo>
                    <a:pt x="758" y="2492"/>
                  </a:lnTo>
                  <a:lnTo>
                    <a:pt x="780" y="2514"/>
                  </a:lnTo>
                  <a:lnTo>
                    <a:pt x="780" y="2514"/>
                  </a:lnTo>
                  <a:lnTo>
                    <a:pt x="813" y="2551"/>
                  </a:lnTo>
                  <a:lnTo>
                    <a:pt x="857" y="2583"/>
                  </a:lnTo>
                  <a:lnTo>
                    <a:pt x="902" y="2613"/>
                  </a:lnTo>
                  <a:lnTo>
                    <a:pt x="949" y="2640"/>
                  </a:lnTo>
                  <a:lnTo>
                    <a:pt x="1001" y="2657"/>
                  </a:lnTo>
                  <a:lnTo>
                    <a:pt x="1060" y="2672"/>
                  </a:lnTo>
                  <a:lnTo>
                    <a:pt x="1119" y="2684"/>
                  </a:lnTo>
                  <a:lnTo>
                    <a:pt x="1181" y="2684"/>
                  </a:lnTo>
                  <a:lnTo>
                    <a:pt x="1181" y="2684"/>
                  </a:lnTo>
                  <a:lnTo>
                    <a:pt x="1244" y="2684"/>
                  </a:lnTo>
                  <a:lnTo>
                    <a:pt x="1303" y="2672"/>
                  </a:lnTo>
                  <a:lnTo>
                    <a:pt x="1359" y="2657"/>
                  </a:lnTo>
                  <a:lnTo>
                    <a:pt x="1411" y="2640"/>
                  </a:lnTo>
                  <a:lnTo>
                    <a:pt x="1458" y="2613"/>
                  </a:lnTo>
                  <a:lnTo>
                    <a:pt x="1503" y="2583"/>
                  </a:lnTo>
                  <a:lnTo>
                    <a:pt x="1544" y="2551"/>
                  </a:lnTo>
                  <a:lnTo>
                    <a:pt x="1581" y="2514"/>
                  </a:lnTo>
                  <a:lnTo>
                    <a:pt x="1581" y="2514"/>
                  </a:lnTo>
                  <a:lnTo>
                    <a:pt x="1599" y="2492"/>
                  </a:lnTo>
                  <a:lnTo>
                    <a:pt x="1621" y="2462"/>
                  </a:lnTo>
                  <a:lnTo>
                    <a:pt x="1639" y="2435"/>
                  </a:lnTo>
                  <a:lnTo>
                    <a:pt x="1654" y="2406"/>
                  </a:lnTo>
                  <a:lnTo>
                    <a:pt x="1668" y="2373"/>
                  </a:lnTo>
                  <a:lnTo>
                    <a:pt x="1680" y="2336"/>
                  </a:lnTo>
                  <a:lnTo>
                    <a:pt x="1692" y="2293"/>
                  </a:lnTo>
                  <a:lnTo>
                    <a:pt x="1704" y="2248"/>
                  </a:lnTo>
                  <a:lnTo>
                    <a:pt x="1719" y="2137"/>
                  </a:lnTo>
                  <a:lnTo>
                    <a:pt x="1731" y="2001"/>
                  </a:lnTo>
                  <a:lnTo>
                    <a:pt x="1734" y="1831"/>
                  </a:lnTo>
                  <a:lnTo>
                    <a:pt x="1737" y="1621"/>
                  </a:lnTo>
                  <a:lnTo>
                    <a:pt x="1737" y="1621"/>
                  </a:lnTo>
                  <a:lnTo>
                    <a:pt x="1734" y="1413"/>
                  </a:lnTo>
                  <a:lnTo>
                    <a:pt x="1731" y="1243"/>
                  </a:lnTo>
                  <a:lnTo>
                    <a:pt x="1719" y="1103"/>
                  </a:lnTo>
                  <a:lnTo>
                    <a:pt x="1704" y="996"/>
                  </a:lnTo>
                  <a:lnTo>
                    <a:pt x="1692" y="949"/>
                  </a:lnTo>
                  <a:lnTo>
                    <a:pt x="1680" y="907"/>
                  </a:lnTo>
                  <a:lnTo>
                    <a:pt x="1668" y="870"/>
                  </a:lnTo>
                  <a:lnTo>
                    <a:pt x="1654" y="838"/>
                  </a:lnTo>
                  <a:lnTo>
                    <a:pt x="1639" y="808"/>
                  </a:lnTo>
                  <a:lnTo>
                    <a:pt x="1621" y="778"/>
                  </a:lnTo>
                  <a:lnTo>
                    <a:pt x="1599" y="752"/>
                  </a:lnTo>
                  <a:lnTo>
                    <a:pt x="1581" y="725"/>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9" name="Freeform 48">
              <a:extLst>
                <a:ext uri="{FF2B5EF4-FFF2-40B4-BE49-F238E27FC236}">
                  <a16:creationId xmlns:a16="http://schemas.microsoft.com/office/drawing/2014/main" id="{7FFAB10E-47B0-8A44-8ABA-52BF2070CECE}"/>
                </a:ext>
              </a:extLst>
            </p:cNvPr>
            <p:cNvSpPr>
              <a:spLocks noChangeArrowheads="1"/>
            </p:cNvSpPr>
            <p:nvPr userDrawn="1"/>
          </p:nvSpPr>
          <p:spPr bwMode="auto">
            <a:xfrm>
              <a:off x="7402513" y="2951163"/>
              <a:ext cx="225425" cy="1147762"/>
            </a:xfrm>
            <a:custGeom>
              <a:avLst/>
              <a:gdLst>
                <a:gd name="T0" fmla="*/ 0 w 627"/>
                <a:gd name="T1" fmla="*/ 3188 h 3189"/>
                <a:gd name="T2" fmla="*/ 626 w 627"/>
                <a:gd name="T3" fmla="*/ 3188 h 3189"/>
                <a:gd name="T4" fmla="*/ 626 w 627"/>
                <a:gd name="T5" fmla="*/ 0 h 3189"/>
                <a:gd name="T6" fmla="*/ 0 w 627"/>
                <a:gd name="T7" fmla="*/ 0 h 3189"/>
                <a:gd name="T8" fmla="*/ 0 w 627"/>
                <a:gd name="T9" fmla="*/ 3188 h 3189"/>
              </a:gdLst>
              <a:ahLst/>
              <a:cxnLst>
                <a:cxn ang="0">
                  <a:pos x="T0" y="T1"/>
                </a:cxn>
                <a:cxn ang="0">
                  <a:pos x="T2" y="T3"/>
                </a:cxn>
                <a:cxn ang="0">
                  <a:pos x="T4" y="T5"/>
                </a:cxn>
                <a:cxn ang="0">
                  <a:pos x="T6" y="T7"/>
                </a:cxn>
                <a:cxn ang="0">
                  <a:pos x="T8" y="T9"/>
                </a:cxn>
              </a:cxnLst>
              <a:rect l="0" t="0" r="r" b="b"/>
              <a:pathLst>
                <a:path w="627" h="3189">
                  <a:moveTo>
                    <a:pt x="0" y="3188"/>
                  </a:moveTo>
                  <a:lnTo>
                    <a:pt x="626" y="3188"/>
                  </a:lnTo>
                  <a:lnTo>
                    <a:pt x="626" y="0"/>
                  </a:lnTo>
                  <a:lnTo>
                    <a:pt x="0" y="0"/>
                  </a:lnTo>
                  <a:lnTo>
                    <a:pt x="0" y="318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0" name="Freeform 49">
              <a:extLst>
                <a:ext uri="{FF2B5EF4-FFF2-40B4-BE49-F238E27FC236}">
                  <a16:creationId xmlns:a16="http://schemas.microsoft.com/office/drawing/2014/main" id="{5995FB94-77AF-BC42-9E35-50156A89C02F}"/>
                </a:ext>
              </a:extLst>
            </p:cNvPr>
            <p:cNvSpPr>
              <a:spLocks noChangeArrowheads="1"/>
            </p:cNvSpPr>
            <p:nvPr userDrawn="1"/>
          </p:nvSpPr>
          <p:spPr bwMode="auto">
            <a:xfrm>
              <a:off x="7945438" y="2951163"/>
              <a:ext cx="879475" cy="1147762"/>
            </a:xfrm>
            <a:custGeom>
              <a:avLst/>
              <a:gdLst>
                <a:gd name="T0" fmla="*/ 1821 w 2444"/>
                <a:gd name="T1" fmla="*/ 0 h 3189"/>
                <a:gd name="T2" fmla="*/ 1821 w 2444"/>
                <a:gd name="T3" fmla="*/ 1954 h 3189"/>
                <a:gd name="T4" fmla="*/ 558 w 2444"/>
                <a:gd name="T5" fmla="*/ 0 h 3189"/>
                <a:gd name="T6" fmla="*/ 0 w 2444"/>
                <a:gd name="T7" fmla="*/ 0 h 3189"/>
                <a:gd name="T8" fmla="*/ 0 w 2444"/>
                <a:gd name="T9" fmla="*/ 3188 h 3189"/>
                <a:gd name="T10" fmla="*/ 625 w 2444"/>
                <a:gd name="T11" fmla="*/ 3188 h 3189"/>
                <a:gd name="T12" fmla="*/ 625 w 2444"/>
                <a:gd name="T13" fmla="*/ 1232 h 3189"/>
                <a:gd name="T14" fmla="*/ 1888 w 2444"/>
                <a:gd name="T15" fmla="*/ 3188 h 3189"/>
                <a:gd name="T16" fmla="*/ 2443 w 2444"/>
                <a:gd name="T17" fmla="*/ 3188 h 3189"/>
                <a:gd name="T18" fmla="*/ 2443 w 2444"/>
                <a:gd name="T19" fmla="*/ 0 h 3189"/>
                <a:gd name="T20" fmla="*/ 1821 w 2444"/>
                <a:gd name="T21" fmla="*/ 0 h 3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44" h="3189">
                  <a:moveTo>
                    <a:pt x="1821" y="0"/>
                  </a:moveTo>
                  <a:lnTo>
                    <a:pt x="1821" y="1954"/>
                  </a:lnTo>
                  <a:lnTo>
                    <a:pt x="558" y="0"/>
                  </a:lnTo>
                  <a:lnTo>
                    <a:pt x="0" y="0"/>
                  </a:lnTo>
                  <a:lnTo>
                    <a:pt x="0" y="3188"/>
                  </a:lnTo>
                  <a:lnTo>
                    <a:pt x="625" y="3188"/>
                  </a:lnTo>
                  <a:lnTo>
                    <a:pt x="625" y="1232"/>
                  </a:lnTo>
                  <a:lnTo>
                    <a:pt x="1888" y="3188"/>
                  </a:lnTo>
                  <a:lnTo>
                    <a:pt x="2443" y="3188"/>
                  </a:lnTo>
                  <a:lnTo>
                    <a:pt x="2443" y="0"/>
                  </a:lnTo>
                  <a:lnTo>
                    <a:pt x="1821"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1" name="Freeform 50">
              <a:extLst>
                <a:ext uri="{FF2B5EF4-FFF2-40B4-BE49-F238E27FC236}">
                  <a16:creationId xmlns:a16="http://schemas.microsoft.com/office/drawing/2014/main" id="{1DBC8BF8-7641-224A-BB6F-0F37FBB33CA5}"/>
                </a:ext>
              </a:extLst>
            </p:cNvPr>
            <p:cNvSpPr>
              <a:spLocks noChangeArrowheads="1"/>
            </p:cNvSpPr>
            <p:nvPr userDrawn="1"/>
          </p:nvSpPr>
          <p:spPr bwMode="auto">
            <a:xfrm>
              <a:off x="9101138" y="2951163"/>
              <a:ext cx="825500" cy="1147762"/>
            </a:xfrm>
            <a:custGeom>
              <a:avLst/>
              <a:gdLst>
                <a:gd name="T0" fmla="*/ 0 w 2291"/>
                <a:gd name="T1" fmla="*/ 0 h 3189"/>
                <a:gd name="T2" fmla="*/ 0 w 2291"/>
                <a:gd name="T3" fmla="*/ 554 h 3189"/>
                <a:gd name="T4" fmla="*/ 832 w 2291"/>
                <a:gd name="T5" fmla="*/ 554 h 3189"/>
                <a:gd name="T6" fmla="*/ 832 w 2291"/>
                <a:gd name="T7" fmla="*/ 3188 h 3189"/>
                <a:gd name="T8" fmla="*/ 1458 w 2291"/>
                <a:gd name="T9" fmla="*/ 3188 h 3189"/>
                <a:gd name="T10" fmla="*/ 1458 w 2291"/>
                <a:gd name="T11" fmla="*/ 554 h 3189"/>
                <a:gd name="T12" fmla="*/ 2290 w 2291"/>
                <a:gd name="T13" fmla="*/ 554 h 3189"/>
                <a:gd name="T14" fmla="*/ 2290 w 2291"/>
                <a:gd name="T15" fmla="*/ 0 h 3189"/>
                <a:gd name="T16" fmla="*/ 0 w 2291"/>
                <a:gd name="T17" fmla="*/ 0 h 3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91" h="3189">
                  <a:moveTo>
                    <a:pt x="0" y="0"/>
                  </a:moveTo>
                  <a:lnTo>
                    <a:pt x="0" y="554"/>
                  </a:lnTo>
                  <a:lnTo>
                    <a:pt x="832" y="554"/>
                  </a:lnTo>
                  <a:lnTo>
                    <a:pt x="832" y="3188"/>
                  </a:lnTo>
                  <a:lnTo>
                    <a:pt x="1458" y="3188"/>
                  </a:lnTo>
                  <a:lnTo>
                    <a:pt x="1458" y="554"/>
                  </a:lnTo>
                  <a:lnTo>
                    <a:pt x="2290" y="554"/>
                  </a:lnTo>
                  <a:lnTo>
                    <a:pt x="2290" y="0"/>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2" name="Freeform 51">
              <a:extLst>
                <a:ext uri="{FF2B5EF4-FFF2-40B4-BE49-F238E27FC236}">
                  <a16:creationId xmlns:a16="http://schemas.microsoft.com/office/drawing/2014/main" id="{327CDCBB-F098-6D4D-9DB9-64E0EBAD6BA3}"/>
                </a:ext>
              </a:extLst>
            </p:cNvPr>
            <p:cNvSpPr>
              <a:spLocks noChangeArrowheads="1"/>
            </p:cNvSpPr>
            <p:nvPr userDrawn="1"/>
          </p:nvSpPr>
          <p:spPr bwMode="auto">
            <a:xfrm>
              <a:off x="185738" y="2951163"/>
              <a:ext cx="869950" cy="1149350"/>
            </a:xfrm>
            <a:custGeom>
              <a:avLst/>
              <a:gdLst>
                <a:gd name="T0" fmla="*/ 1073 w 2416"/>
                <a:gd name="T1" fmla="*/ 1916 h 3192"/>
                <a:gd name="T2" fmla="*/ 625 w 2416"/>
                <a:gd name="T3" fmla="*/ 3188 h 3192"/>
                <a:gd name="T4" fmla="*/ 0 w 2416"/>
                <a:gd name="T5" fmla="*/ 0 h 3192"/>
                <a:gd name="T6" fmla="*/ 1251 w 2416"/>
                <a:gd name="T7" fmla="*/ 0 h 3192"/>
                <a:gd name="T8" fmla="*/ 1369 w 2416"/>
                <a:gd name="T9" fmla="*/ 3 h 3192"/>
                <a:gd name="T10" fmla="*/ 1485 w 2416"/>
                <a:gd name="T11" fmla="*/ 23 h 3192"/>
                <a:gd name="T12" fmla="*/ 1589 w 2416"/>
                <a:gd name="T13" fmla="*/ 46 h 3192"/>
                <a:gd name="T14" fmla="*/ 1688 w 2416"/>
                <a:gd name="T15" fmla="*/ 79 h 3192"/>
                <a:gd name="T16" fmla="*/ 1780 w 2416"/>
                <a:gd name="T17" fmla="*/ 119 h 3192"/>
                <a:gd name="T18" fmla="*/ 1865 w 2416"/>
                <a:gd name="T19" fmla="*/ 172 h 3192"/>
                <a:gd name="T20" fmla="*/ 1944 w 2416"/>
                <a:gd name="T21" fmla="*/ 228 h 3192"/>
                <a:gd name="T22" fmla="*/ 2013 w 2416"/>
                <a:gd name="T23" fmla="*/ 291 h 3192"/>
                <a:gd name="T24" fmla="*/ 2076 w 2416"/>
                <a:gd name="T25" fmla="*/ 360 h 3192"/>
                <a:gd name="T26" fmla="*/ 2132 w 2416"/>
                <a:gd name="T27" fmla="*/ 434 h 3192"/>
                <a:gd name="T28" fmla="*/ 2181 w 2416"/>
                <a:gd name="T29" fmla="*/ 517 h 3192"/>
                <a:gd name="T30" fmla="*/ 2216 w 2416"/>
                <a:gd name="T31" fmla="*/ 603 h 3192"/>
                <a:gd name="T32" fmla="*/ 2246 w 2416"/>
                <a:gd name="T33" fmla="*/ 692 h 3192"/>
                <a:gd name="T34" fmla="*/ 2268 w 2416"/>
                <a:gd name="T35" fmla="*/ 783 h 3192"/>
                <a:gd name="T36" fmla="*/ 2283 w 2416"/>
                <a:gd name="T37" fmla="*/ 878 h 3192"/>
                <a:gd name="T38" fmla="*/ 2286 w 2416"/>
                <a:gd name="T39" fmla="*/ 977 h 3192"/>
                <a:gd name="T40" fmla="*/ 2283 w 2416"/>
                <a:gd name="T41" fmla="*/ 1059 h 3192"/>
                <a:gd name="T42" fmla="*/ 2261 w 2416"/>
                <a:gd name="T43" fmla="*/ 1210 h 3192"/>
                <a:gd name="T44" fmla="*/ 2212 w 2416"/>
                <a:gd name="T45" fmla="*/ 1347 h 3192"/>
                <a:gd name="T46" fmla="*/ 2150 w 2416"/>
                <a:gd name="T47" fmla="*/ 1469 h 3192"/>
                <a:gd name="T48" fmla="*/ 2068 w 2416"/>
                <a:gd name="T49" fmla="*/ 1572 h 3192"/>
                <a:gd name="T50" fmla="*/ 1976 w 2416"/>
                <a:gd name="T51" fmla="*/ 1661 h 3192"/>
                <a:gd name="T52" fmla="*/ 1873 w 2416"/>
                <a:gd name="T53" fmla="*/ 1735 h 3192"/>
                <a:gd name="T54" fmla="*/ 1760 w 2416"/>
                <a:gd name="T55" fmla="*/ 1792 h 3192"/>
                <a:gd name="T56" fmla="*/ 2415 w 2416"/>
                <a:gd name="T57" fmla="*/ 3191 h 3192"/>
                <a:gd name="T58" fmla="*/ 1695 w 2416"/>
                <a:gd name="T59" fmla="*/ 3188 h 3192"/>
                <a:gd name="T60" fmla="*/ 625 w 2416"/>
                <a:gd name="T61" fmla="*/ 554 h 3192"/>
                <a:gd name="T62" fmla="*/ 1210 w 2416"/>
                <a:gd name="T63" fmla="*/ 1398 h 3192"/>
                <a:gd name="T64" fmla="*/ 1261 w 2416"/>
                <a:gd name="T65" fmla="*/ 1395 h 3192"/>
                <a:gd name="T66" fmla="*/ 1353 w 2416"/>
                <a:gd name="T67" fmla="*/ 1380 h 3192"/>
                <a:gd name="T68" fmla="*/ 1435 w 2416"/>
                <a:gd name="T69" fmla="*/ 1350 h 3192"/>
                <a:gd name="T70" fmla="*/ 1509 w 2416"/>
                <a:gd name="T71" fmla="*/ 1306 h 3192"/>
                <a:gd name="T72" fmla="*/ 1568 w 2416"/>
                <a:gd name="T73" fmla="*/ 1250 h 3192"/>
                <a:gd name="T74" fmla="*/ 1612 w 2416"/>
                <a:gd name="T75" fmla="*/ 1185 h 3192"/>
                <a:gd name="T76" fmla="*/ 1645 w 2416"/>
                <a:gd name="T77" fmla="*/ 1106 h 3192"/>
                <a:gd name="T78" fmla="*/ 1660 w 2416"/>
                <a:gd name="T79" fmla="*/ 1020 h 3192"/>
                <a:gd name="T80" fmla="*/ 1663 w 2416"/>
                <a:gd name="T81" fmla="*/ 976 h 3192"/>
                <a:gd name="T82" fmla="*/ 1652 w 2416"/>
                <a:gd name="T83" fmla="*/ 887 h 3192"/>
                <a:gd name="T84" fmla="*/ 1630 w 2416"/>
                <a:gd name="T85" fmla="*/ 804 h 3192"/>
                <a:gd name="T86" fmla="*/ 1590 w 2416"/>
                <a:gd name="T87" fmla="*/ 735 h 3192"/>
                <a:gd name="T88" fmla="*/ 1538 w 2416"/>
                <a:gd name="T89" fmla="*/ 672 h 3192"/>
                <a:gd name="T90" fmla="*/ 1476 w 2416"/>
                <a:gd name="T91" fmla="*/ 625 h 3192"/>
                <a:gd name="T92" fmla="*/ 1398 w 2416"/>
                <a:gd name="T93" fmla="*/ 588 h 3192"/>
                <a:gd name="T94" fmla="*/ 1309 w 2416"/>
                <a:gd name="T95" fmla="*/ 561 h 3192"/>
                <a:gd name="T96" fmla="*/ 1210 w 2416"/>
                <a:gd name="T97" fmla="*/ 554 h 3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16" h="3192">
                  <a:moveTo>
                    <a:pt x="1695" y="3188"/>
                  </a:moveTo>
                  <a:lnTo>
                    <a:pt x="1073" y="1916"/>
                  </a:lnTo>
                  <a:lnTo>
                    <a:pt x="625" y="1916"/>
                  </a:lnTo>
                  <a:lnTo>
                    <a:pt x="625" y="3188"/>
                  </a:lnTo>
                  <a:lnTo>
                    <a:pt x="0" y="3188"/>
                  </a:lnTo>
                  <a:lnTo>
                    <a:pt x="0" y="0"/>
                  </a:lnTo>
                  <a:lnTo>
                    <a:pt x="1251" y="0"/>
                  </a:lnTo>
                  <a:lnTo>
                    <a:pt x="1251" y="0"/>
                  </a:lnTo>
                  <a:lnTo>
                    <a:pt x="1313" y="0"/>
                  </a:lnTo>
                  <a:lnTo>
                    <a:pt x="1369" y="3"/>
                  </a:lnTo>
                  <a:lnTo>
                    <a:pt x="1429" y="11"/>
                  </a:lnTo>
                  <a:lnTo>
                    <a:pt x="1485" y="23"/>
                  </a:lnTo>
                  <a:lnTo>
                    <a:pt x="1537" y="34"/>
                  </a:lnTo>
                  <a:lnTo>
                    <a:pt x="1589" y="46"/>
                  </a:lnTo>
                  <a:lnTo>
                    <a:pt x="1640" y="61"/>
                  </a:lnTo>
                  <a:lnTo>
                    <a:pt x="1688" y="79"/>
                  </a:lnTo>
                  <a:lnTo>
                    <a:pt x="1735" y="97"/>
                  </a:lnTo>
                  <a:lnTo>
                    <a:pt x="1780" y="119"/>
                  </a:lnTo>
                  <a:lnTo>
                    <a:pt x="1824" y="146"/>
                  </a:lnTo>
                  <a:lnTo>
                    <a:pt x="1865" y="172"/>
                  </a:lnTo>
                  <a:lnTo>
                    <a:pt x="1907" y="199"/>
                  </a:lnTo>
                  <a:lnTo>
                    <a:pt x="1944" y="228"/>
                  </a:lnTo>
                  <a:lnTo>
                    <a:pt x="1981" y="258"/>
                  </a:lnTo>
                  <a:lnTo>
                    <a:pt x="2013" y="291"/>
                  </a:lnTo>
                  <a:lnTo>
                    <a:pt x="2046" y="323"/>
                  </a:lnTo>
                  <a:lnTo>
                    <a:pt x="2076" y="360"/>
                  </a:lnTo>
                  <a:lnTo>
                    <a:pt x="2105" y="397"/>
                  </a:lnTo>
                  <a:lnTo>
                    <a:pt x="2132" y="434"/>
                  </a:lnTo>
                  <a:lnTo>
                    <a:pt x="2154" y="476"/>
                  </a:lnTo>
                  <a:lnTo>
                    <a:pt x="2181" y="517"/>
                  </a:lnTo>
                  <a:lnTo>
                    <a:pt x="2199" y="558"/>
                  </a:lnTo>
                  <a:lnTo>
                    <a:pt x="2216" y="603"/>
                  </a:lnTo>
                  <a:lnTo>
                    <a:pt x="2231" y="647"/>
                  </a:lnTo>
                  <a:lnTo>
                    <a:pt x="2246" y="692"/>
                  </a:lnTo>
                  <a:lnTo>
                    <a:pt x="2261" y="739"/>
                  </a:lnTo>
                  <a:lnTo>
                    <a:pt x="2268" y="783"/>
                  </a:lnTo>
                  <a:lnTo>
                    <a:pt x="2276" y="831"/>
                  </a:lnTo>
                  <a:lnTo>
                    <a:pt x="2283" y="878"/>
                  </a:lnTo>
                  <a:lnTo>
                    <a:pt x="2286" y="930"/>
                  </a:lnTo>
                  <a:lnTo>
                    <a:pt x="2286" y="977"/>
                  </a:lnTo>
                  <a:lnTo>
                    <a:pt x="2286" y="977"/>
                  </a:lnTo>
                  <a:lnTo>
                    <a:pt x="2283" y="1059"/>
                  </a:lnTo>
                  <a:lnTo>
                    <a:pt x="2276" y="1136"/>
                  </a:lnTo>
                  <a:lnTo>
                    <a:pt x="2261" y="1210"/>
                  </a:lnTo>
                  <a:lnTo>
                    <a:pt x="2239" y="1281"/>
                  </a:lnTo>
                  <a:lnTo>
                    <a:pt x="2212" y="1347"/>
                  </a:lnTo>
                  <a:lnTo>
                    <a:pt x="2182" y="1410"/>
                  </a:lnTo>
                  <a:lnTo>
                    <a:pt x="2150" y="1469"/>
                  </a:lnTo>
                  <a:lnTo>
                    <a:pt x="2113" y="1521"/>
                  </a:lnTo>
                  <a:lnTo>
                    <a:pt x="2068" y="1572"/>
                  </a:lnTo>
                  <a:lnTo>
                    <a:pt x="2024" y="1620"/>
                  </a:lnTo>
                  <a:lnTo>
                    <a:pt x="1976" y="1661"/>
                  </a:lnTo>
                  <a:lnTo>
                    <a:pt x="1925" y="1698"/>
                  </a:lnTo>
                  <a:lnTo>
                    <a:pt x="1873" y="1735"/>
                  </a:lnTo>
                  <a:lnTo>
                    <a:pt x="1817" y="1765"/>
                  </a:lnTo>
                  <a:lnTo>
                    <a:pt x="1760" y="1792"/>
                  </a:lnTo>
                  <a:lnTo>
                    <a:pt x="1704" y="1818"/>
                  </a:lnTo>
                  <a:lnTo>
                    <a:pt x="2415" y="3191"/>
                  </a:lnTo>
                  <a:lnTo>
                    <a:pt x="1695" y="3191"/>
                  </a:lnTo>
                  <a:lnTo>
                    <a:pt x="1695" y="3188"/>
                  </a:lnTo>
                  <a:close/>
                  <a:moveTo>
                    <a:pt x="1210" y="554"/>
                  </a:moveTo>
                  <a:lnTo>
                    <a:pt x="625" y="554"/>
                  </a:lnTo>
                  <a:lnTo>
                    <a:pt x="625" y="1398"/>
                  </a:lnTo>
                  <a:lnTo>
                    <a:pt x="1210" y="1398"/>
                  </a:lnTo>
                  <a:lnTo>
                    <a:pt x="1210" y="1398"/>
                  </a:lnTo>
                  <a:lnTo>
                    <a:pt x="1261" y="1395"/>
                  </a:lnTo>
                  <a:lnTo>
                    <a:pt x="1309" y="1392"/>
                  </a:lnTo>
                  <a:lnTo>
                    <a:pt x="1353" y="1380"/>
                  </a:lnTo>
                  <a:lnTo>
                    <a:pt x="1398" y="1368"/>
                  </a:lnTo>
                  <a:lnTo>
                    <a:pt x="1435" y="1350"/>
                  </a:lnTo>
                  <a:lnTo>
                    <a:pt x="1476" y="1328"/>
                  </a:lnTo>
                  <a:lnTo>
                    <a:pt x="1509" y="1306"/>
                  </a:lnTo>
                  <a:lnTo>
                    <a:pt x="1538" y="1279"/>
                  </a:lnTo>
                  <a:lnTo>
                    <a:pt x="1568" y="1250"/>
                  </a:lnTo>
                  <a:lnTo>
                    <a:pt x="1590" y="1217"/>
                  </a:lnTo>
                  <a:lnTo>
                    <a:pt x="1612" y="1185"/>
                  </a:lnTo>
                  <a:lnTo>
                    <a:pt x="1630" y="1148"/>
                  </a:lnTo>
                  <a:lnTo>
                    <a:pt x="1645" y="1106"/>
                  </a:lnTo>
                  <a:lnTo>
                    <a:pt x="1652" y="1065"/>
                  </a:lnTo>
                  <a:lnTo>
                    <a:pt x="1660" y="1020"/>
                  </a:lnTo>
                  <a:lnTo>
                    <a:pt x="1663" y="976"/>
                  </a:lnTo>
                  <a:lnTo>
                    <a:pt x="1663" y="976"/>
                  </a:lnTo>
                  <a:lnTo>
                    <a:pt x="1660" y="932"/>
                  </a:lnTo>
                  <a:lnTo>
                    <a:pt x="1652" y="887"/>
                  </a:lnTo>
                  <a:lnTo>
                    <a:pt x="1645" y="846"/>
                  </a:lnTo>
                  <a:lnTo>
                    <a:pt x="1630" y="804"/>
                  </a:lnTo>
                  <a:lnTo>
                    <a:pt x="1612" y="767"/>
                  </a:lnTo>
                  <a:lnTo>
                    <a:pt x="1590" y="735"/>
                  </a:lnTo>
                  <a:lnTo>
                    <a:pt x="1568" y="702"/>
                  </a:lnTo>
                  <a:lnTo>
                    <a:pt x="1538" y="672"/>
                  </a:lnTo>
                  <a:lnTo>
                    <a:pt x="1509" y="646"/>
                  </a:lnTo>
                  <a:lnTo>
                    <a:pt x="1476" y="625"/>
                  </a:lnTo>
                  <a:lnTo>
                    <a:pt x="1435" y="603"/>
                  </a:lnTo>
                  <a:lnTo>
                    <a:pt x="1398" y="588"/>
                  </a:lnTo>
                  <a:lnTo>
                    <a:pt x="1353" y="573"/>
                  </a:lnTo>
                  <a:lnTo>
                    <a:pt x="1309" y="561"/>
                  </a:lnTo>
                  <a:lnTo>
                    <a:pt x="1261" y="558"/>
                  </a:lnTo>
                  <a:lnTo>
                    <a:pt x="1210" y="55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3" name="Freeform 52">
              <a:extLst>
                <a:ext uri="{FF2B5EF4-FFF2-40B4-BE49-F238E27FC236}">
                  <a16:creationId xmlns:a16="http://schemas.microsoft.com/office/drawing/2014/main" id="{F4E6FB3B-6385-4C4D-97CB-C1C79F83991F}"/>
                </a:ext>
              </a:extLst>
            </p:cNvPr>
            <p:cNvSpPr>
              <a:spLocks noChangeArrowheads="1"/>
            </p:cNvSpPr>
            <p:nvPr userDrawn="1"/>
          </p:nvSpPr>
          <p:spPr bwMode="auto">
            <a:xfrm>
              <a:off x="1333500" y="2951163"/>
              <a:ext cx="223838" cy="1147762"/>
            </a:xfrm>
            <a:custGeom>
              <a:avLst/>
              <a:gdLst>
                <a:gd name="T0" fmla="*/ 0 w 623"/>
                <a:gd name="T1" fmla="*/ 3188 h 3189"/>
                <a:gd name="T2" fmla="*/ 622 w 623"/>
                <a:gd name="T3" fmla="*/ 3188 h 3189"/>
                <a:gd name="T4" fmla="*/ 622 w 623"/>
                <a:gd name="T5" fmla="*/ 0 h 3189"/>
                <a:gd name="T6" fmla="*/ 0 w 623"/>
                <a:gd name="T7" fmla="*/ 0 h 3189"/>
                <a:gd name="T8" fmla="*/ 0 w 623"/>
                <a:gd name="T9" fmla="*/ 3188 h 3189"/>
              </a:gdLst>
              <a:ahLst/>
              <a:cxnLst>
                <a:cxn ang="0">
                  <a:pos x="T0" y="T1"/>
                </a:cxn>
                <a:cxn ang="0">
                  <a:pos x="T2" y="T3"/>
                </a:cxn>
                <a:cxn ang="0">
                  <a:pos x="T4" y="T5"/>
                </a:cxn>
                <a:cxn ang="0">
                  <a:pos x="T6" y="T7"/>
                </a:cxn>
                <a:cxn ang="0">
                  <a:pos x="T8" y="T9"/>
                </a:cxn>
              </a:cxnLst>
              <a:rect l="0" t="0" r="r" b="b"/>
              <a:pathLst>
                <a:path w="623" h="3189">
                  <a:moveTo>
                    <a:pt x="0" y="3188"/>
                  </a:moveTo>
                  <a:lnTo>
                    <a:pt x="622" y="3188"/>
                  </a:lnTo>
                  <a:lnTo>
                    <a:pt x="622" y="0"/>
                  </a:lnTo>
                  <a:lnTo>
                    <a:pt x="0" y="0"/>
                  </a:lnTo>
                  <a:lnTo>
                    <a:pt x="0" y="318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4" name="Freeform 53">
              <a:extLst>
                <a:ext uri="{FF2B5EF4-FFF2-40B4-BE49-F238E27FC236}">
                  <a16:creationId xmlns:a16="http://schemas.microsoft.com/office/drawing/2014/main" id="{15E0A59E-9DEB-4A48-B801-C6F3CBEF1AFF}"/>
                </a:ext>
              </a:extLst>
            </p:cNvPr>
            <p:cNvSpPr>
              <a:spLocks noChangeArrowheads="1"/>
            </p:cNvSpPr>
            <p:nvPr userDrawn="1"/>
          </p:nvSpPr>
          <p:spPr bwMode="auto">
            <a:xfrm>
              <a:off x="3044825" y="2951163"/>
              <a:ext cx="836613" cy="1147762"/>
            </a:xfrm>
            <a:custGeom>
              <a:avLst/>
              <a:gdLst>
                <a:gd name="T0" fmla="*/ 1702 w 2325"/>
                <a:gd name="T1" fmla="*/ 0 h 3189"/>
                <a:gd name="T2" fmla="*/ 1702 w 2325"/>
                <a:gd name="T3" fmla="*/ 1303 h 3189"/>
                <a:gd name="T4" fmla="*/ 622 w 2325"/>
                <a:gd name="T5" fmla="*/ 1303 h 3189"/>
                <a:gd name="T6" fmla="*/ 622 w 2325"/>
                <a:gd name="T7" fmla="*/ 0 h 3189"/>
                <a:gd name="T8" fmla="*/ 0 w 2325"/>
                <a:gd name="T9" fmla="*/ 0 h 3189"/>
                <a:gd name="T10" fmla="*/ 0 w 2325"/>
                <a:gd name="T11" fmla="*/ 3188 h 3189"/>
                <a:gd name="T12" fmla="*/ 622 w 2325"/>
                <a:gd name="T13" fmla="*/ 3188 h 3189"/>
                <a:gd name="T14" fmla="*/ 622 w 2325"/>
                <a:gd name="T15" fmla="*/ 1854 h 3189"/>
                <a:gd name="T16" fmla="*/ 1702 w 2325"/>
                <a:gd name="T17" fmla="*/ 1854 h 3189"/>
                <a:gd name="T18" fmla="*/ 1702 w 2325"/>
                <a:gd name="T19" fmla="*/ 3188 h 3189"/>
                <a:gd name="T20" fmla="*/ 2324 w 2325"/>
                <a:gd name="T21" fmla="*/ 3188 h 3189"/>
                <a:gd name="T22" fmla="*/ 2324 w 2325"/>
                <a:gd name="T23" fmla="*/ 0 h 3189"/>
                <a:gd name="T24" fmla="*/ 1702 w 2325"/>
                <a:gd name="T25" fmla="*/ 0 h 3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25" h="3189">
                  <a:moveTo>
                    <a:pt x="1702" y="0"/>
                  </a:moveTo>
                  <a:lnTo>
                    <a:pt x="1702" y="1303"/>
                  </a:lnTo>
                  <a:lnTo>
                    <a:pt x="622" y="1303"/>
                  </a:lnTo>
                  <a:lnTo>
                    <a:pt x="622" y="0"/>
                  </a:lnTo>
                  <a:lnTo>
                    <a:pt x="0" y="0"/>
                  </a:lnTo>
                  <a:lnTo>
                    <a:pt x="0" y="3188"/>
                  </a:lnTo>
                  <a:lnTo>
                    <a:pt x="622" y="3188"/>
                  </a:lnTo>
                  <a:lnTo>
                    <a:pt x="622" y="1854"/>
                  </a:lnTo>
                  <a:lnTo>
                    <a:pt x="1702" y="1854"/>
                  </a:lnTo>
                  <a:lnTo>
                    <a:pt x="1702" y="3188"/>
                  </a:lnTo>
                  <a:lnTo>
                    <a:pt x="2324" y="3188"/>
                  </a:lnTo>
                  <a:lnTo>
                    <a:pt x="2324" y="0"/>
                  </a:lnTo>
                  <a:lnTo>
                    <a:pt x="1702"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5" name="Freeform 54">
              <a:extLst>
                <a:ext uri="{FF2B5EF4-FFF2-40B4-BE49-F238E27FC236}">
                  <a16:creationId xmlns:a16="http://schemas.microsoft.com/office/drawing/2014/main" id="{6D0317AF-443D-AA44-8E84-1E5F47C4A71B}"/>
                </a:ext>
              </a:extLst>
            </p:cNvPr>
            <p:cNvSpPr>
              <a:spLocks noChangeArrowheads="1"/>
            </p:cNvSpPr>
            <p:nvPr userDrawn="1"/>
          </p:nvSpPr>
          <p:spPr bwMode="auto">
            <a:xfrm>
              <a:off x="4159250" y="2951163"/>
              <a:ext cx="825500" cy="1147762"/>
            </a:xfrm>
            <a:custGeom>
              <a:avLst/>
              <a:gdLst>
                <a:gd name="T0" fmla="*/ 0 w 2291"/>
                <a:gd name="T1" fmla="*/ 0 h 3189"/>
                <a:gd name="T2" fmla="*/ 0 w 2291"/>
                <a:gd name="T3" fmla="*/ 554 h 3189"/>
                <a:gd name="T4" fmla="*/ 832 w 2291"/>
                <a:gd name="T5" fmla="*/ 554 h 3189"/>
                <a:gd name="T6" fmla="*/ 832 w 2291"/>
                <a:gd name="T7" fmla="*/ 3188 h 3189"/>
                <a:gd name="T8" fmla="*/ 1458 w 2291"/>
                <a:gd name="T9" fmla="*/ 3188 h 3189"/>
                <a:gd name="T10" fmla="*/ 1458 w 2291"/>
                <a:gd name="T11" fmla="*/ 554 h 3189"/>
                <a:gd name="T12" fmla="*/ 2290 w 2291"/>
                <a:gd name="T13" fmla="*/ 554 h 3189"/>
                <a:gd name="T14" fmla="*/ 2290 w 2291"/>
                <a:gd name="T15" fmla="*/ 0 h 3189"/>
                <a:gd name="T16" fmla="*/ 0 w 2291"/>
                <a:gd name="T17" fmla="*/ 0 h 3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91" h="3189">
                  <a:moveTo>
                    <a:pt x="0" y="0"/>
                  </a:moveTo>
                  <a:lnTo>
                    <a:pt x="0" y="554"/>
                  </a:lnTo>
                  <a:lnTo>
                    <a:pt x="832" y="554"/>
                  </a:lnTo>
                  <a:lnTo>
                    <a:pt x="832" y="3188"/>
                  </a:lnTo>
                  <a:lnTo>
                    <a:pt x="1458" y="3188"/>
                  </a:lnTo>
                  <a:lnTo>
                    <a:pt x="1458" y="554"/>
                  </a:lnTo>
                  <a:lnTo>
                    <a:pt x="2290" y="554"/>
                  </a:lnTo>
                  <a:lnTo>
                    <a:pt x="2290" y="0"/>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6" name="Freeform 55">
              <a:extLst>
                <a:ext uri="{FF2B5EF4-FFF2-40B4-BE49-F238E27FC236}">
                  <a16:creationId xmlns:a16="http://schemas.microsoft.com/office/drawing/2014/main" id="{1B12E08D-334C-A346-8879-C1114FF4816D}"/>
                </a:ext>
              </a:extLst>
            </p:cNvPr>
            <p:cNvSpPr>
              <a:spLocks noChangeArrowheads="1"/>
            </p:cNvSpPr>
            <p:nvPr userDrawn="1"/>
          </p:nvSpPr>
          <p:spPr bwMode="auto">
            <a:xfrm>
              <a:off x="5262563" y="2951163"/>
              <a:ext cx="825500" cy="1147762"/>
            </a:xfrm>
            <a:custGeom>
              <a:avLst/>
              <a:gdLst>
                <a:gd name="T0" fmla="*/ 626 w 2294"/>
                <a:gd name="T1" fmla="*/ 1990 h 3189"/>
                <a:gd name="T2" fmla="*/ 0 w 2294"/>
                <a:gd name="T3" fmla="*/ 3188 h 3189"/>
                <a:gd name="T4" fmla="*/ 1240 w 2294"/>
                <a:gd name="T5" fmla="*/ 0 h 3189"/>
                <a:gd name="T6" fmla="*/ 1299 w 2294"/>
                <a:gd name="T7" fmla="*/ 0 h 3189"/>
                <a:gd name="T8" fmla="*/ 1418 w 2294"/>
                <a:gd name="T9" fmla="*/ 11 h 3189"/>
                <a:gd name="T10" fmla="*/ 1530 w 2294"/>
                <a:gd name="T11" fmla="*/ 34 h 3189"/>
                <a:gd name="T12" fmla="*/ 1634 w 2294"/>
                <a:gd name="T13" fmla="*/ 64 h 3189"/>
                <a:gd name="T14" fmla="*/ 1729 w 2294"/>
                <a:gd name="T15" fmla="*/ 100 h 3189"/>
                <a:gd name="T16" fmla="*/ 1818 w 2294"/>
                <a:gd name="T17" fmla="*/ 144 h 3189"/>
                <a:gd name="T18" fmla="*/ 1904 w 2294"/>
                <a:gd name="T19" fmla="*/ 200 h 3189"/>
                <a:gd name="T20" fmla="*/ 1978 w 2294"/>
                <a:gd name="T21" fmla="*/ 262 h 3189"/>
                <a:gd name="T22" fmla="*/ 2047 w 2294"/>
                <a:gd name="T23" fmla="*/ 328 h 3189"/>
                <a:gd name="T24" fmla="*/ 2106 w 2294"/>
                <a:gd name="T25" fmla="*/ 402 h 3189"/>
                <a:gd name="T26" fmla="*/ 2160 w 2294"/>
                <a:gd name="T27" fmla="*/ 480 h 3189"/>
                <a:gd name="T28" fmla="*/ 2204 w 2294"/>
                <a:gd name="T29" fmla="*/ 566 h 3189"/>
                <a:gd name="T30" fmla="*/ 2237 w 2294"/>
                <a:gd name="T31" fmla="*/ 655 h 3189"/>
                <a:gd name="T32" fmla="*/ 2263 w 2294"/>
                <a:gd name="T33" fmla="*/ 746 h 3189"/>
                <a:gd name="T34" fmla="*/ 2283 w 2294"/>
                <a:gd name="T35" fmla="*/ 841 h 3189"/>
                <a:gd name="T36" fmla="*/ 2293 w 2294"/>
                <a:gd name="T37" fmla="*/ 940 h 3189"/>
                <a:gd name="T38" fmla="*/ 2293 w 2294"/>
                <a:gd name="T39" fmla="*/ 992 h 3189"/>
                <a:gd name="T40" fmla="*/ 2290 w 2294"/>
                <a:gd name="T41" fmla="*/ 1091 h 3189"/>
                <a:gd name="T42" fmla="*/ 2275 w 2294"/>
                <a:gd name="T43" fmla="*/ 1191 h 3189"/>
                <a:gd name="T44" fmla="*/ 2251 w 2294"/>
                <a:gd name="T45" fmla="*/ 1282 h 3189"/>
                <a:gd name="T46" fmla="*/ 2222 w 2294"/>
                <a:gd name="T47" fmla="*/ 1374 h 3189"/>
                <a:gd name="T48" fmla="*/ 2182 w 2294"/>
                <a:gd name="T49" fmla="*/ 1460 h 3189"/>
                <a:gd name="T50" fmla="*/ 2133 w 2294"/>
                <a:gd name="T51" fmla="*/ 1541 h 3189"/>
                <a:gd name="T52" fmla="*/ 2077 w 2294"/>
                <a:gd name="T53" fmla="*/ 1620 h 3189"/>
                <a:gd name="T54" fmla="*/ 2015 w 2294"/>
                <a:gd name="T55" fmla="*/ 1689 h 3189"/>
                <a:gd name="T56" fmla="*/ 1941 w 2294"/>
                <a:gd name="T57" fmla="*/ 1755 h 3189"/>
                <a:gd name="T58" fmla="*/ 1862 w 2294"/>
                <a:gd name="T59" fmla="*/ 1811 h 3189"/>
                <a:gd name="T60" fmla="*/ 1773 w 2294"/>
                <a:gd name="T61" fmla="*/ 1864 h 3189"/>
                <a:gd name="T62" fmla="*/ 1681 w 2294"/>
                <a:gd name="T63" fmla="*/ 1904 h 3189"/>
                <a:gd name="T64" fmla="*/ 1582 w 2294"/>
                <a:gd name="T65" fmla="*/ 1940 h 3189"/>
                <a:gd name="T66" fmla="*/ 1474 w 2294"/>
                <a:gd name="T67" fmla="*/ 1963 h 3189"/>
                <a:gd name="T68" fmla="*/ 1359 w 2294"/>
                <a:gd name="T69" fmla="*/ 1978 h 3189"/>
                <a:gd name="T70" fmla="*/ 1240 w 2294"/>
                <a:gd name="T71" fmla="*/ 1990 h 3189"/>
                <a:gd name="T72" fmla="*/ 626 w 2294"/>
                <a:gd name="T73" fmla="*/ 554 h 3189"/>
                <a:gd name="T74" fmla="*/ 1206 w 2294"/>
                <a:gd name="T75" fmla="*/ 1427 h 3189"/>
                <a:gd name="T76" fmla="*/ 1258 w 2294"/>
                <a:gd name="T77" fmla="*/ 1427 h 3189"/>
                <a:gd name="T78" fmla="*/ 1353 w 2294"/>
                <a:gd name="T79" fmla="*/ 1413 h 3189"/>
                <a:gd name="T80" fmla="*/ 1439 w 2294"/>
                <a:gd name="T81" fmla="*/ 1380 h 3189"/>
                <a:gd name="T82" fmla="*/ 1508 w 2294"/>
                <a:gd name="T83" fmla="*/ 1336 h 3189"/>
                <a:gd name="T84" fmla="*/ 1570 w 2294"/>
                <a:gd name="T85" fmla="*/ 1279 h 3189"/>
                <a:gd name="T86" fmla="*/ 1615 w 2294"/>
                <a:gd name="T87" fmla="*/ 1210 h 3189"/>
                <a:gd name="T88" fmla="*/ 1647 w 2294"/>
                <a:gd name="T89" fmla="*/ 1131 h 3189"/>
                <a:gd name="T90" fmla="*/ 1662 w 2294"/>
                <a:gd name="T91" fmla="*/ 1043 h 3189"/>
                <a:gd name="T92" fmla="*/ 1665 w 2294"/>
                <a:gd name="T93" fmla="*/ 995 h 3189"/>
                <a:gd name="T94" fmla="*/ 1659 w 2294"/>
                <a:gd name="T95" fmla="*/ 903 h 3189"/>
                <a:gd name="T96" fmla="*/ 1633 w 2294"/>
                <a:gd name="T97" fmla="*/ 818 h 3189"/>
                <a:gd name="T98" fmla="*/ 1593 w 2294"/>
                <a:gd name="T99" fmla="*/ 744 h 3189"/>
                <a:gd name="T100" fmla="*/ 1541 w 2294"/>
                <a:gd name="T101" fmla="*/ 678 h 3189"/>
                <a:gd name="T102" fmla="*/ 1476 w 2294"/>
                <a:gd name="T103" fmla="*/ 625 h 3189"/>
                <a:gd name="T104" fmla="*/ 1397 w 2294"/>
                <a:gd name="T105" fmla="*/ 590 h 3189"/>
                <a:gd name="T106" fmla="*/ 1305 w 2294"/>
                <a:gd name="T107" fmla="*/ 567 h 3189"/>
                <a:gd name="T108" fmla="*/ 1206 w 2294"/>
                <a:gd name="T109" fmla="*/ 554 h 3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294" h="3189">
                  <a:moveTo>
                    <a:pt x="1240" y="1990"/>
                  </a:moveTo>
                  <a:lnTo>
                    <a:pt x="626" y="1990"/>
                  </a:lnTo>
                  <a:lnTo>
                    <a:pt x="626" y="3188"/>
                  </a:lnTo>
                  <a:lnTo>
                    <a:pt x="0" y="3188"/>
                  </a:lnTo>
                  <a:lnTo>
                    <a:pt x="0" y="0"/>
                  </a:lnTo>
                  <a:lnTo>
                    <a:pt x="1240" y="0"/>
                  </a:lnTo>
                  <a:lnTo>
                    <a:pt x="1240" y="0"/>
                  </a:lnTo>
                  <a:lnTo>
                    <a:pt x="1299" y="0"/>
                  </a:lnTo>
                  <a:lnTo>
                    <a:pt x="1359" y="8"/>
                  </a:lnTo>
                  <a:lnTo>
                    <a:pt x="1418" y="11"/>
                  </a:lnTo>
                  <a:lnTo>
                    <a:pt x="1474" y="23"/>
                  </a:lnTo>
                  <a:lnTo>
                    <a:pt x="1530" y="34"/>
                  </a:lnTo>
                  <a:lnTo>
                    <a:pt x="1582" y="46"/>
                  </a:lnTo>
                  <a:lnTo>
                    <a:pt x="1634" y="64"/>
                  </a:lnTo>
                  <a:lnTo>
                    <a:pt x="1681" y="82"/>
                  </a:lnTo>
                  <a:lnTo>
                    <a:pt x="1729" y="100"/>
                  </a:lnTo>
                  <a:lnTo>
                    <a:pt x="1773" y="122"/>
                  </a:lnTo>
                  <a:lnTo>
                    <a:pt x="1818" y="144"/>
                  </a:lnTo>
                  <a:lnTo>
                    <a:pt x="1862" y="174"/>
                  </a:lnTo>
                  <a:lnTo>
                    <a:pt x="1904" y="200"/>
                  </a:lnTo>
                  <a:lnTo>
                    <a:pt x="1941" y="230"/>
                  </a:lnTo>
                  <a:lnTo>
                    <a:pt x="1978" y="262"/>
                  </a:lnTo>
                  <a:lnTo>
                    <a:pt x="2015" y="295"/>
                  </a:lnTo>
                  <a:lnTo>
                    <a:pt x="2047" y="328"/>
                  </a:lnTo>
                  <a:lnTo>
                    <a:pt x="2077" y="365"/>
                  </a:lnTo>
                  <a:lnTo>
                    <a:pt x="2106" y="402"/>
                  </a:lnTo>
                  <a:lnTo>
                    <a:pt x="2133" y="443"/>
                  </a:lnTo>
                  <a:lnTo>
                    <a:pt x="2160" y="480"/>
                  </a:lnTo>
                  <a:lnTo>
                    <a:pt x="2182" y="524"/>
                  </a:lnTo>
                  <a:lnTo>
                    <a:pt x="2204" y="566"/>
                  </a:lnTo>
                  <a:lnTo>
                    <a:pt x="2222" y="610"/>
                  </a:lnTo>
                  <a:lnTo>
                    <a:pt x="2237" y="655"/>
                  </a:lnTo>
                  <a:lnTo>
                    <a:pt x="2251" y="702"/>
                  </a:lnTo>
                  <a:lnTo>
                    <a:pt x="2263" y="746"/>
                  </a:lnTo>
                  <a:lnTo>
                    <a:pt x="2275" y="794"/>
                  </a:lnTo>
                  <a:lnTo>
                    <a:pt x="2283" y="841"/>
                  </a:lnTo>
                  <a:lnTo>
                    <a:pt x="2290" y="893"/>
                  </a:lnTo>
                  <a:lnTo>
                    <a:pt x="2293" y="940"/>
                  </a:lnTo>
                  <a:lnTo>
                    <a:pt x="2293" y="992"/>
                  </a:lnTo>
                  <a:lnTo>
                    <a:pt x="2293" y="992"/>
                  </a:lnTo>
                  <a:lnTo>
                    <a:pt x="2293" y="1044"/>
                  </a:lnTo>
                  <a:lnTo>
                    <a:pt x="2290" y="1091"/>
                  </a:lnTo>
                  <a:lnTo>
                    <a:pt x="2283" y="1139"/>
                  </a:lnTo>
                  <a:lnTo>
                    <a:pt x="2275" y="1191"/>
                  </a:lnTo>
                  <a:lnTo>
                    <a:pt x="2263" y="1238"/>
                  </a:lnTo>
                  <a:lnTo>
                    <a:pt x="2251" y="1282"/>
                  </a:lnTo>
                  <a:lnTo>
                    <a:pt x="2237" y="1330"/>
                  </a:lnTo>
                  <a:lnTo>
                    <a:pt x="2222" y="1374"/>
                  </a:lnTo>
                  <a:lnTo>
                    <a:pt x="2204" y="1419"/>
                  </a:lnTo>
                  <a:lnTo>
                    <a:pt x="2182" y="1460"/>
                  </a:lnTo>
                  <a:lnTo>
                    <a:pt x="2160" y="1504"/>
                  </a:lnTo>
                  <a:lnTo>
                    <a:pt x="2133" y="1541"/>
                  </a:lnTo>
                  <a:lnTo>
                    <a:pt x="2106" y="1583"/>
                  </a:lnTo>
                  <a:lnTo>
                    <a:pt x="2077" y="1620"/>
                  </a:lnTo>
                  <a:lnTo>
                    <a:pt x="2047" y="1657"/>
                  </a:lnTo>
                  <a:lnTo>
                    <a:pt x="2015" y="1689"/>
                  </a:lnTo>
                  <a:lnTo>
                    <a:pt x="1978" y="1722"/>
                  </a:lnTo>
                  <a:lnTo>
                    <a:pt x="1941" y="1755"/>
                  </a:lnTo>
                  <a:lnTo>
                    <a:pt x="1904" y="1784"/>
                  </a:lnTo>
                  <a:lnTo>
                    <a:pt x="1862" y="1811"/>
                  </a:lnTo>
                  <a:lnTo>
                    <a:pt x="1818" y="1837"/>
                  </a:lnTo>
                  <a:lnTo>
                    <a:pt x="1773" y="1864"/>
                  </a:lnTo>
                  <a:lnTo>
                    <a:pt x="1729" y="1886"/>
                  </a:lnTo>
                  <a:lnTo>
                    <a:pt x="1681" y="1904"/>
                  </a:lnTo>
                  <a:lnTo>
                    <a:pt x="1634" y="1922"/>
                  </a:lnTo>
                  <a:lnTo>
                    <a:pt x="1582" y="1940"/>
                  </a:lnTo>
                  <a:lnTo>
                    <a:pt x="1530" y="1951"/>
                  </a:lnTo>
                  <a:lnTo>
                    <a:pt x="1474" y="1963"/>
                  </a:lnTo>
                  <a:lnTo>
                    <a:pt x="1418" y="1975"/>
                  </a:lnTo>
                  <a:lnTo>
                    <a:pt x="1359" y="1978"/>
                  </a:lnTo>
                  <a:lnTo>
                    <a:pt x="1299" y="1981"/>
                  </a:lnTo>
                  <a:lnTo>
                    <a:pt x="1240" y="1990"/>
                  </a:lnTo>
                  <a:close/>
                  <a:moveTo>
                    <a:pt x="1206" y="554"/>
                  </a:moveTo>
                  <a:lnTo>
                    <a:pt x="626" y="554"/>
                  </a:lnTo>
                  <a:lnTo>
                    <a:pt x="626" y="1427"/>
                  </a:lnTo>
                  <a:lnTo>
                    <a:pt x="1206" y="1427"/>
                  </a:lnTo>
                  <a:lnTo>
                    <a:pt x="1206" y="1427"/>
                  </a:lnTo>
                  <a:lnTo>
                    <a:pt x="1258" y="1427"/>
                  </a:lnTo>
                  <a:lnTo>
                    <a:pt x="1305" y="1420"/>
                  </a:lnTo>
                  <a:lnTo>
                    <a:pt x="1353" y="1413"/>
                  </a:lnTo>
                  <a:lnTo>
                    <a:pt x="1397" y="1398"/>
                  </a:lnTo>
                  <a:lnTo>
                    <a:pt x="1439" y="1380"/>
                  </a:lnTo>
                  <a:lnTo>
                    <a:pt x="1476" y="1362"/>
                  </a:lnTo>
                  <a:lnTo>
                    <a:pt x="1508" y="1336"/>
                  </a:lnTo>
                  <a:lnTo>
                    <a:pt x="1541" y="1309"/>
                  </a:lnTo>
                  <a:lnTo>
                    <a:pt x="1570" y="1279"/>
                  </a:lnTo>
                  <a:lnTo>
                    <a:pt x="1593" y="1247"/>
                  </a:lnTo>
                  <a:lnTo>
                    <a:pt x="1615" y="1210"/>
                  </a:lnTo>
                  <a:lnTo>
                    <a:pt x="1633" y="1173"/>
                  </a:lnTo>
                  <a:lnTo>
                    <a:pt x="1647" y="1131"/>
                  </a:lnTo>
                  <a:lnTo>
                    <a:pt x="1659" y="1087"/>
                  </a:lnTo>
                  <a:lnTo>
                    <a:pt x="1662" y="1043"/>
                  </a:lnTo>
                  <a:lnTo>
                    <a:pt x="1665" y="995"/>
                  </a:lnTo>
                  <a:lnTo>
                    <a:pt x="1665" y="995"/>
                  </a:lnTo>
                  <a:lnTo>
                    <a:pt x="1662" y="948"/>
                  </a:lnTo>
                  <a:lnTo>
                    <a:pt x="1659" y="903"/>
                  </a:lnTo>
                  <a:lnTo>
                    <a:pt x="1647" y="859"/>
                  </a:lnTo>
                  <a:lnTo>
                    <a:pt x="1633" y="818"/>
                  </a:lnTo>
                  <a:lnTo>
                    <a:pt x="1615" y="776"/>
                  </a:lnTo>
                  <a:lnTo>
                    <a:pt x="1593" y="744"/>
                  </a:lnTo>
                  <a:lnTo>
                    <a:pt x="1570" y="711"/>
                  </a:lnTo>
                  <a:lnTo>
                    <a:pt x="1541" y="678"/>
                  </a:lnTo>
                  <a:lnTo>
                    <a:pt x="1508" y="652"/>
                  </a:lnTo>
                  <a:lnTo>
                    <a:pt x="1476" y="625"/>
                  </a:lnTo>
                  <a:lnTo>
                    <a:pt x="1439" y="607"/>
                  </a:lnTo>
                  <a:lnTo>
                    <a:pt x="1397" y="590"/>
                  </a:lnTo>
                  <a:lnTo>
                    <a:pt x="1353" y="575"/>
                  </a:lnTo>
                  <a:lnTo>
                    <a:pt x="1305" y="567"/>
                  </a:lnTo>
                  <a:lnTo>
                    <a:pt x="1258" y="560"/>
                  </a:lnTo>
                  <a:lnTo>
                    <a:pt x="1206" y="55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7" name="Freeform 56">
              <a:extLst>
                <a:ext uri="{FF2B5EF4-FFF2-40B4-BE49-F238E27FC236}">
                  <a16:creationId xmlns:a16="http://schemas.microsoft.com/office/drawing/2014/main" id="{06E9EA92-C44B-D345-B5CF-FFB7C04F5AAF}"/>
                </a:ext>
              </a:extLst>
            </p:cNvPr>
            <p:cNvSpPr>
              <a:spLocks noChangeArrowheads="1"/>
            </p:cNvSpPr>
            <p:nvPr userDrawn="1"/>
          </p:nvSpPr>
          <p:spPr bwMode="auto">
            <a:xfrm>
              <a:off x="6291263" y="2941638"/>
              <a:ext cx="847725" cy="1168400"/>
            </a:xfrm>
            <a:custGeom>
              <a:avLst/>
              <a:gdLst>
                <a:gd name="T0" fmla="*/ 1954 w 2355"/>
                <a:gd name="T1" fmla="*/ 2976 h 3245"/>
                <a:gd name="T2" fmla="*/ 1768 w 2355"/>
                <a:gd name="T3" fmla="*/ 3103 h 3245"/>
                <a:gd name="T4" fmla="*/ 1553 w 2355"/>
                <a:gd name="T5" fmla="*/ 3192 h 3245"/>
                <a:gd name="T6" fmla="*/ 1313 w 2355"/>
                <a:gd name="T7" fmla="*/ 3238 h 3245"/>
                <a:gd name="T8" fmla="*/ 1118 w 2355"/>
                <a:gd name="T9" fmla="*/ 3241 h 3245"/>
                <a:gd name="T10" fmla="*/ 868 w 2355"/>
                <a:gd name="T11" fmla="*/ 3207 h 3245"/>
                <a:gd name="T12" fmla="*/ 647 w 2355"/>
                <a:gd name="T13" fmla="*/ 3130 h 3245"/>
                <a:gd name="T14" fmla="*/ 452 w 2355"/>
                <a:gd name="T15" fmla="*/ 3008 h 3245"/>
                <a:gd name="T16" fmla="*/ 318 w 2355"/>
                <a:gd name="T17" fmla="*/ 2893 h 3245"/>
                <a:gd name="T18" fmla="*/ 132 w 2355"/>
                <a:gd name="T19" fmla="*/ 2638 h 3245"/>
                <a:gd name="T20" fmla="*/ 38 w 2355"/>
                <a:gd name="T21" fmla="*/ 2342 h 3245"/>
                <a:gd name="T22" fmla="*/ 4 w 2355"/>
                <a:gd name="T23" fmla="*/ 2010 h 3245"/>
                <a:gd name="T24" fmla="*/ 0 w 2355"/>
                <a:gd name="T25" fmla="*/ 1421 h 3245"/>
                <a:gd name="T26" fmla="*/ 25 w 2355"/>
                <a:gd name="T27" fmla="*/ 980 h 3245"/>
                <a:gd name="T28" fmla="*/ 101 w 2355"/>
                <a:gd name="T29" fmla="*/ 676 h 3245"/>
                <a:gd name="T30" fmla="*/ 261 w 2355"/>
                <a:gd name="T31" fmla="*/ 410 h 3245"/>
                <a:gd name="T32" fmla="*/ 403 w 2355"/>
                <a:gd name="T33" fmla="*/ 269 h 3245"/>
                <a:gd name="T34" fmla="*/ 594 w 2355"/>
                <a:gd name="T35" fmla="*/ 140 h 3245"/>
                <a:gd name="T36" fmla="*/ 810 w 2355"/>
                <a:gd name="T37" fmla="*/ 52 h 3245"/>
                <a:gd name="T38" fmla="*/ 1050 w 2355"/>
                <a:gd name="T39" fmla="*/ 3 h 3245"/>
                <a:gd name="T40" fmla="*/ 1250 w 2355"/>
                <a:gd name="T41" fmla="*/ 0 h 3245"/>
                <a:gd name="T42" fmla="*/ 1495 w 2355"/>
                <a:gd name="T43" fmla="*/ 37 h 3245"/>
                <a:gd name="T44" fmla="*/ 1714 w 2355"/>
                <a:gd name="T45" fmla="*/ 114 h 3245"/>
                <a:gd name="T46" fmla="*/ 1908 w 2355"/>
                <a:gd name="T47" fmla="*/ 232 h 3245"/>
                <a:gd name="T48" fmla="*/ 2039 w 2355"/>
                <a:gd name="T49" fmla="*/ 348 h 3245"/>
                <a:gd name="T50" fmla="*/ 2222 w 2355"/>
                <a:gd name="T51" fmla="*/ 605 h 3245"/>
                <a:gd name="T52" fmla="*/ 2317 w 2355"/>
                <a:gd name="T53" fmla="*/ 898 h 3245"/>
                <a:gd name="T54" fmla="*/ 2351 w 2355"/>
                <a:gd name="T55" fmla="*/ 1236 h 3245"/>
                <a:gd name="T56" fmla="*/ 2354 w 2355"/>
                <a:gd name="T57" fmla="*/ 1821 h 3245"/>
                <a:gd name="T58" fmla="*/ 2329 w 2355"/>
                <a:gd name="T59" fmla="*/ 2266 h 3245"/>
                <a:gd name="T60" fmla="*/ 2255 w 2355"/>
                <a:gd name="T61" fmla="*/ 2567 h 3245"/>
                <a:gd name="T62" fmla="*/ 2098 w 2355"/>
                <a:gd name="T63" fmla="*/ 2833 h 3245"/>
                <a:gd name="T64" fmla="*/ 1544 w 2355"/>
                <a:gd name="T65" fmla="*/ 688 h 3245"/>
                <a:gd name="T66" fmla="*/ 1359 w 2355"/>
                <a:gd name="T67" fmla="*/ 582 h 3245"/>
                <a:gd name="T68" fmla="*/ 1181 w 2355"/>
                <a:gd name="T69" fmla="*/ 556 h 3245"/>
                <a:gd name="T70" fmla="*/ 949 w 2355"/>
                <a:gd name="T71" fmla="*/ 604 h 3245"/>
                <a:gd name="T72" fmla="*/ 780 w 2355"/>
                <a:gd name="T73" fmla="*/ 725 h 3245"/>
                <a:gd name="T74" fmla="*/ 722 w 2355"/>
                <a:gd name="T75" fmla="*/ 808 h 3245"/>
                <a:gd name="T76" fmla="*/ 666 w 2355"/>
                <a:gd name="T77" fmla="*/ 949 h 3245"/>
                <a:gd name="T78" fmla="*/ 629 w 2355"/>
                <a:gd name="T79" fmla="*/ 1413 h 3245"/>
                <a:gd name="T80" fmla="*/ 632 w 2355"/>
                <a:gd name="T81" fmla="*/ 2001 h 3245"/>
                <a:gd name="T82" fmla="*/ 678 w 2355"/>
                <a:gd name="T83" fmla="*/ 2336 h 3245"/>
                <a:gd name="T84" fmla="*/ 740 w 2355"/>
                <a:gd name="T85" fmla="*/ 2462 h 3245"/>
                <a:gd name="T86" fmla="*/ 813 w 2355"/>
                <a:gd name="T87" fmla="*/ 2551 h 3245"/>
                <a:gd name="T88" fmla="*/ 1001 w 2355"/>
                <a:gd name="T89" fmla="*/ 2657 h 3245"/>
                <a:gd name="T90" fmla="*/ 1181 w 2355"/>
                <a:gd name="T91" fmla="*/ 2684 h 3245"/>
                <a:gd name="T92" fmla="*/ 1411 w 2355"/>
                <a:gd name="T93" fmla="*/ 2640 h 3245"/>
                <a:gd name="T94" fmla="*/ 1581 w 2355"/>
                <a:gd name="T95" fmla="*/ 2514 h 3245"/>
                <a:gd name="T96" fmla="*/ 1639 w 2355"/>
                <a:gd name="T97" fmla="*/ 2435 h 3245"/>
                <a:gd name="T98" fmla="*/ 1692 w 2355"/>
                <a:gd name="T99" fmla="*/ 2293 h 3245"/>
                <a:gd name="T100" fmla="*/ 1734 w 2355"/>
                <a:gd name="T101" fmla="*/ 1831 h 3245"/>
                <a:gd name="T102" fmla="*/ 1731 w 2355"/>
                <a:gd name="T103" fmla="*/ 1243 h 3245"/>
                <a:gd name="T104" fmla="*/ 1680 w 2355"/>
                <a:gd name="T105" fmla="*/ 907 h 3245"/>
                <a:gd name="T106" fmla="*/ 1621 w 2355"/>
                <a:gd name="T107" fmla="*/ 778 h 3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355" h="3245">
                  <a:moveTo>
                    <a:pt x="2040" y="2893"/>
                  </a:moveTo>
                  <a:lnTo>
                    <a:pt x="2040" y="2893"/>
                  </a:lnTo>
                  <a:lnTo>
                    <a:pt x="1999" y="2934"/>
                  </a:lnTo>
                  <a:lnTo>
                    <a:pt x="1954" y="2976"/>
                  </a:lnTo>
                  <a:lnTo>
                    <a:pt x="1910" y="3008"/>
                  </a:lnTo>
                  <a:lnTo>
                    <a:pt x="1862" y="3041"/>
                  </a:lnTo>
                  <a:lnTo>
                    <a:pt x="1815" y="3073"/>
                  </a:lnTo>
                  <a:lnTo>
                    <a:pt x="1768" y="3103"/>
                  </a:lnTo>
                  <a:lnTo>
                    <a:pt x="1716" y="3130"/>
                  </a:lnTo>
                  <a:lnTo>
                    <a:pt x="1664" y="3152"/>
                  </a:lnTo>
                  <a:lnTo>
                    <a:pt x="1612" y="3174"/>
                  </a:lnTo>
                  <a:lnTo>
                    <a:pt x="1553" y="3192"/>
                  </a:lnTo>
                  <a:lnTo>
                    <a:pt x="1497" y="3207"/>
                  </a:lnTo>
                  <a:lnTo>
                    <a:pt x="1438" y="3218"/>
                  </a:lnTo>
                  <a:lnTo>
                    <a:pt x="1375" y="3230"/>
                  </a:lnTo>
                  <a:lnTo>
                    <a:pt x="1313" y="3238"/>
                  </a:lnTo>
                  <a:lnTo>
                    <a:pt x="1251" y="3241"/>
                  </a:lnTo>
                  <a:lnTo>
                    <a:pt x="1184" y="3244"/>
                  </a:lnTo>
                  <a:lnTo>
                    <a:pt x="1184" y="3244"/>
                  </a:lnTo>
                  <a:lnTo>
                    <a:pt x="1118" y="3241"/>
                  </a:lnTo>
                  <a:lnTo>
                    <a:pt x="1051" y="3238"/>
                  </a:lnTo>
                  <a:lnTo>
                    <a:pt x="989" y="3230"/>
                  </a:lnTo>
                  <a:lnTo>
                    <a:pt x="927" y="3218"/>
                  </a:lnTo>
                  <a:lnTo>
                    <a:pt x="868" y="3207"/>
                  </a:lnTo>
                  <a:lnTo>
                    <a:pt x="811" y="3192"/>
                  </a:lnTo>
                  <a:lnTo>
                    <a:pt x="755" y="3174"/>
                  </a:lnTo>
                  <a:lnTo>
                    <a:pt x="699" y="3152"/>
                  </a:lnTo>
                  <a:lnTo>
                    <a:pt x="647" y="3130"/>
                  </a:lnTo>
                  <a:lnTo>
                    <a:pt x="595" y="3103"/>
                  </a:lnTo>
                  <a:lnTo>
                    <a:pt x="543" y="3073"/>
                  </a:lnTo>
                  <a:lnTo>
                    <a:pt x="496" y="3041"/>
                  </a:lnTo>
                  <a:lnTo>
                    <a:pt x="452" y="3008"/>
                  </a:lnTo>
                  <a:lnTo>
                    <a:pt x="404" y="2976"/>
                  </a:lnTo>
                  <a:lnTo>
                    <a:pt x="363" y="2934"/>
                  </a:lnTo>
                  <a:lnTo>
                    <a:pt x="318" y="2893"/>
                  </a:lnTo>
                  <a:lnTo>
                    <a:pt x="318" y="2893"/>
                  </a:lnTo>
                  <a:lnTo>
                    <a:pt x="262" y="2833"/>
                  </a:lnTo>
                  <a:lnTo>
                    <a:pt x="210" y="2767"/>
                  </a:lnTo>
                  <a:lnTo>
                    <a:pt x="169" y="2705"/>
                  </a:lnTo>
                  <a:lnTo>
                    <a:pt x="132" y="2638"/>
                  </a:lnTo>
                  <a:lnTo>
                    <a:pt x="102" y="2567"/>
                  </a:lnTo>
                  <a:lnTo>
                    <a:pt x="75" y="2493"/>
                  </a:lnTo>
                  <a:lnTo>
                    <a:pt x="53" y="2419"/>
                  </a:lnTo>
                  <a:lnTo>
                    <a:pt x="38" y="2342"/>
                  </a:lnTo>
                  <a:lnTo>
                    <a:pt x="27" y="2266"/>
                  </a:lnTo>
                  <a:lnTo>
                    <a:pt x="15" y="2185"/>
                  </a:lnTo>
                  <a:lnTo>
                    <a:pt x="7" y="2096"/>
                  </a:lnTo>
                  <a:lnTo>
                    <a:pt x="4" y="2010"/>
                  </a:lnTo>
                  <a:lnTo>
                    <a:pt x="0" y="1821"/>
                  </a:lnTo>
                  <a:lnTo>
                    <a:pt x="0" y="1621"/>
                  </a:lnTo>
                  <a:lnTo>
                    <a:pt x="0" y="1621"/>
                  </a:lnTo>
                  <a:lnTo>
                    <a:pt x="0" y="1421"/>
                  </a:lnTo>
                  <a:lnTo>
                    <a:pt x="3" y="1236"/>
                  </a:lnTo>
                  <a:lnTo>
                    <a:pt x="6" y="1147"/>
                  </a:lnTo>
                  <a:lnTo>
                    <a:pt x="13" y="1061"/>
                  </a:lnTo>
                  <a:lnTo>
                    <a:pt x="25" y="980"/>
                  </a:lnTo>
                  <a:lnTo>
                    <a:pt x="37" y="898"/>
                  </a:lnTo>
                  <a:lnTo>
                    <a:pt x="52" y="821"/>
                  </a:lnTo>
                  <a:lnTo>
                    <a:pt x="74" y="747"/>
                  </a:lnTo>
                  <a:lnTo>
                    <a:pt x="101" y="676"/>
                  </a:lnTo>
                  <a:lnTo>
                    <a:pt x="130" y="605"/>
                  </a:lnTo>
                  <a:lnTo>
                    <a:pt x="167" y="539"/>
                  </a:lnTo>
                  <a:lnTo>
                    <a:pt x="209" y="472"/>
                  </a:lnTo>
                  <a:lnTo>
                    <a:pt x="261" y="410"/>
                  </a:lnTo>
                  <a:lnTo>
                    <a:pt x="317" y="348"/>
                  </a:lnTo>
                  <a:lnTo>
                    <a:pt x="317" y="348"/>
                  </a:lnTo>
                  <a:lnTo>
                    <a:pt x="361" y="306"/>
                  </a:lnTo>
                  <a:lnTo>
                    <a:pt x="403" y="269"/>
                  </a:lnTo>
                  <a:lnTo>
                    <a:pt x="450" y="232"/>
                  </a:lnTo>
                  <a:lnTo>
                    <a:pt x="494" y="200"/>
                  </a:lnTo>
                  <a:lnTo>
                    <a:pt x="542" y="170"/>
                  </a:lnTo>
                  <a:lnTo>
                    <a:pt x="594" y="140"/>
                  </a:lnTo>
                  <a:lnTo>
                    <a:pt x="645" y="114"/>
                  </a:lnTo>
                  <a:lnTo>
                    <a:pt x="697" y="87"/>
                  </a:lnTo>
                  <a:lnTo>
                    <a:pt x="754" y="69"/>
                  </a:lnTo>
                  <a:lnTo>
                    <a:pt x="810" y="52"/>
                  </a:lnTo>
                  <a:lnTo>
                    <a:pt x="866" y="37"/>
                  </a:lnTo>
                  <a:lnTo>
                    <a:pt x="925" y="22"/>
                  </a:lnTo>
                  <a:lnTo>
                    <a:pt x="987" y="10"/>
                  </a:lnTo>
                  <a:lnTo>
                    <a:pt x="1050" y="3"/>
                  </a:lnTo>
                  <a:lnTo>
                    <a:pt x="1116" y="0"/>
                  </a:lnTo>
                  <a:lnTo>
                    <a:pt x="1183" y="0"/>
                  </a:lnTo>
                  <a:lnTo>
                    <a:pt x="1183" y="0"/>
                  </a:lnTo>
                  <a:lnTo>
                    <a:pt x="1250" y="0"/>
                  </a:lnTo>
                  <a:lnTo>
                    <a:pt x="1312" y="3"/>
                  </a:lnTo>
                  <a:lnTo>
                    <a:pt x="1374" y="10"/>
                  </a:lnTo>
                  <a:lnTo>
                    <a:pt x="1436" y="22"/>
                  </a:lnTo>
                  <a:lnTo>
                    <a:pt x="1495" y="37"/>
                  </a:lnTo>
                  <a:lnTo>
                    <a:pt x="1552" y="52"/>
                  </a:lnTo>
                  <a:lnTo>
                    <a:pt x="1611" y="69"/>
                  </a:lnTo>
                  <a:lnTo>
                    <a:pt x="1663" y="87"/>
                  </a:lnTo>
                  <a:lnTo>
                    <a:pt x="1714" y="114"/>
                  </a:lnTo>
                  <a:lnTo>
                    <a:pt x="1766" y="140"/>
                  </a:lnTo>
                  <a:lnTo>
                    <a:pt x="1814" y="170"/>
                  </a:lnTo>
                  <a:lnTo>
                    <a:pt x="1861" y="200"/>
                  </a:lnTo>
                  <a:lnTo>
                    <a:pt x="1908" y="232"/>
                  </a:lnTo>
                  <a:lnTo>
                    <a:pt x="1953" y="269"/>
                  </a:lnTo>
                  <a:lnTo>
                    <a:pt x="1997" y="306"/>
                  </a:lnTo>
                  <a:lnTo>
                    <a:pt x="2039" y="348"/>
                  </a:lnTo>
                  <a:lnTo>
                    <a:pt x="2039" y="348"/>
                  </a:lnTo>
                  <a:lnTo>
                    <a:pt x="2098" y="410"/>
                  </a:lnTo>
                  <a:lnTo>
                    <a:pt x="2145" y="472"/>
                  </a:lnTo>
                  <a:lnTo>
                    <a:pt x="2190" y="539"/>
                  </a:lnTo>
                  <a:lnTo>
                    <a:pt x="2222" y="605"/>
                  </a:lnTo>
                  <a:lnTo>
                    <a:pt x="2255" y="676"/>
                  </a:lnTo>
                  <a:lnTo>
                    <a:pt x="2281" y="747"/>
                  </a:lnTo>
                  <a:lnTo>
                    <a:pt x="2299" y="821"/>
                  </a:lnTo>
                  <a:lnTo>
                    <a:pt x="2317" y="898"/>
                  </a:lnTo>
                  <a:lnTo>
                    <a:pt x="2329" y="980"/>
                  </a:lnTo>
                  <a:lnTo>
                    <a:pt x="2341" y="1061"/>
                  </a:lnTo>
                  <a:lnTo>
                    <a:pt x="2348" y="1147"/>
                  </a:lnTo>
                  <a:lnTo>
                    <a:pt x="2351" y="1236"/>
                  </a:lnTo>
                  <a:lnTo>
                    <a:pt x="2354" y="1421"/>
                  </a:lnTo>
                  <a:lnTo>
                    <a:pt x="2354" y="1621"/>
                  </a:lnTo>
                  <a:lnTo>
                    <a:pt x="2354" y="1621"/>
                  </a:lnTo>
                  <a:lnTo>
                    <a:pt x="2354" y="1821"/>
                  </a:lnTo>
                  <a:lnTo>
                    <a:pt x="2351" y="2010"/>
                  </a:lnTo>
                  <a:lnTo>
                    <a:pt x="2348" y="2096"/>
                  </a:lnTo>
                  <a:lnTo>
                    <a:pt x="2341" y="2185"/>
                  </a:lnTo>
                  <a:lnTo>
                    <a:pt x="2329" y="2266"/>
                  </a:lnTo>
                  <a:lnTo>
                    <a:pt x="2317" y="2342"/>
                  </a:lnTo>
                  <a:lnTo>
                    <a:pt x="2299" y="2419"/>
                  </a:lnTo>
                  <a:lnTo>
                    <a:pt x="2281" y="2493"/>
                  </a:lnTo>
                  <a:lnTo>
                    <a:pt x="2255" y="2567"/>
                  </a:lnTo>
                  <a:lnTo>
                    <a:pt x="2222" y="2638"/>
                  </a:lnTo>
                  <a:lnTo>
                    <a:pt x="2190" y="2705"/>
                  </a:lnTo>
                  <a:lnTo>
                    <a:pt x="2145" y="2767"/>
                  </a:lnTo>
                  <a:lnTo>
                    <a:pt x="2098" y="2833"/>
                  </a:lnTo>
                  <a:lnTo>
                    <a:pt x="2040" y="2893"/>
                  </a:lnTo>
                  <a:close/>
                  <a:moveTo>
                    <a:pt x="1581" y="725"/>
                  </a:moveTo>
                  <a:lnTo>
                    <a:pt x="1581" y="725"/>
                  </a:lnTo>
                  <a:lnTo>
                    <a:pt x="1544" y="688"/>
                  </a:lnTo>
                  <a:lnTo>
                    <a:pt x="1503" y="656"/>
                  </a:lnTo>
                  <a:lnTo>
                    <a:pt x="1458" y="626"/>
                  </a:lnTo>
                  <a:lnTo>
                    <a:pt x="1411" y="604"/>
                  </a:lnTo>
                  <a:lnTo>
                    <a:pt x="1359" y="582"/>
                  </a:lnTo>
                  <a:lnTo>
                    <a:pt x="1303" y="567"/>
                  </a:lnTo>
                  <a:lnTo>
                    <a:pt x="1244" y="559"/>
                  </a:lnTo>
                  <a:lnTo>
                    <a:pt x="1181" y="556"/>
                  </a:lnTo>
                  <a:lnTo>
                    <a:pt x="1181" y="556"/>
                  </a:lnTo>
                  <a:lnTo>
                    <a:pt x="1119" y="559"/>
                  </a:lnTo>
                  <a:lnTo>
                    <a:pt x="1060" y="567"/>
                  </a:lnTo>
                  <a:lnTo>
                    <a:pt x="1001" y="582"/>
                  </a:lnTo>
                  <a:lnTo>
                    <a:pt x="949" y="604"/>
                  </a:lnTo>
                  <a:lnTo>
                    <a:pt x="902" y="626"/>
                  </a:lnTo>
                  <a:lnTo>
                    <a:pt x="857" y="656"/>
                  </a:lnTo>
                  <a:lnTo>
                    <a:pt x="813" y="688"/>
                  </a:lnTo>
                  <a:lnTo>
                    <a:pt x="780" y="725"/>
                  </a:lnTo>
                  <a:lnTo>
                    <a:pt x="780" y="725"/>
                  </a:lnTo>
                  <a:lnTo>
                    <a:pt x="758" y="752"/>
                  </a:lnTo>
                  <a:lnTo>
                    <a:pt x="740" y="778"/>
                  </a:lnTo>
                  <a:lnTo>
                    <a:pt x="722" y="808"/>
                  </a:lnTo>
                  <a:lnTo>
                    <a:pt x="708" y="838"/>
                  </a:lnTo>
                  <a:lnTo>
                    <a:pt x="693" y="870"/>
                  </a:lnTo>
                  <a:lnTo>
                    <a:pt x="678" y="907"/>
                  </a:lnTo>
                  <a:lnTo>
                    <a:pt x="666" y="949"/>
                  </a:lnTo>
                  <a:lnTo>
                    <a:pt x="659" y="996"/>
                  </a:lnTo>
                  <a:lnTo>
                    <a:pt x="644" y="1103"/>
                  </a:lnTo>
                  <a:lnTo>
                    <a:pt x="632" y="1243"/>
                  </a:lnTo>
                  <a:lnTo>
                    <a:pt x="629" y="1413"/>
                  </a:lnTo>
                  <a:lnTo>
                    <a:pt x="629" y="1621"/>
                  </a:lnTo>
                  <a:lnTo>
                    <a:pt x="629" y="1621"/>
                  </a:lnTo>
                  <a:lnTo>
                    <a:pt x="629" y="1831"/>
                  </a:lnTo>
                  <a:lnTo>
                    <a:pt x="632" y="2001"/>
                  </a:lnTo>
                  <a:lnTo>
                    <a:pt x="644" y="2137"/>
                  </a:lnTo>
                  <a:lnTo>
                    <a:pt x="659" y="2248"/>
                  </a:lnTo>
                  <a:lnTo>
                    <a:pt x="666" y="2293"/>
                  </a:lnTo>
                  <a:lnTo>
                    <a:pt x="678" y="2336"/>
                  </a:lnTo>
                  <a:lnTo>
                    <a:pt x="693" y="2373"/>
                  </a:lnTo>
                  <a:lnTo>
                    <a:pt x="708" y="2406"/>
                  </a:lnTo>
                  <a:lnTo>
                    <a:pt x="722" y="2435"/>
                  </a:lnTo>
                  <a:lnTo>
                    <a:pt x="740" y="2462"/>
                  </a:lnTo>
                  <a:lnTo>
                    <a:pt x="758" y="2492"/>
                  </a:lnTo>
                  <a:lnTo>
                    <a:pt x="780" y="2514"/>
                  </a:lnTo>
                  <a:lnTo>
                    <a:pt x="780" y="2514"/>
                  </a:lnTo>
                  <a:lnTo>
                    <a:pt x="813" y="2551"/>
                  </a:lnTo>
                  <a:lnTo>
                    <a:pt x="857" y="2583"/>
                  </a:lnTo>
                  <a:lnTo>
                    <a:pt x="902" y="2613"/>
                  </a:lnTo>
                  <a:lnTo>
                    <a:pt x="949" y="2640"/>
                  </a:lnTo>
                  <a:lnTo>
                    <a:pt x="1001" y="2657"/>
                  </a:lnTo>
                  <a:lnTo>
                    <a:pt x="1060" y="2672"/>
                  </a:lnTo>
                  <a:lnTo>
                    <a:pt x="1119" y="2684"/>
                  </a:lnTo>
                  <a:lnTo>
                    <a:pt x="1181" y="2684"/>
                  </a:lnTo>
                  <a:lnTo>
                    <a:pt x="1181" y="2684"/>
                  </a:lnTo>
                  <a:lnTo>
                    <a:pt x="1244" y="2684"/>
                  </a:lnTo>
                  <a:lnTo>
                    <a:pt x="1303" y="2672"/>
                  </a:lnTo>
                  <a:lnTo>
                    <a:pt x="1359" y="2657"/>
                  </a:lnTo>
                  <a:lnTo>
                    <a:pt x="1411" y="2640"/>
                  </a:lnTo>
                  <a:lnTo>
                    <a:pt x="1458" y="2613"/>
                  </a:lnTo>
                  <a:lnTo>
                    <a:pt x="1503" y="2583"/>
                  </a:lnTo>
                  <a:lnTo>
                    <a:pt x="1544" y="2551"/>
                  </a:lnTo>
                  <a:lnTo>
                    <a:pt x="1581" y="2514"/>
                  </a:lnTo>
                  <a:lnTo>
                    <a:pt x="1581" y="2514"/>
                  </a:lnTo>
                  <a:lnTo>
                    <a:pt x="1599" y="2492"/>
                  </a:lnTo>
                  <a:lnTo>
                    <a:pt x="1621" y="2462"/>
                  </a:lnTo>
                  <a:lnTo>
                    <a:pt x="1639" y="2435"/>
                  </a:lnTo>
                  <a:lnTo>
                    <a:pt x="1654" y="2406"/>
                  </a:lnTo>
                  <a:lnTo>
                    <a:pt x="1668" y="2373"/>
                  </a:lnTo>
                  <a:lnTo>
                    <a:pt x="1680" y="2336"/>
                  </a:lnTo>
                  <a:lnTo>
                    <a:pt x="1692" y="2293"/>
                  </a:lnTo>
                  <a:lnTo>
                    <a:pt x="1704" y="2248"/>
                  </a:lnTo>
                  <a:lnTo>
                    <a:pt x="1719" y="2137"/>
                  </a:lnTo>
                  <a:lnTo>
                    <a:pt x="1731" y="2001"/>
                  </a:lnTo>
                  <a:lnTo>
                    <a:pt x="1734" y="1831"/>
                  </a:lnTo>
                  <a:lnTo>
                    <a:pt x="1737" y="1621"/>
                  </a:lnTo>
                  <a:lnTo>
                    <a:pt x="1737" y="1621"/>
                  </a:lnTo>
                  <a:lnTo>
                    <a:pt x="1734" y="1413"/>
                  </a:lnTo>
                  <a:lnTo>
                    <a:pt x="1731" y="1243"/>
                  </a:lnTo>
                  <a:lnTo>
                    <a:pt x="1719" y="1103"/>
                  </a:lnTo>
                  <a:lnTo>
                    <a:pt x="1704" y="996"/>
                  </a:lnTo>
                  <a:lnTo>
                    <a:pt x="1692" y="949"/>
                  </a:lnTo>
                  <a:lnTo>
                    <a:pt x="1680" y="907"/>
                  </a:lnTo>
                  <a:lnTo>
                    <a:pt x="1668" y="870"/>
                  </a:lnTo>
                  <a:lnTo>
                    <a:pt x="1654" y="838"/>
                  </a:lnTo>
                  <a:lnTo>
                    <a:pt x="1639" y="808"/>
                  </a:lnTo>
                  <a:lnTo>
                    <a:pt x="1621" y="778"/>
                  </a:lnTo>
                  <a:lnTo>
                    <a:pt x="1599" y="752"/>
                  </a:lnTo>
                  <a:lnTo>
                    <a:pt x="1581" y="725"/>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8" name="Freeform 57">
              <a:extLst>
                <a:ext uri="{FF2B5EF4-FFF2-40B4-BE49-F238E27FC236}">
                  <a16:creationId xmlns:a16="http://schemas.microsoft.com/office/drawing/2014/main" id="{97498F59-E806-564F-84ED-D8E7FC79FC47}"/>
                </a:ext>
              </a:extLst>
            </p:cNvPr>
            <p:cNvSpPr>
              <a:spLocks noChangeArrowheads="1"/>
            </p:cNvSpPr>
            <p:nvPr userDrawn="1"/>
          </p:nvSpPr>
          <p:spPr bwMode="auto">
            <a:xfrm>
              <a:off x="7402513" y="2951163"/>
              <a:ext cx="225425" cy="1147762"/>
            </a:xfrm>
            <a:custGeom>
              <a:avLst/>
              <a:gdLst>
                <a:gd name="T0" fmla="*/ 0 w 627"/>
                <a:gd name="T1" fmla="*/ 3188 h 3189"/>
                <a:gd name="T2" fmla="*/ 626 w 627"/>
                <a:gd name="T3" fmla="*/ 3188 h 3189"/>
                <a:gd name="T4" fmla="*/ 626 w 627"/>
                <a:gd name="T5" fmla="*/ 0 h 3189"/>
                <a:gd name="T6" fmla="*/ 0 w 627"/>
                <a:gd name="T7" fmla="*/ 0 h 3189"/>
                <a:gd name="T8" fmla="*/ 0 w 627"/>
                <a:gd name="T9" fmla="*/ 3188 h 3189"/>
              </a:gdLst>
              <a:ahLst/>
              <a:cxnLst>
                <a:cxn ang="0">
                  <a:pos x="T0" y="T1"/>
                </a:cxn>
                <a:cxn ang="0">
                  <a:pos x="T2" y="T3"/>
                </a:cxn>
                <a:cxn ang="0">
                  <a:pos x="T4" y="T5"/>
                </a:cxn>
                <a:cxn ang="0">
                  <a:pos x="T6" y="T7"/>
                </a:cxn>
                <a:cxn ang="0">
                  <a:pos x="T8" y="T9"/>
                </a:cxn>
              </a:cxnLst>
              <a:rect l="0" t="0" r="r" b="b"/>
              <a:pathLst>
                <a:path w="627" h="3189">
                  <a:moveTo>
                    <a:pt x="0" y="3188"/>
                  </a:moveTo>
                  <a:lnTo>
                    <a:pt x="626" y="3188"/>
                  </a:lnTo>
                  <a:lnTo>
                    <a:pt x="626" y="0"/>
                  </a:lnTo>
                  <a:lnTo>
                    <a:pt x="0" y="0"/>
                  </a:lnTo>
                  <a:lnTo>
                    <a:pt x="0" y="318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9" name="Freeform 58">
              <a:extLst>
                <a:ext uri="{FF2B5EF4-FFF2-40B4-BE49-F238E27FC236}">
                  <a16:creationId xmlns:a16="http://schemas.microsoft.com/office/drawing/2014/main" id="{79193911-DD14-ED47-B8BD-73BABBF7E494}"/>
                </a:ext>
              </a:extLst>
            </p:cNvPr>
            <p:cNvSpPr>
              <a:spLocks noChangeArrowheads="1"/>
            </p:cNvSpPr>
            <p:nvPr userDrawn="1"/>
          </p:nvSpPr>
          <p:spPr bwMode="auto">
            <a:xfrm>
              <a:off x="7945438" y="2951163"/>
              <a:ext cx="879475" cy="1147762"/>
            </a:xfrm>
            <a:custGeom>
              <a:avLst/>
              <a:gdLst>
                <a:gd name="T0" fmla="*/ 1821 w 2444"/>
                <a:gd name="T1" fmla="*/ 0 h 3189"/>
                <a:gd name="T2" fmla="*/ 1821 w 2444"/>
                <a:gd name="T3" fmla="*/ 1954 h 3189"/>
                <a:gd name="T4" fmla="*/ 558 w 2444"/>
                <a:gd name="T5" fmla="*/ 0 h 3189"/>
                <a:gd name="T6" fmla="*/ 0 w 2444"/>
                <a:gd name="T7" fmla="*/ 0 h 3189"/>
                <a:gd name="T8" fmla="*/ 0 w 2444"/>
                <a:gd name="T9" fmla="*/ 3188 h 3189"/>
                <a:gd name="T10" fmla="*/ 625 w 2444"/>
                <a:gd name="T11" fmla="*/ 3188 h 3189"/>
                <a:gd name="T12" fmla="*/ 625 w 2444"/>
                <a:gd name="T13" fmla="*/ 1232 h 3189"/>
                <a:gd name="T14" fmla="*/ 1888 w 2444"/>
                <a:gd name="T15" fmla="*/ 3188 h 3189"/>
                <a:gd name="T16" fmla="*/ 2443 w 2444"/>
                <a:gd name="T17" fmla="*/ 3188 h 3189"/>
                <a:gd name="T18" fmla="*/ 2443 w 2444"/>
                <a:gd name="T19" fmla="*/ 0 h 3189"/>
                <a:gd name="T20" fmla="*/ 1821 w 2444"/>
                <a:gd name="T21" fmla="*/ 0 h 3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44" h="3189">
                  <a:moveTo>
                    <a:pt x="1821" y="0"/>
                  </a:moveTo>
                  <a:lnTo>
                    <a:pt x="1821" y="1954"/>
                  </a:lnTo>
                  <a:lnTo>
                    <a:pt x="558" y="0"/>
                  </a:lnTo>
                  <a:lnTo>
                    <a:pt x="0" y="0"/>
                  </a:lnTo>
                  <a:lnTo>
                    <a:pt x="0" y="3188"/>
                  </a:lnTo>
                  <a:lnTo>
                    <a:pt x="625" y="3188"/>
                  </a:lnTo>
                  <a:lnTo>
                    <a:pt x="625" y="1232"/>
                  </a:lnTo>
                  <a:lnTo>
                    <a:pt x="1888" y="3188"/>
                  </a:lnTo>
                  <a:lnTo>
                    <a:pt x="2443" y="3188"/>
                  </a:lnTo>
                  <a:lnTo>
                    <a:pt x="2443" y="0"/>
                  </a:lnTo>
                  <a:lnTo>
                    <a:pt x="1821"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60" name="Freeform 59">
              <a:extLst>
                <a:ext uri="{FF2B5EF4-FFF2-40B4-BE49-F238E27FC236}">
                  <a16:creationId xmlns:a16="http://schemas.microsoft.com/office/drawing/2014/main" id="{F3712F69-F4C5-4443-AEC2-EDEA359A4D3A}"/>
                </a:ext>
              </a:extLst>
            </p:cNvPr>
            <p:cNvSpPr>
              <a:spLocks noChangeArrowheads="1"/>
            </p:cNvSpPr>
            <p:nvPr userDrawn="1"/>
          </p:nvSpPr>
          <p:spPr bwMode="auto">
            <a:xfrm>
              <a:off x="9101138" y="2951163"/>
              <a:ext cx="825500" cy="1147762"/>
            </a:xfrm>
            <a:custGeom>
              <a:avLst/>
              <a:gdLst>
                <a:gd name="T0" fmla="*/ 0 w 2291"/>
                <a:gd name="T1" fmla="*/ 0 h 3189"/>
                <a:gd name="T2" fmla="*/ 0 w 2291"/>
                <a:gd name="T3" fmla="*/ 554 h 3189"/>
                <a:gd name="T4" fmla="*/ 832 w 2291"/>
                <a:gd name="T5" fmla="*/ 554 h 3189"/>
                <a:gd name="T6" fmla="*/ 832 w 2291"/>
                <a:gd name="T7" fmla="*/ 3188 h 3189"/>
                <a:gd name="T8" fmla="*/ 1458 w 2291"/>
                <a:gd name="T9" fmla="*/ 3188 h 3189"/>
                <a:gd name="T10" fmla="*/ 1458 w 2291"/>
                <a:gd name="T11" fmla="*/ 554 h 3189"/>
                <a:gd name="T12" fmla="*/ 2290 w 2291"/>
                <a:gd name="T13" fmla="*/ 554 h 3189"/>
                <a:gd name="T14" fmla="*/ 2290 w 2291"/>
                <a:gd name="T15" fmla="*/ 0 h 3189"/>
                <a:gd name="T16" fmla="*/ 0 w 2291"/>
                <a:gd name="T17" fmla="*/ 0 h 3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91" h="3189">
                  <a:moveTo>
                    <a:pt x="0" y="0"/>
                  </a:moveTo>
                  <a:lnTo>
                    <a:pt x="0" y="554"/>
                  </a:lnTo>
                  <a:lnTo>
                    <a:pt x="832" y="554"/>
                  </a:lnTo>
                  <a:lnTo>
                    <a:pt x="832" y="3188"/>
                  </a:lnTo>
                  <a:lnTo>
                    <a:pt x="1458" y="3188"/>
                  </a:lnTo>
                  <a:lnTo>
                    <a:pt x="1458" y="554"/>
                  </a:lnTo>
                  <a:lnTo>
                    <a:pt x="2290" y="554"/>
                  </a:lnTo>
                  <a:lnTo>
                    <a:pt x="2290" y="0"/>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61" name="Freeform 60">
              <a:extLst>
                <a:ext uri="{FF2B5EF4-FFF2-40B4-BE49-F238E27FC236}">
                  <a16:creationId xmlns:a16="http://schemas.microsoft.com/office/drawing/2014/main" id="{9CE91E55-77FD-8C42-9D41-6A6EE2ECC097}"/>
                </a:ext>
              </a:extLst>
            </p:cNvPr>
            <p:cNvSpPr>
              <a:spLocks noChangeArrowheads="1"/>
            </p:cNvSpPr>
            <p:nvPr userDrawn="1"/>
          </p:nvSpPr>
          <p:spPr bwMode="auto">
            <a:xfrm>
              <a:off x="185738" y="4389438"/>
              <a:ext cx="828675" cy="215900"/>
            </a:xfrm>
            <a:custGeom>
              <a:avLst/>
              <a:gdLst>
                <a:gd name="T0" fmla="*/ 0 w 2303"/>
                <a:gd name="T1" fmla="*/ 598 h 599"/>
                <a:gd name="T2" fmla="*/ 2302 w 2303"/>
                <a:gd name="T3" fmla="*/ 598 h 599"/>
                <a:gd name="T4" fmla="*/ 2302 w 2303"/>
                <a:gd name="T5" fmla="*/ 0 h 599"/>
                <a:gd name="T6" fmla="*/ 0 w 2303"/>
                <a:gd name="T7" fmla="*/ 0 h 599"/>
                <a:gd name="T8" fmla="*/ 0 w 2303"/>
                <a:gd name="T9" fmla="*/ 598 h 599"/>
              </a:gdLst>
              <a:ahLst/>
              <a:cxnLst>
                <a:cxn ang="0">
                  <a:pos x="T0" y="T1"/>
                </a:cxn>
                <a:cxn ang="0">
                  <a:pos x="T2" y="T3"/>
                </a:cxn>
                <a:cxn ang="0">
                  <a:pos x="T4" y="T5"/>
                </a:cxn>
                <a:cxn ang="0">
                  <a:pos x="T6" y="T7"/>
                </a:cxn>
                <a:cxn ang="0">
                  <a:pos x="T8" y="T9"/>
                </a:cxn>
              </a:cxnLst>
              <a:rect l="0" t="0" r="r" b="b"/>
              <a:pathLst>
                <a:path w="2303" h="599">
                  <a:moveTo>
                    <a:pt x="0" y="598"/>
                  </a:moveTo>
                  <a:lnTo>
                    <a:pt x="2302" y="598"/>
                  </a:lnTo>
                  <a:lnTo>
                    <a:pt x="2302" y="0"/>
                  </a:lnTo>
                  <a:lnTo>
                    <a:pt x="0" y="0"/>
                  </a:lnTo>
                  <a:lnTo>
                    <a:pt x="0" y="59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62" name="Freeform 61">
              <a:extLst>
                <a:ext uri="{FF2B5EF4-FFF2-40B4-BE49-F238E27FC236}">
                  <a16:creationId xmlns:a16="http://schemas.microsoft.com/office/drawing/2014/main" id="{F93B548C-47A8-4E46-9130-1AFEC5D3388D}"/>
                </a:ext>
              </a:extLst>
            </p:cNvPr>
            <p:cNvSpPr>
              <a:spLocks noChangeArrowheads="1"/>
            </p:cNvSpPr>
            <p:nvPr userDrawn="1"/>
          </p:nvSpPr>
          <p:spPr bwMode="auto">
            <a:xfrm>
              <a:off x="1871663" y="2941638"/>
              <a:ext cx="857250" cy="1168400"/>
            </a:xfrm>
            <a:custGeom>
              <a:avLst/>
              <a:gdLst>
                <a:gd name="T0" fmla="*/ 1044 w 2380"/>
                <a:gd name="T1" fmla="*/ 3 h 3245"/>
                <a:gd name="T2" fmla="*/ 802 w 2380"/>
                <a:gd name="T3" fmla="*/ 52 h 3245"/>
                <a:gd name="T4" fmla="*/ 592 w 2380"/>
                <a:gd name="T5" fmla="*/ 140 h 3245"/>
                <a:gd name="T6" fmla="*/ 399 w 2380"/>
                <a:gd name="T7" fmla="*/ 269 h 3245"/>
                <a:gd name="T8" fmla="*/ 259 w 2380"/>
                <a:gd name="T9" fmla="*/ 411 h 3245"/>
                <a:gd name="T10" fmla="*/ 99 w 2380"/>
                <a:gd name="T11" fmla="*/ 678 h 3245"/>
                <a:gd name="T12" fmla="*/ 22 w 2380"/>
                <a:gd name="T13" fmla="*/ 980 h 3245"/>
                <a:gd name="T14" fmla="*/ 0 w 2380"/>
                <a:gd name="T15" fmla="*/ 1421 h 3245"/>
                <a:gd name="T16" fmla="*/ 3 w 2380"/>
                <a:gd name="T17" fmla="*/ 2010 h 3245"/>
                <a:gd name="T18" fmla="*/ 37 w 2380"/>
                <a:gd name="T19" fmla="*/ 2341 h 3245"/>
                <a:gd name="T20" fmla="*/ 129 w 2380"/>
                <a:gd name="T21" fmla="*/ 2637 h 3245"/>
                <a:gd name="T22" fmla="*/ 314 w 2380"/>
                <a:gd name="T23" fmla="*/ 2893 h 3245"/>
                <a:gd name="T24" fmla="*/ 447 w 2380"/>
                <a:gd name="T25" fmla="*/ 3007 h 3245"/>
                <a:gd name="T26" fmla="*/ 644 w 2380"/>
                <a:gd name="T27" fmla="*/ 3130 h 3245"/>
                <a:gd name="T28" fmla="*/ 866 w 2380"/>
                <a:gd name="T29" fmla="*/ 3208 h 3245"/>
                <a:gd name="T30" fmla="*/ 1110 w 2380"/>
                <a:gd name="T31" fmla="*/ 3241 h 3245"/>
                <a:gd name="T32" fmla="*/ 1298 w 2380"/>
                <a:gd name="T33" fmla="*/ 3238 h 3245"/>
                <a:gd name="T34" fmla="*/ 1542 w 2380"/>
                <a:gd name="T35" fmla="*/ 3196 h 3245"/>
                <a:gd name="T36" fmla="*/ 1769 w 2380"/>
                <a:gd name="T37" fmla="*/ 3110 h 3245"/>
                <a:gd name="T38" fmla="*/ 1976 w 2380"/>
                <a:gd name="T39" fmla="*/ 2971 h 3245"/>
                <a:gd name="T40" fmla="*/ 2117 w 2380"/>
                <a:gd name="T41" fmla="*/ 2838 h 3245"/>
                <a:gd name="T42" fmla="*/ 2246 w 2380"/>
                <a:gd name="T43" fmla="*/ 2645 h 3245"/>
                <a:gd name="T44" fmla="*/ 2327 w 2380"/>
                <a:gd name="T45" fmla="*/ 2419 h 3245"/>
                <a:gd name="T46" fmla="*/ 2372 w 2380"/>
                <a:gd name="T47" fmla="*/ 2149 h 3245"/>
                <a:gd name="T48" fmla="*/ 1317 w 2380"/>
                <a:gd name="T49" fmla="*/ 1443 h 3245"/>
                <a:gd name="T50" fmla="*/ 1762 w 2380"/>
                <a:gd name="T51" fmla="*/ 2084 h 3245"/>
                <a:gd name="T52" fmla="*/ 1727 w 2380"/>
                <a:gd name="T53" fmla="*/ 2315 h 3245"/>
                <a:gd name="T54" fmla="*/ 1616 w 2380"/>
                <a:gd name="T55" fmla="*/ 2508 h 3245"/>
                <a:gd name="T56" fmla="*/ 1483 w 2380"/>
                <a:gd name="T57" fmla="*/ 2616 h 3245"/>
                <a:gd name="T58" fmla="*/ 1243 w 2380"/>
                <a:gd name="T59" fmla="*/ 2685 h 3245"/>
                <a:gd name="T60" fmla="*/ 1054 w 2380"/>
                <a:gd name="T61" fmla="*/ 2675 h 3245"/>
                <a:gd name="T62" fmla="*/ 851 w 2380"/>
                <a:gd name="T63" fmla="*/ 2589 h 3245"/>
                <a:gd name="T64" fmla="*/ 755 w 2380"/>
                <a:gd name="T65" fmla="*/ 2497 h 3245"/>
                <a:gd name="T66" fmla="*/ 688 w 2380"/>
                <a:gd name="T67" fmla="*/ 2379 h 3245"/>
                <a:gd name="T68" fmla="*/ 639 w 2380"/>
                <a:gd name="T69" fmla="*/ 2143 h 3245"/>
                <a:gd name="T70" fmla="*/ 622 w 2380"/>
                <a:gd name="T71" fmla="*/ 1621 h 3245"/>
                <a:gd name="T72" fmla="*/ 654 w 2380"/>
                <a:gd name="T73" fmla="*/ 995 h 3245"/>
                <a:gd name="T74" fmla="*/ 699 w 2380"/>
                <a:gd name="T75" fmla="*/ 836 h 3245"/>
                <a:gd name="T76" fmla="*/ 777 w 2380"/>
                <a:gd name="T77" fmla="*/ 725 h 3245"/>
                <a:gd name="T78" fmla="*/ 895 w 2380"/>
                <a:gd name="T79" fmla="*/ 624 h 3245"/>
                <a:gd name="T80" fmla="*/ 1113 w 2380"/>
                <a:gd name="T81" fmla="*/ 559 h 3245"/>
                <a:gd name="T82" fmla="*/ 1276 w 2380"/>
                <a:gd name="T83" fmla="*/ 562 h 3245"/>
                <a:gd name="T84" fmla="*/ 1454 w 2380"/>
                <a:gd name="T85" fmla="*/ 610 h 3245"/>
                <a:gd name="T86" fmla="*/ 1591 w 2380"/>
                <a:gd name="T87" fmla="*/ 710 h 3245"/>
                <a:gd name="T88" fmla="*/ 1688 w 2380"/>
                <a:gd name="T89" fmla="*/ 855 h 3245"/>
                <a:gd name="T90" fmla="*/ 2361 w 2380"/>
                <a:gd name="T91" fmla="*/ 940 h 3245"/>
                <a:gd name="T92" fmla="*/ 2228 w 2380"/>
                <a:gd name="T93" fmla="*/ 580 h 3245"/>
                <a:gd name="T94" fmla="*/ 2024 w 2380"/>
                <a:gd name="T95" fmla="*/ 314 h 3245"/>
                <a:gd name="T96" fmla="*/ 1873 w 2380"/>
                <a:gd name="T97" fmla="*/ 192 h 3245"/>
                <a:gd name="T98" fmla="*/ 1690 w 2380"/>
                <a:gd name="T99" fmla="*/ 96 h 3245"/>
                <a:gd name="T100" fmla="*/ 1480 w 2380"/>
                <a:gd name="T101" fmla="*/ 29 h 3245"/>
                <a:gd name="T102" fmla="*/ 1239 w 2380"/>
                <a:gd name="T103" fmla="*/ 0 h 3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380" h="3245">
                  <a:moveTo>
                    <a:pt x="1172" y="0"/>
                  </a:moveTo>
                  <a:lnTo>
                    <a:pt x="1172" y="0"/>
                  </a:lnTo>
                  <a:lnTo>
                    <a:pt x="1110" y="0"/>
                  </a:lnTo>
                  <a:lnTo>
                    <a:pt x="1044" y="3"/>
                  </a:lnTo>
                  <a:lnTo>
                    <a:pt x="980" y="12"/>
                  </a:lnTo>
                  <a:lnTo>
                    <a:pt x="921" y="22"/>
                  </a:lnTo>
                  <a:lnTo>
                    <a:pt x="861" y="37"/>
                  </a:lnTo>
                  <a:lnTo>
                    <a:pt x="802" y="52"/>
                  </a:lnTo>
                  <a:lnTo>
                    <a:pt x="747" y="71"/>
                  </a:lnTo>
                  <a:lnTo>
                    <a:pt x="696" y="89"/>
                  </a:lnTo>
                  <a:lnTo>
                    <a:pt x="639" y="115"/>
                  </a:lnTo>
                  <a:lnTo>
                    <a:pt x="592" y="140"/>
                  </a:lnTo>
                  <a:lnTo>
                    <a:pt x="540" y="170"/>
                  </a:lnTo>
                  <a:lnTo>
                    <a:pt x="491" y="200"/>
                  </a:lnTo>
                  <a:lnTo>
                    <a:pt x="447" y="234"/>
                  </a:lnTo>
                  <a:lnTo>
                    <a:pt x="399" y="269"/>
                  </a:lnTo>
                  <a:lnTo>
                    <a:pt x="355" y="308"/>
                  </a:lnTo>
                  <a:lnTo>
                    <a:pt x="314" y="348"/>
                  </a:lnTo>
                  <a:lnTo>
                    <a:pt x="314" y="348"/>
                  </a:lnTo>
                  <a:lnTo>
                    <a:pt x="259" y="411"/>
                  </a:lnTo>
                  <a:lnTo>
                    <a:pt x="207" y="473"/>
                  </a:lnTo>
                  <a:lnTo>
                    <a:pt x="166" y="540"/>
                  </a:lnTo>
                  <a:lnTo>
                    <a:pt x="129" y="607"/>
                  </a:lnTo>
                  <a:lnTo>
                    <a:pt x="99" y="678"/>
                  </a:lnTo>
                  <a:lnTo>
                    <a:pt x="74" y="747"/>
                  </a:lnTo>
                  <a:lnTo>
                    <a:pt x="52" y="821"/>
                  </a:lnTo>
                  <a:lnTo>
                    <a:pt x="37" y="900"/>
                  </a:lnTo>
                  <a:lnTo>
                    <a:pt x="22" y="980"/>
                  </a:lnTo>
                  <a:lnTo>
                    <a:pt x="15" y="1063"/>
                  </a:lnTo>
                  <a:lnTo>
                    <a:pt x="7" y="1147"/>
                  </a:lnTo>
                  <a:lnTo>
                    <a:pt x="3" y="1236"/>
                  </a:lnTo>
                  <a:lnTo>
                    <a:pt x="0" y="1421"/>
                  </a:lnTo>
                  <a:lnTo>
                    <a:pt x="0" y="1621"/>
                  </a:lnTo>
                  <a:lnTo>
                    <a:pt x="0" y="1621"/>
                  </a:lnTo>
                  <a:lnTo>
                    <a:pt x="0" y="1821"/>
                  </a:lnTo>
                  <a:lnTo>
                    <a:pt x="3" y="2010"/>
                  </a:lnTo>
                  <a:lnTo>
                    <a:pt x="7" y="2094"/>
                  </a:lnTo>
                  <a:lnTo>
                    <a:pt x="15" y="2183"/>
                  </a:lnTo>
                  <a:lnTo>
                    <a:pt x="22" y="2265"/>
                  </a:lnTo>
                  <a:lnTo>
                    <a:pt x="37" y="2341"/>
                  </a:lnTo>
                  <a:lnTo>
                    <a:pt x="52" y="2419"/>
                  </a:lnTo>
                  <a:lnTo>
                    <a:pt x="74" y="2493"/>
                  </a:lnTo>
                  <a:lnTo>
                    <a:pt x="99" y="2567"/>
                  </a:lnTo>
                  <a:lnTo>
                    <a:pt x="129" y="2637"/>
                  </a:lnTo>
                  <a:lnTo>
                    <a:pt x="166" y="2705"/>
                  </a:lnTo>
                  <a:lnTo>
                    <a:pt x="207" y="2767"/>
                  </a:lnTo>
                  <a:lnTo>
                    <a:pt x="259" y="2833"/>
                  </a:lnTo>
                  <a:lnTo>
                    <a:pt x="314" y="2893"/>
                  </a:lnTo>
                  <a:lnTo>
                    <a:pt x="314" y="2893"/>
                  </a:lnTo>
                  <a:lnTo>
                    <a:pt x="355" y="2933"/>
                  </a:lnTo>
                  <a:lnTo>
                    <a:pt x="399" y="2974"/>
                  </a:lnTo>
                  <a:lnTo>
                    <a:pt x="447" y="3007"/>
                  </a:lnTo>
                  <a:lnTo>
                    <a:pt x="496" y="3041"/>
                  </a:lnTo>
                  <a:lnTo>
                    <a:pt x="543" y="3075"/>
                  </a:lnTo>
                  <a:lnTo>
                    <a:pt x="592" y="3104"/>
                  </a:lnTo>
                  <a:lnTo>
                    <a:pt x="644" y="3130"/>
                  </a:lnTo>
                  <a:lnTo>
                    <a:pt x="696" y="3152"/>
                  </a:lnTo>
                  <a:lnTo>
                    <a:pt x="750" y="3174"/>
                  </a:lnTo>
                  <a:lnTo>
                    <a:pt x="807" y="3193"/>
                  </a:lnTo>
                  <a:lnTo>
                    <a:pt x="866" y="3208"/>
                  </a:lnTo>
                  <a:lnTo>
                    <a:pt x="925" y="3218"/>
                  </a:lnTo>
                  <a:lnTo>
                    <a:pt x="984" y="3229"/>
                  </a:lnTo>
                  <a:lnTo>
                    <a:pt x="1046" y="3238"/>
                  </a:lnTo>
                  <a:lnTo>
                    <a:pt x="1110" y="3241"/>
                  </a:lnTo>
                  <a:lnTo>
                    <a:pt x="1172" y="3244"/>
                  </a:lnTo>
                  <a:lnTo>
                    <a:pt x="1172" y="3244"/>
                  </a:lnTo>
                  <a:lnTo>
                    <a:pt x="1239" y="3241"/>
                  </a:lnTo>
                  <a:lnTo>
                    <a:pt x="1298" y="3238"/>
                  </a:lnTo>
                  <a:lnTo>
                    <a:pt x="1362" y="3233"/>
                  </a:lnTo>
                  <a:lnTo>
                    <a:pt x="1424" y="3223"/>
                  </a:lnTo>
                  <a:lnTo>
                    <a:pt x="1483" y="3211"/>
                  </a:lnTo>
                  <a:lnTo>
                    <a:pt x="1542" y="3196"/>
                  </a:lnTo>
                  <a:lnTo>
                    <a:pt x="1599" y="3181"/>
                  </a:lnTo>
                  <a:lnTo>
                    <a:pt x="1658" y="3159"/>
                  </a:lnTo>
                  <a:lnTo>
                    <a:pt x="1713" y="3137"/>
                  </a:lnTo>
                  <a:lnTo>
                    <a:pt x="1769" y="3110"/>
                  </a:lnTo>
                  <a:lnTo>
                    <a:pt x="1821" y="3081"/>
                  </a:lnTo>
                  <a:lnTo>
                    <a:pt x="1876" y="3048"/>
                  </a:lnTo>
                  <a:lnTo>
                    <a:pt x="1927" y="3011"/>
                  </a:lnTo>
                  <a:lnTo>
                    <a:pt x="1976" y="2971"/>
                  </a:lnTo>
                  <a:lnTo>
                    <a:pt x="2028" y="2927"/>
                  </a:lnTo>
                  <a:lnTo>
                    <a:pt x="2075" y="2882"/>
                  </a:lnTo>
                  <a:lnTo>
                    <a:pt x="2075" y="2882"/>
                  </a:lnTo>
                  <a:lnTo>
                    <a:pt x="2117" y="2838"/>
                  </a:lnTo>
                  <a:lnTo>
                    <a:pt x="2154" y="2789"/>
                  </a:lnTo>
                  <a:lnTo>
                    <a:pt x="2186" y="2745"/>
                  </a:lnTo>
                  <a:lnTo>
                    <a:pt x="2216" y="2693"/>
                  </a:lnTo>
                  <a:lnTo>
                    <a:pt x="2246" y="2645"/>
                  </a:lnTo>
                  <a:lnTo>
                    <a:pt x="2272" y="2592"/>
                  </a:lnTo>
                  <a:lnTo>
                    <a:pt x="2295" y="2537"/>
                  </a:lnTo>
                  <a:lnTo>
                    <a:pt x="2312" y="2478"/>
                  </a:lnTo>
                  <a:lnTo>
                    <a:pt x="2327" y="2419"/>
                  </a:lnTo>
                  <a:lnTo>
                    <a:pt x="2342" y="2355"/>
                  </a:lnTo>
                  <a:lnTo>
                    <a:pt x="2354" y="2291"/>
                  </a:lnTo>
                  <a:lnTo>
                    <a:pt x="2364" y="2223"/>
                  </a:lnTo>
                  <a:lnTo>
                    <a:pt x="2372" y="2149"/>
                  </a:lnTo>
                  <a:lnTo>
                    <a:pt x="2376" y="2072"/>
                  </a:lnTo>
                  <a:lnTo>
                    <a:pt x="2379" y="1909"/>
                  </a:lnTo>
                  <a:lnTo>
                    <a:pt x="2379" y="1443"/>
                  </a:lnTo>
                  <a:lnTo>
                    <a:pt x="1317" y="1443"/>
                  </a:lnTo>
                  <a:lnTo>
                    <a:pt x="1317" y="1961"/>
                  </a:lnTo>
                  <a:lnTo>
                    <a:pt x="1762" y="1961"/>
                  </a:lnTo>
                  <a:lnTo>
                    <a:pt x="1762" y="2084"/>
                  </a:lnTo>
                  <a:lnTo>
                    <a:pt x="1762" y="2084"/>
                  </a:lnTo>
                  <a:lnTo>
                    <a:pt x="1762" y="2146"/>
                  </a:lnTo>
                  <a:lnTo>
                    <a:pt x="1754" y="2202"/>
                  </a:lnTo>
                  <a:lnTo>
                    <a:pt x="1742" y="2262"/>
                  </a:lnTo>
                  <a:lnTo>
                    <a:pt x="1727" y="2315"/>
                  </a:lnTo>
                  <a:lnTo>
                    <a:pt x="1710" y="2367"/>
                  </a:lnTo>
                  <a:lnTo>
                    <a:pt x="1683" y="2415"/>
                  </a:lnTo>
                  <a:lnTo>
                    <a:pt x="1653" y="2463"/>
                  </a:lnTo>
                  <a:lnTo>
                    <a:pt x="1616" y="2508"/>
                  </a:lnTo>
                  <a:lnTo>
                    <a:pt x="1616" y="2508"/>
                  </a:lnTo>
                  <a:lnTo>
                    <a:pt x="1576" y="2548"/>
                  </a:lnTo>
                  <a:lnTo>
                    <a:pt x="1532" y="2582"/>
                  </a:lnTo>
                  <a:lnTo>
                    <a:pt x="1483" y="2616"/>
                  </a:lnTo>
                  <a:lnTo>
                    <a:pt x="1428" y="2641"/>
                  </a:lnTo>
                  <a:lnTo>
                    <a:pt x="1369" y="2660"/>
                  </a:lnTo>
                  <a:lnTo>
                    <a:pt x="1310" y="2675"/>
                  </a:lnTo>
                  <a:lnTo>
                    <a:pt x="1243" y="2685"/>
                  </a:lnTo>
                  <a:lnTo>
                    <a:pt x="1172" y="2685"/>
                  </a:lnTo>
                  <a:lnTo>
                    <a:pt x="1172" y="2685"/>
                  </a:lnTo>
                  <a:lnTo>
                    <a:pt x="1113" y="2685"/>
                  </a:lnTo>
                  <a:lnTo>
                    <a:pt x="1054" y="2675"/>
                  </a:lnTo>
                  <a:lnTo>
                    <a:pt x="995" y="2663"/>
                  </a:lnTo>
                  <a:lnTo>
                    <a:pt x="943" y="2645"/>
                  </a:lnTo>
                  <a:lnTo>
                    <a:pt x="895" y="2619"/>
                  </a:lnTo>
                  <a:lnTo>
                    <a:pt x="851" y="2589"/>
                  </a:lnTo>
                  <a:lnTo>
                    <a:pt x="810" y="2560"/>
                  </a:lnTo>
                  <a:lnTo>
                    <a:pt x="777" y="2523"/>
                  </a:lnTo>
                  <a:lnTo>
                    <a:pt x="777" y="2523"/>
                  </a:lnTo>
                  <a:lnTo>
                    <a:pt x="755" y="2497"/>
                  </a:lnTo>
                  <a:lnTo>
                    <a:pt x="733" y="2471"/>
                  </a:lnTo>
                  <a:lnTo>
                    <a:pt x="718" y="2441"/>
                  </a:lnTo>
                  <a:lnTo>
                    <a:pt x="699" y="2412"/>
                  </a:lnTo>
                  <a:lnTo>
                    <a:pt x="688" y="2379"/>
                  </a:lnTo>
                  <a:lnTo>
                    <a:pt x="673" y="2338"/>
                  </a:lnTo>
                  <a:lnTo>
                    <a:pt x="662" y="2297"/>
                  </a:lnTo>
                  <a:lnTo>
                    <a:pt x="654" y="2253"/>
                  </a:lnTo>
                  <a:lnTo>
                    <a:pt x="639" y="2143"/>
                  </a:lnTo>
                  <a:lnTo>
                    <a:pt x="629" y="2001"/>
                  </a:lnTo>
                  <a:lnTo>
                    <a:pt x="625" y="1832"/>
                  </a:lnTo>
                  <a:lnTo>
                    <a:pt x="622" y="1621"/>
                  </a:lnTo>
                  <a:lnTo>
                    <a:pt x="622" y="1621"/>
                  </a:lnTo>
                  <a:lnTo>
                    <a:pt x="625" y="1413"/>
                  </a:lnTo>
                  <a:lnTo>
                    <a:pt x="629" y="1240"/>
                  </a:lnTo>
                  <a:lnTo>
                    <a:pt x="639" y="1103"/>
                  </a:lnTo>
                  <a:lnTo>
                    <a:pt x="654" y="995"/>
                  </a:lnTo>
                  <a:lnTo>
                    <a:pt x="662" y="947"/>
                  </a:lnTo>
                  <a:lnTo>
                    <a:pt x="673" y="906"/>
                  </a:lnTo>
                  <a:lnTo>
                    <a:pt x="688" y="870"/>
                  </a:lnTo>
                  <a:lnTo>
                    <a:pt x="699" y="836"/>
                  </a:lnTo>
                  <a:lnTo>
                    <a:pt x="718" y="807"/>
                  </a:lnTo>
                  <a:lnTo>
                    <a:pt x="733" y="777"/>
                  </a:lnTo>
                  <a:lnTo>
                    <a:pt x="755" y="752"/>
                  </a:lnTo>
                  <a:lnTo>
                    <a:pt x="777" y="725"/>
                  </a:lnTo>
                  <a:lnTo>
                    <a:pt x="777" y="725"/>
                  </a:lnTo>
                  <a:lnTo>
                    <a:pt x="810" y="688"/>
                  </a:lnTo>
                  <a:lnTo>
                    <a:pt x="851" y="654"/>
                  </a:lnTo>
                  <a:lnTo>
                    <a:pt x="895" y="624"/>
                  </a:lnTo>
                  <a:lnTo>
                    <a:pt x="943" y="604"/>
                  </a:lnTo>
                  <a:lnTo>
                    <a:pt x="995" y="580"/>
                  </a:lnTo>
                  <a:lnTo>
                    <a:pt x="1054" y="565"/>
                  </a:lnTo>
                  <a:lnTo>
                    <a:pt x="1113" y="559"/>
                  </a:lnTo>
                  <a:lnTo>
                    <a:pt x="1172" y="555"/>
                  </a:lnTo>
                  <a:lnTo>
                    <a:pt x="1172" y="555"/>
                  </a:lnTo>
                  <a:lnTo>
                    <a:pt x="1229" y="555"/>
                  </a:lnTo>
                  <a:lnTo>
                    <a:pt x="1276" y="562"/>
                  </a:lnTo>
                  <a:lnTo>
                    <a:pt x="1325" y="570"/>
                  </a:lnTo>
                  <a:lnTo>
                    <a:pt x="1369" y="580"/>
                  </a:lnTo>
                  <a:lnTo>
                    <a:pt x="1414" y="595"/>
                  </a:lnTo>
                  <a:lnTo>
                    <a:pt x="1454" y="610"/>
                  </a:lnTo>
                  <a:lnTo>
                    <a:pt x="1491" y="633"/>
                  </a:lnTo>
                  <a:lnTo>
                    <a:pt x="1528" y="654"/>
                  </a:lnTo>
                  <a:lnTo>
                    <a:pt x="1557" y="681"/>
                  </a:lnTo>
                  <a:lnTo>
                    <a:pt x="1591" y="710"/>
                  </a:lnTo>
                  <a:lnTo>
                    <a:pt x="1616" y="740"/>
                  </a:lnTo>
                  <a:lnTo>
                    <a:pt x="1643" y="777"/>
                  </a:lnTo>
                  <a:lnTo>
                    <a:pt x="1668" y="814"/>
                  </a:lnTo>
                  <a:lnTo>
                    <a:pt x="1688" y="855"/>
                  </a:lnTo>
                  <a:lnTo>
                    <a:pt x="1710" y="895"/>
                  </a:lnTo>
                  <a:lnTo>
                    <a:pt x="1725" y="940"/>
                  </a:lnTo>
                  <a:lnTo>
                    <a:pt x="2361" y="940"/>
                  </a:lnTo>
                  <a:lnTo>
                    <a:pt x="2361" y="940"/>
                  </a:lnTo>
                  <a:lnTo>
                    <a:pt x="2334" y="847"/>
                  </a:lnTo>
                  <a:lnTo>
                    <a:pt x="2305" y="755"/>
                  </a:lnTo>
                  <a:lnTo>
                    <a:pt x="2272" y="666"/>
                  </a:lnTo>
                  <a:lnTo>
                    <a:pt x="2228" y="580"/>
                  </a:lnTo>
                  <a:lnTo>
                    <a:pt x="2179" y="500"/>
                  </a:lnTo>
                  <a:lnTo>
                    <a:pt x="2124" y="422"/>
                  </a:lnTo>
                  <a:lnTo>
                    <a:pt x="2061" y="348"/>
                  </a:lnTo>
                  <a:lnTo>
                    <a:pt x="2024" y="314"/>
                  </a:lnTo>
                  <a:lnTo>
                    <a:pt x="1991" y="281"/>
                  </a:lnTo>
                  <a:lnTo>
                    <a:pt x="1954" y="248"/>
                  </a:lnTo>
                  <a:lnTo>
                    <a:pt x="1913" y="219"/>
                  </a:lnTo>
                  <a:lnTo>
                    <a:pt x="1873" y="192"/>
                  </a:lnTo>
                  <a:lnTo>
                    <a:pt x="1831" y="163"/>
                  </a:lnTo>
                  <a:lnTo>
                    <a:pt x="1784" y="140"/>
                  </a:lnTo>
                  <a:lnTo>
                    <a:pt x="1739" y="115"/>
                  </a:lnTo>
                  <a:lnTo>
                    <a:pt x="1690" y="96"/>
                  </a:lnTo>
                  <a:lnTo>
                    <a:pt x="1639" y="74"/>
                  </a:lnTo>
                  <a:lnTo>
                    <a:pt x="1587" y="59"/>
                  </a:lnTo>
                  <a:lnTo>
                    <a:pt x="1535" y="44"/>
                  </a:lnTo>
                  <a:lnTo>
                    <a:pt x="1480" y="29"/>
                  </a:lnTo>
                  <a:lnTo>
                    <a:pt x="1424" y="18"/>
                  </a:lnTo>
                  <a:lnTo>
                    <a:pt x="1365" y="12"/>
                  </a:lnTo>
                  <a:lnTo>
                    <a:pt x="1303" y="3"/>
                  </a:lnTo>
                  <a:lnTo>
                    <a:pt x="1239" y="0"/>
                  </a:lnTo>
                  <a:lnTo>
                    <a:pt x="1172"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spTree>
    <p:extLst>
      <p:ext uri="{BB962C8B-B14F-4D97-AF65-F5344CB8AC3E}">
        <p14:creationId xmlns:p14="http://schemas.microsoft.com/office/powerpoint/2010/main" val="226673421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Internal Divider Blue">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alphaModFix amt="60000"/>
            <a:extLst>
              <a:ext uri="{28A0092B-C50C-407E-A947-70E740481C1C}">
                <a14:useLocalDpi xmlns:a14="http://schemas.microsoft.com/office/drawing/2010/main" val="0"/>
              </a:ext>
            </a:extLst>
          </a:blip>
          <a:stretch>
            <a:fillRect/>
          </a:stretch>
        </p:blipFill>
        <p:spPr>
          <a:xfrm>
            <a:off x="1524" y="76885"/>
            <a:ext cx="12188952" cy="6406513"/>
          </a:xfrm>
          <a:prstGeom prst="rect">
            <a:avLst/>
          </a:prstGeom>
        </p:spPr>
      </p:pic>
      <p:sp>
        <p:nvSpPr>
          <p:cNvPr id="8" name="Title 1"/>
          <p:cNvSpPr>
            <a:spLocks noGrp="1"/>
          </p:cNvSpPr>
          <p:nvPr>
            <p:ph type="title"/>
          </p:nvPr>
        </p:nvSpPr>
        <p:spPr>
          <a:xfrm>
            <a:off x="372035" y="2642620"/>
            <a:ext cx="11447930" cy="1572767"/>
          </a:xfrm>
        </p:spPr>
        <p:txBody>
          <a:bodyPr anchor="ctr">
            <a:normAutofit/>
          </a:bodyPr>
          <a:lstStyle>
            <a:lvl1pPr>
              <a:defRPr sz="6000" baseline="0">
                <a:solidFill>
                  <a:schemeClr val="bg1"/>
                </a:solidFill>
              </a:defRPr>
            </a:lvl1pPr>
          </a:lstStyle>
          <a:p>
            <a:r>
              <a:rPr lang="en-US"/>
              <a:t>Click to edit Master title style</a:t>
            </a:r>
          </a:p>
        </p:txBody>
      </p:sp>
      <p:sp>
        <p:nvSpPr>
          <p:cNvPr id="9" name="Slide Number Placeholder 5">
            <a:extLst>
              <a:ext uri="{FF2B5EF4-FFF2-40B4-BE49-F238E27FC236}">
                <a16:creationId xmlns:a16="http://schemas.microsoft.com/office/drawing/2014/main" id="{6A7AC398-3737-A043-95E1-DD6B9E69F1D5}"/>
              </a:ext>
            </a:extLst>
          </p:cNvPr>
          <p:cNvSpPr txBox="1">
            <a:spLocks/>
          </p:cNvSpPr>
          <p:nvPr userDrawn="1"/>
        </p:nvSpPr>
        <p:spPr>
          <a:xfrm>
            <a:off x="372034" y="6356350"/>
            <a:ext cx="3285565"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accent5"/>
                </a:solidFill>
                <a:latin typeface="Microsoft Sans Serif" charset="0"/>
                <a:ea typeface="Microsoft Sans Serif" charset="0"/>
                <a:cs typeface="Microsoft Sans Serif"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dirty="0">
                <a:solidFill>
                  <a:schemeClr val="bg1"/>
                </a:solidFill>
                <a:latin typeface="Arial" charset="0"/>
                <a:ea typeface="Arial" charset="0"/>
                <a:cs typeface="Arial" charset="0"/>
              </a:rPr>
              <a:t>© 2018 </a:t>
            </a:r>
            <a:r>
              <a:rPr lang="en-US" sz="800" dirty="0" err="1">
                <a:solidFill>
                  <a:schemeClr val="bg1"/>
                </a:solidFill>
                <a:latin typeface="Arial" charset="0"/>
                <a:ea typeface="Arial" charset="0"/>
                <a:cs typeface="Arial" charset="0"/>
              </a:rPr>
              <a:t>Rightpoint</a:t>
            </a:r>
            <a:r>
              <a:rPr lang="en-US" sz="800" dirty="0">
                <a:solidFill>
                  <a:schemeClr val="bg1"/>
                </a:solidFill>
                <a:latin typeface="Arial" charset="0"/>
                <a:ea typeface="Arial" charset="0"/>
                <a:cs typeface="Arial" charset="0"/>
              </a:rPr>
              <a:t>. All rights reserved.</a:t>
            </a:r>
            <a:r>
              <a:rPr lang="en-US" sz="800" baseline="0" dirty="0">
                <a:solidFill>
                  <a:schemeClr val="bg1"/>
                </a:solidFill>
                <a:latin typeface="Arial" charset="0"/>
                <a:ea typeface="Arial" charset="0"/>
                <a:cs typeface="Arial" charset="0"/>
              </a:rPr>
              <a:t> </a:t>
            </a:r>
            <a:r>
              <a:rPr lang="en-US" sz="800" dirty="0">
                <a:solidFill>
                  <a:schemeClr val="bg1"/>
                </a:solidFill>
                <a:latin typeface="Arial" charset="0"/>
                <a:ea typeface="Arial" charset="0"/>
                <a:cs typeface="Arial" charset="0"/>
              </a:rPr>
              <a:t>Confidential.</a:t>
            </a:r>
          </a:p>
        </p:txBody>
      </p:sp>
    </p:spTree>
    <p:extLst>
      <p:ext uri="{BB962C8B-B14F-4D97-AF65-F5344CB8AC3E}">
        <p14:creationId xmlns:p14="http://schemas.microsoft.com/office/powerpoint/2010/main" val="46503610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Internal Divider Gold">
    <p:bg>
      <p:bgPr>
        <a:solidFill>
          <a:schemeClr val="accent3"/>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2">
            <a:alphaModFix amt="70000"/>
            <a:extLst>
              <a:ext uri="{28A0092B-C50C-407E-A947-70E740481C1C}">
                <a14:useLocalDpi xmlns:a14="http://schemas.microsoft.com/office/drawing/2010/main" val="0"/>
              </a:ext>
            </a:extLst>
          </a:blip>
          <a:stretch>
            <a:fillRect/>
          </a:stretch>
        </p:blipFill>
        <p:spPr>
          <a:xfrm>
            <a:off x="1524" y="76885"/>
            <a:ext cx="12188952" cy="6406513"/>
          </a:xfrm>
          <a:prstGeom prst="rect">
            <a:avLst/>
          </a:prstGeom>
        </p:spPr>
      </p:pic>
      <p:sp>
        <p:nvSpPr>
          <p:cNvPr id="2" name="Title 1"/>
          <p:cNvSpPr>
            <a:spLocks noGrp="1"/>
          </p:cNvSpPr>
          <p:nvPr>
            <p:ph type="title"/>
          </p:nvPr>
        </p:nvSpPr>
        <p:spPr>
          <a:xfrm>
            <a:off x="372035" y="2642620"/>
            <a:ext cx="11447930" cy="1572767"/>
          </a:xfrm>
        </p:spPr>
        <p:txBody>
          <a:bodyPr anchor="ctr">
            <a:normAutofit/>
          </a:bodyPr>
          <a:lstStyle>
            <a:lvl1pPr>
              <a:defRPr sz="6000" baseline="0">
                <a:solidFill>
                  <a:schemeClr val="bg1"/>
                </a:solidFill>
              </a:defRPr>
            </a:lvl1pPr>
          </a:lstStyle>
          <a:p>
            <a:r>
              <a:rPr lang="en-US" dirty="0"/>
              <a:t>Click to edit Master title style</a:t>
            </a:r>
          </a:p>
        </p:txBody>
      </p:sp>
      <p:sp>
        <p:nvSpPr>
          <p:cNvPr id="9" name="Slide Number Placeholder 5">
            <a:extLst>
              <a:ext uri="{FF2B5EF4-FFF2-40B4-BE49-F238E27FC236}">
                <a16:creationId xmlns:a16="http://schemas.microsoft.com/office/drawing/2014/main" id="{31BBD1EA-34E0-F94C-B9FC-937237B69069}"/>
              </a:ext>
            </a:extLst>
          </p:cNvPr>
          <p:cNvSpPr txBox="1">
            <a:spLocks/>
          </p:cNvSpPr>
          <p:nvPr userDrawn="1"/>
        </p:nvSpPr>
        <p:spPr>
          <a:xfrm>
            <a:off x="372034" y="6356350"/>
            <a:ext cx="3285565"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accent5"/>
                </a:solidFill>
                <a:latin typeface="Microsoft Sans Serif" charset="0"/>
                <a:ea typeface="Microsoft Sans Serif" charset="0"/>
                <a:cs typeface="Microsoft Sans Serif"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dirty="0">
                <a:solidFill>
                  <a:schemeClr val="bg1"/>
                </a:solidFill>
                <a:latin typeface="Arial" charset="0"/>
                <a:ea typeface="Arial" charset="0"/>
                <a:cs typeface="Arial" charset="0"/>
              </a:rPr>
              <a:t>© 2018 </a:t>
            </a:r>
            <a:r>
              <a:rPr lang="en-US" sz="800" dirty="0" err="1">
                <a:solidFill>
                  <a:schemeClr val="bg1"/>
                </a:solidFill>
                <a:latin typeface="Arial" charset="0"/>
                <a:ea typeface="Arial" charset="0"/>
                <a:cs typeface="Arial" charset="0"/>
              </a:rPr>
              <a:t>Rightpoint</a:t>
            </a:r>
            <a:r>
              <a:rPr lang="en-US" sz="800" dirty="0">
                <a:solidFill>
                  <a:schemeClr val="bg1"/>
                </a:solidFill>
                <a:latin typeface="Arial" charset="0"/>
                <a:ea typeface="Arial" charset="0"/>
                <a:cs typeface="Arial" charset="0"/>
              </a:rPr>
              <a:t>. All rights reserved.</a:t>
            </a:r>
            <a:r>
              <a:rPr lang="en-US" sz="800" baseline="0" dirty="0">
                <a:solidFill>
                  <a:schemeClr val="bg1"/>
                </a:solidFill>
                <a:latin typeface="Arial" charset="0"/>
                <a:ea typeface="Arial" charset="0"/>
                <a:cs typeface="Arial" charset="0"/>
              </a:rPr>
              <a:t> </a:t>
            </a:r>
            <a:r>
              <a:rPr lang="en-US" sz="800" dirty="0">
                <a:solidFill>
                  <a:schemeClr val="bg1"/>
                </a:solidFill>
                <a:latin typeface="Arial" charset="0"/>
                <a:ea typeface="Arial" charset="0"/>
                <a:cs typeface="Arial" charset="0"/>
              </a:rPr>
              <a:t>Confidential.</a:t>
            </a:r>
          </a:p>
        </p:txBody>
      </p:sp>
    </p:spTree>
    <p:extLst>
      <p:ext uri="{BB962C8B-B14F-4D97-AF65-F5344CB8AC3E}">
        <p14:creationId xmlns:p14="http://schemas.microsoft.com/office/powerpoint/2010/main" val="281929918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Internal Divider Grey">
    <p:bg>
      <p:bgPr>
        <a:solidFill>
          <a:srgbClr val="5A5A5A"/>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80900"/>
            <a:ext cx="12188952" cy="6398476"/>
          </a:xfrm>
          <a:prstGeom prst="rect">
            <a:avLst/>
          </a:prstGeom>
        </p:spPr>
      </p:pic>
      <p:sp>
        <p:nvSpPr>
          <p:cNvPr id="8" name="Title 1"/>
          <p:cNvSpPr>
            <a:spLocks noGrp="1"/>
          </p:cNvSpPr>
          <p:nvPr>
            <p:ph type="title"/>
          </p:nvPr>
        </p:nvSpPr>
        <p:spPr>
          <a:xfrm>
            <a:off x="372035" y="2642620"/>
            <a:ext cx="11447930" cy="1572767"/>
          </a:xfrm>
        </p:spPr>
        <p:txBody>
          <a:bodyPr anchor="ctr">
            <a:normAutofit/>
          </a:bodyPr>
          <a:lstStyle>
            <a:lvl1pPr>
              <a:defRPr sz="5600" baseline="0">
                <a:solidFill>
                  <a:schemeClr val="bg1"/>
                </a:solidFill>
              </a:defRPr>
            </a:lvl1pPr>
          </a:lstStyle>
          <a:p>
            <a:r>
              <a:rPr lang="en-US"/>
              <a:t>Click to edit Master title style</a:t>
            </a:r>
          </a:p>
        </p:txBody>
      </p:sp>
      <p:sp>
        <p:nvSpPr>
          <p:cNvPr id="9" name="Slide Number Placeholder 5">
            <a:extLst>
              <a:ext uri="{FF2B5EF4-FFF2-40B4-BE49-F238E27FC236}">
                <a16:creationId xmlns:a16="http://schemas.microsoft.com/office/drawing/2014/main" id="{3BA998DD-A2A8-044A-B7FE-7F92BBBF60F8}"/>
              </a:ext>
            </a:extLst>
          </p:cNvPr>
          <p:cNvSpPr txBox="1">
            <a:spLocks/>
          </p:cNvSpPr>
          <p:nvPr userDrawn="1"/>
        </p:nvSpPr>
        <p:spPr>
          <a:xfrm>
            <a:off x="372034" y="6356350"/>
            <a:ext cx="3285565"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accent5"/>
                </a:solidFill>
                <a:latin typeface="Microsoft Sans Serif" charset="0"/>
                <a:ea typeface="Microsoft Sans Serif" charset="0"/>
                <a:cs typeface="Microsoft Sans Serif"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dirty="0">
                <a:solidFill>
                  <a:schemeClr val="bg1"/>
                </a:solidFill>
                <a:latin typeface="Arial" charset="0"/>
                <a:ea typeface="Arial" charset="0"/>
                <a:cs typeface="Arial" charset="0"/>
              </a:rPr>
              <a:t>© 2018 </a:t>
            </a:r>
            <a:r>
              <a:rPr lang="en-US" sz="800" dirty="0" err="1">
                <a:solidFill>
                  <a:schemeClr val="bg1"/>
                </a:solidFill>
                <a:latin typeface="Arial" charset="0"/>
                <a:ea typeface="Arial" charset="0"/>
                <a:cs typeface="Arial" charset="0"/>
              </a:rPr>
              <a:t>Rightpoint</a:t>
            </a:r>
            <a:r>
              <a:rPr lang="en-US" sz="800" dirty="0">
                <a:solidFill>
                  <a:schemeClr val="bg1"/>
                </a:solidFill>
                <a:latin typeface="Arial" charset="0"/>
                <a:ea typeface="Arial" charset="0"/>
                <a:cs typeface="Arial" charset="0"/>
              </a:rPr>
              <a:t>. All rights reserved.</a:t>
            </a:r>
            <a:r>
              <a:rPr lang="en-US" sz="800" baseline="0" dirty="0">
                <a:solidFill>
                  <a:schemeClr val="bg1"/>
                </a:solidFill>
                <a:latin typeface="Arial" charset="0"/>
                <a:ea typeface="Arial" charset="0"/>
                <a:cs typeface="Arial" charset="0"/>
              </a:rPr>
              <a:t> </a:t>
            </a:r>
            <a:r>
              <a:rPr lang="en-US" sz="800" dirty="0">
                <a:solidFill>
                  <a:schemeClr val="bg1"/>
                </a:solidFill>
                <a:latin typeface="Arial" charset="0"/>
                <a:ea typeface="Arial" charset="0"/>
                <a:cs typeface="Arial" charset="0"/>
              </a:rPr>
              <a:t>Confidential.</a:t>
            </a:r>
          </a:p>
        </p:txBody>
      </p:sp>
    </p:spTree>
    <p:extLst>
      <p:ext uri="{BB962C8B-B14F-4D97-AF65-F5344CB8AC3E}">
        <p14:creationId xmlns:p14="http://schemas.microsoft.com/office/powerpoint/2010/main" val="330439760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Important Text Red">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72035" y="1682497"/>
            <a:ext cx="11447930" cy="3493008"/>
          </a:xfrm>
        </p:spPr>
        <p:txBody>
          <a:bodyPr anchor="ctr">
            <a:normAutofit/>
          </a:bodyPr>
          <a:lstStyle>
            <a:lvl1pPr>
              <a:defRPr sz="4000">
                <a:solidFill>
                  <a:schemeClr val="bg1"/>
                </a:solidFill>
              </a:defRPr>
            </a:lvl1pPr>
          </a:lstStyle>
          <a:p>
            <a:r>
              <a:rPr lang="en-US"/>
              <a:t>Click to edit Master title style</a:t>
            </a:r>
          </a:p>
        </p:txBody>
      </p:sp>
      <p:sp>
        <p:nvSpPr>
          <p:cNvPr id="7" name="Slide Number Placeholder 5">
            <a:extLst>
              <a:ext uri="{FF2B5EF4-FFF2-40B4-BE49-F238E27FC236}">
                <a16:creationId xmlns:a16="http://schemas.microsoft.com/office/drawing/2014/main" id="{5F955799-C555-D140-825C-52646FDAEBA3}"/>
              </a:ext>
            </a:extLst>
          </p:cNvPr>
          <p:cNvSpPr txBox="1">
            <a:spLocks/>
          </p:cNvSpPr>
          <p:nvPr userDrawn="1"/>
        </p:nvSpPr>
        <p:spPr>
          <a:xfrm>
            <a:off x="372034" y="6356350"/>
            <a:ext cx="3285565"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accent5"/>
                </a:solidFill>
                <a:latin typeface="Microsoft Sans Serif" charset="0"/>
                <a:ea typeface="Microsoft Sans Serif" charset="0"/>
                <a:cs typeface="Microsoft Sans Serif"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dirty="0">
                <a:solidFill>
                  <a:schemeClr val="bg1"/>
                </a:solidFill>
                <a:latin typeface="Arial" charset="0"/>
                <a:ea typeface="Arial" charset="0"/>
                <a:cs typeface="Arial" charset="0"/>
              </a:rPr>
              <a:t>© 2018 </a:t>
            </a:r>
            <a:r>
              <a:rPr lang="en-US" sz="800" dirty="0" err="1">
                <a:solidFill>
                  <a:schemeClr val="bg1"/>
                </a:solidFill>
                <a:latin typeface="Arial" charset="0"/>
                <a:ea typeface="Arial" charset="0"/>
                <a:cs typeface="Arial" charset="0"/>
              </a:rPr>
              <a:t>Rightpoint</a:t>
            </a:r>
            <a:r>
              <a:rPr lang="en-US" sz="800" dirty="0">
                <a:solidFill>
                  <a:schemeClr val="bg1"/>
                </a:solidFill>
                <a:latin typeface="Arial" charset="0"/>
                <a:ea typeface="Arial" charset="0"/>
                <a:cs typeface="Arial" charset="0"/>
              </a:rPr>
              <a:t>. All rights reserved.</a:t>
            </a:r>
            <a:r>
              <a:rPr lang="en-US" sz="800" baseline="0" dirty="0">
                <a:solidFill>
                  <a:schemeClr val="bg1"/>
                </a:solidFill>
                <a:latin typeface="Arial" charset="0"/>
                <a:ea typeface="Arial" charset="0"/>
                <a:cs typeface="Arial" charset="0"/>
              </a:rPr>
              <a:t> </a:t>
            </a:r>
            <a:r>
              <a:rPr lang="en-US" sz="800" dirty="0">
                <a:solidFill>
                  <a:schemeClr val="bg1"/>
                </a:solidFill>
                <a:latin typeface="Arial" charset="0"/>
                <a:ea typeface="Arial" charset="0"/>
                <a:cs typeface="Arial" charset="0"/>
              </a:rPr>
              <a:t>Confidential.</a:t>
            </a:r>
          </a:p>
        </p:txBody>
      </p:sp>
    </p:spTree>
    <p:extLst>
      <p:ext uri="{BB962C8B-B14F-4D97-AF65-F5344CB8AC3E}">
        <p14:creationId xmlns:p14="http://schemas.microsoft.com/office/powerpoint/2010/main" val="359883949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Important Text Blu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72035" y="1682497"/>
            <a:ext cx="11447930" cy="3493008"/>
          </a:xfrm>
        </p:spPr>
        <p:txBody>
          <a:bodyPr anchor="ctr">
            <a:normAutofit/>
          </a:bodyPr>
          <a:lstStyle>
            <a:lvl1pPr>
              <a:defRPr sz="4000">
                <a:solidFill>
                  <a:schemeClr val="bg1"/>
                </a:solidFill>
              </a:defRPr>
            </a:lvl1pPr>
          </a:lstStyle>
          <a:p>
            <a:r>
              <a:rPr lang="en-US"/>
              <a:t>Click to edit Master title style</a:t>
            </a:r>
          </a:p>
        </p:txBody>
      </p:sp>
      <p:sp>
        <p:nvSpPr>
          <p:cNvPr id="6" name="Slide Number Placeholder 5">
            <a:extLst>
              <a:ext uri="{FF2B5EF4-FFF2-40B4-BE49-F238E27FC236}">
                <a16:creationId xmlns:a16="http://schemas.microsoft.com/office/drawing/2014/main" id="{2CF934B5-AEFD-4A45-8B5C-1F56FC7D27FD}"/>
              </a:ext>
            </a:extLst>
          </p:cNvPr>
          <p:cNvSpPr txBox="1">
            <a:spLocks/>
          </p:cNvSpPr>
          <p:nvPr userDrawn="1"/>
        </p:nvSpPr>
        <p:spPr>
          <a:xfrm>
            <a:off x="372034" y="6356350"/>
            <a:ext cx="3285565"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accent5"/>
                </a:solidFill>
                <a:latin typeface="Microsoft Sans Serif" charset="0"/>
                <a:ea typeface="Microsoft Sans Serif" charset="0"/>
                <a:cs typeface="Microsoft Sans Serif"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dirty="0">
                <a:solidFill>
                  <a:schemeClr val="bg1"/>
                </a:solidFill>
                <a:latin typeface="Arial" charset="0"/>
                <a:ea typeface="Arial" charset="0"/>
                <a:cs typeface="Arial" charset="0"/>
              </a:rPr>
              <a:t>© 2018 </a:t>
            </a:r>
            <a:r>
              <a:rPr lang="en-US" sz="800" dirty="0" err="1">
                <a:solidFill>
                  <a:schemeClr val="bg1"/>
                </a:solidFill>
                <a:latin typeface="Arial" charset="0"/>
                <a:ea typeface="Arial" charset="0"/>
                <a:cs typeface="Arial" charset="0"/>
              </a:rPr>
              <a:t>Rightpoint</a:t>
            </a:r>
            <a:r>
              <a:rPr lang="en-US" sz="800" dirty="0">
                <a:solidFill>
                  <a:schemeClr val="bg1"/>
                </a:solidFill>
                <a:latin typeface="Arial" charset="0"/>
                <a:ea typeface="Arial" charset="0"/>
                <a:cs typeface="Arial" charset="0"/>
              </a:rPr>
              <a:t>. All rights reserved.</a:t>
            </a:r>
            <a:r>
              <a:rPr lang="en-US" sz="800" baseline="0" dirty="0">
                <a:solidFill>
                  <a:schemeClr val="bg1"/>
                </a:solidFill>
                <a:latin typeface="Arial" charset="0"/>
                <a:ea typeface="Arial" charset="0"/>
                <a:cs typeface="Arial" charset="0"/>
              </a:rPr>
              <a:t> </a:t>
            </a:r>
            <a:r>
              <a:rPr lang="en-US" sz="800" dirty="0">
                <a:solidFill>
                  <a:schemeClr val="bg1"/>
                </a:solidFill>
                <a:latin typeface="Arial" charset="0"/>
                <a:ea typeface="Arial" charset="0"/>
                <a:cs typeface="Arial" charset="0"/>
              </a:rPr>
              <a:t>Confidential.</a:t>
            </a:r>
          </a:p>
        </p:txBody>
      </p:sp>
    </p:spTree>
    <p:extLst>
      <p:ext uri="{BB962C8B-B14F-4D97-AF65-F5344CB8AC3E}">
        <p14:creationId xmlns:p14="http://schemas.microsoft.com/office/powerpoint/2010/main" val="199399329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Important Text Gold">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72035" y="1682497"/>
            <a:ext cx="11447930" cy="3493008"/>
          </a:xfrm>
        </p:spPr>
        <p:txBody>
          <a:bodyPr anchor="ctr">
            <a:normAutofit/>
          </a:bodyPr>
          <a:lstStyle>
            <a:lvl1pPr>
              <a:defRPr sz="4000">
                <a:solidFill>
                  <a:schemeClr val="bg1"/>
                </a:solidFill>
              </a:defRPr>
            </a:lvl1pPr>
          </a:lstStyle>
          <a:p>
            <a:r>
              <a:rPr lang="en-US"/>
              <a:t>Click to edit Master title style</a:t>
            </a:r>
          </a:p>
        </p:txBody>
      </p:sp>
      <p:sp>
        <p:nvSpPr>
          <p:cNvPr id="6" name="Slide Number Placeholder 5">
            <a:extLst>
              <a:ext uri="{FF2B5EF4-FFF2-40B4-BE49-F238E27FC236}">
                <a16:creationId xmlns:a16="http://schemas.microsoft.com/office/drawing/2014/main" id="{8E600829-FC04-AE4B-B4D5-44EDF6E18F62}"/>
              </a:ext>
            </a:extLst>
          </p:cNvPr>
          <p:cNvSpPr txBox="1">
            <a:spLocks/>
          </p:cNvSpPr>
          <p:nvPr userDrawn="1"/>
        </p:nvSpPr>
        <p:spPr>
          <a:xfrm>
            <a:off x="372034" y="6356350"/>
            <a:ext cx="3285565"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accent5"/>
                </a:solidFill>
                <a:latin typeface="Microsoft Sans Serif" charset="0"/>
                <a:ea typeface="Microsoft Sans Serif" charset="0"/>
                <a:cs typeface="Microsoft Sans Serif"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dirty="0">
                <a:solidFill>
                  <a:schemeClr val="bg1"/>
                </a:solidFill>
                <a:latin typeface="Arial" charset="0"/>
                <a:ea typeface="Arial" charset="0"/>
                <a:cs typeface="Arial" charset="0"/>
              </a:rPr>
              <a:t>© 2018 </a:t>
            </a:r>
            <a:r>
              <a:rPr lang="en-US" sz="800" dirty="0" err="1">
                <a:solidFill>
                  <a:schemeClr val="bg1"/>
                </a:solidFill>
                <a:latin typeface="Arial" charset="0"/>
                <a:ea typeface="Arial" charset="0"/>
                <a:cs typeface="Arial" charset="0"/>
              </a:rPr>
              <a:t>Rightpoint</a:t>
            </a:r>
            <a:r>
              <a:rPr lang="en-US" sz="800" dirty="0">
                <a:solidFill>
                  <a:schemeClr val="bg1"/>
                </a:solidFill>
                <a:latin typeface="Arial" charset="0"/>
                <a:ea typeface="Arial" charset="0"/>
                <a:cs typeface="Arial" charset="0"/>
              </a:rPr>
              <a:t>. All rights reserved.</a:t>
            </a:r>
            <a:r>
              <a:rPr lang="en-US" sz="800" baseline="0" dirty="0">
                <a:solidFill>
                  <a:schemeClr val="bg1"/>
                </a:solidFill>
                <a:latin typeface="Arial" charset="0"/>
                <a:ea typeface="Arial" charset="0"/>
                <a:cs typeface="Arial" charset="0"/>
              </a:rPr>
              <a:t> </a:t>
            </a:r>
            <a:r>
              <a:rPr lang="en-US" sz="800" dirty="0">
                <a:solidFill>
                  <a:schemeClr val="bg1"/>
                </a:solidFill>
                <a:latin typeface="Arial" charset="0"/>
                <a:ea typeface="Arial" charset="0"/>
                <a:cs typeface="Arial" charset="0"/>
              </a:rPr>
              <a:t>Confidential.</a:t>
            </a:r>
          </a:p>
        </p:txBody>
      </p:sp>
    </p:spTree>
    <p:extLst>
      <p:ext uri="{BB962C8B-B14F-4D97-AF65-F5344CB8AC3E}">
        <p14:creationId xmlns:p14="http://schemas.microsoft.com/office/powerpoint/2010/main" val="232513205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Important Text Grey">
    <p:bg>
      <p:bgPr>
        <a:solidFill>
          <a:srgbClr val="5A5A5A"/>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72035" y="1682497"/>
            <a:ext cx="11447930" cy="3493008"/>
          </a:xfrm>
        </p:spPr>
        <p:txBody>
          <a:bodyPr anchor="ctr">
            <a:normAutofit/>
          </a:bodyPr>
          <a:lstStyle>
            <a:lvl1pPr>
              <a:defRPr sz="4000">
                <a:solidFill>
                  <a:schemeClr val="bg1"/>
                </a:solidFill>
              </a:defRPr>
            </a:lvl1pPr>
          </a:lstStyle>
          <a:p>
            <a:r>
              <a:rPr lang="en-US"/>
              <a:t>Click to edit Master title style</a:t>
            </a:r>
          </a:p>
        </p:txBody>
      </p:sp>
      <p:sp>
        <p:nvSpPr>
          <p:cNvPr id="6" name="Slide Number Placeholder 5">
            <a:extLst>
              <a:ext uri="{FF2B5EF4-FFF2-40B4-BE49-F238E27FC236}">
                <a16:creationId xmlns:a16="http://schemas.microsoft.com/office/drawing/2014/main" id="{95809075-0C13-E44B-AF38-52D4CF926CBD}"/>
              </a:ext>
            </a:extLst>
          </p:cNvPr>
          <p:cNvSpPr txBox="1">
            <a:spLocks/>
          </p:cNvSpPr>
          <p:nvPr userDrawn="1"/>
        </p:nvSpPr>
        <p:spPr>
          <a:xfrm>
            <a:off x="372034" y="6356350"/>
            <a:ext cx="3285565"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accent5"/>
                </a:solidFill>
                <a:latin typeface="Microsoft Sans Serif" charset="0"/>
                <a:ea typeface="Microsoft Sans Serif" charset="0"/>
                <a:cs typeface="Microsoft Sans Serif"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dirty="0">
                <a:solidFill>
                  <a:schemeClr val="bg1"/>
                </a:solidFill>
                <a:latin typeface="Arial" charset="0"/>
                <a:ea typeface="Arial" charset="0"/>
                <a:cs typeface="Arial" charset="0"/>
              </a:rPr>
              <a:t>© 2018 </a:t>
            </a:r>
            <a:r>
              <a:rPr lang="en-US" sz="800" dirty="0" err="1">
                <a:solidFill>
                  <a:schemeClr val="bg1"/>
                </a:solidFill>
                <a:latin typeface="Arial" charset="0"/>
                <a:ea typeface="Arial" charset="0"/>
                <a:cs typeface="Arial" charset="0"/>
              </a:rPr>
              <a:t>Rightpoint</a:t>
            </a:r>
            <a:r>
              <a:rPr lang="en-US" sz="800" dirty="0">
                <a:solidFill>
                  <a:schemeClr val="bg1"/>
                </a:solidFill>
                <a:latin typeface="Arial" charset="0"/>
                <a:ea typeface="Arial" charset="0"/>
                <a:cs typeface="Arial" charset="0"/>
              </a:rPr>
              <a:t>. All rights reserved.</a:t>
            </a:r>
            <a:r>
              <a:rPr lang="en-US" sz="800" baseline="0" dirty="0">
                <a:solidFill>
                  <a:schemeClr val="bg1"/>
                </a:solidFill>
                <a:latin typeface="Arial" charset="0"/>
                <a:ea typeface="Arial" charset="0"/>
                <a:cs typeface="Arial" charset="0"/>
              </a:rPr>
              <a:t> </a:t>
            </a:r>
            <a:r>
              <a:rPr lang="en-US" sz="800" dirty="0">
                <a:solidFill>
                  <a:schemeClr val="bg1"/>
                </a:solidFill>
                <a:latin typeface="Arial" charset="0"/>
                <a:ea typeface="Arial" charset="0"/>
                <a:cs typeface="Arial" charset="0"/>
              </a:rPr>
              <a:t>Confidential.</a:t>
            </a:r>
          </a:p>
        </p:txBody>
      </p:sp>
    </p:spTree>
    <p:extLst>
      <p:ext uri="{BB962C8B-B14F-4D97-AF65-F5344CB8AC3E}">
        <p14:creationId xmlns:p14="http://schemas.microsoft.com/office/powerpoint/2010/main" val="104568146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2_Black_L_Half_Logos">
    <p:bg>
      <p:bgPr>
        <a:solidFill>
          <a:srgbClr val="1C1C1C"/>
        </a:solidFill>
        <a:effectLst/>
      </p:bgPr>
    </p:bg>
    <p:spTree>
      <p:nvGrpSpPr>
        <p:cNvPr id="1" name=""/>
        <p:cNvGrpSpPr/>
        <p:nvPr/>
      </p:nvGrpSpPr>
      <p:grpSpPr>
        <a:xfrm>
          <a:off x="0" y="0"/>
          <a:ext cx="0" cy="0"/>
          <a:chOff x="0" y="0"/>
          <a:chExt cx="0" cy="0"/>
        </a:xfrm>
      </p:grpSpPr>
      <p:sp>
        <p:nvSpPr>
          <p:cNvPr id="5" name="Rectangle 4"/>
          <p:cNvSpPr/>
          <p:nvPr/>
        </p:nvSpPr>
        <p:spPr>
          <a:xfrm>
            <a:off x="6097524" y="0"/>
            <a:ext cx="6099048"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solidFill>
                <a:srgbClr val="FFFFFF"/>
              </a:solidFill>
              <a:latin typeface="Microsoft Sans Serif" charset="0"/>
              <a:ea typeface="Microsoft Sans Serif" charset="0"/>
              <a:cs typeface="Microsoft Sans Serif" charset="0"/>
            </a:endParaRPr>
          </a:p>
        </p:txBody>
      </p:sp>
      <p:sp>
        <p:nvSpPr>
          <p:cNvPr id="2" name="Title 1"/>
          <p:cNvSpPr>
            <a:spLocks noGrp="1"/>
          </p:cNvSpPr>
          <p:nvPr>
            <p:ph type="title"/>
          </p:nvPr>
        </p:nvSpPr>
        <p:spPr>
          <a:xfrm>
            <a:off x="372038" y="4233334"/>
            <a:ext cx="5317565" cy="2123016"/>
          </a:xfrm>
        </p:spPr>
        <p:txBody>
          <a:bodyPr anchor="t">
            <a:noAutofit/>
          </a:bodyPr>
          <a:lstStyle>
            <a:lvl1pPr>
              <a:defRPr sz="3200">
                <a:solidFill>
                  <a:schemeClr val="bg1"/>
                </a:solidFill>
              </a:defRPr>
            </a:lvl1pPr>
          </a:lstStyle>
          <a:p>
            <a:r>
              <a:rPr lang="en-US"/>
              <a:t>Click to edit Master title style</a:t>
            </a:r>
          </a:p>
        </p:txBody>
      </p:sp>
      <p:sp>
        <p:nvSpPr>
          <p:cNvPr id="7" name="Picture Placeholder 7"/>
          <p:cNvSpPr>
            <a:spLocks noGrp="1"/>
          </p:cNvSpPr>
          <p:nvPr>
            <p:ph type="pic" sz="quarter" idx="10"/>
          </p:nvPr>
        </p:nvSpPr>
        <p:spPr>
          <a:xfrm>
            <a:off x="6088063" y="0"/>
            <a:ext cx="6103937" cy="6858000"/>
          </a:xfrm>
        </p:spPr>
        <p:txBody>
          <a:bodyPr/>
          <a:lstStyle/>
          <a:p>
            <a:r>
              <a:rPr lang="en-US"/>
              <a:t>Click icon to add picture</a:t>
            </a:r>
          </a:p>
        </p:txBody>
      </p:sp>
      <p:sp>
        <p:nvSpPr>
          <p:cNvPr id="10" name="Content Placeholder 3"/>
          <p:cNvSpPr>
            <a:spLocks noGrp="1"/>
          </p:cNvSpPr>
          <p:nvPr>
            <p:ph sz="quarter" idx="11"/>
          </p:nvPr>
        </p:nvSpPr>
        <p:spPr>
          <a:xfrm>
            <a:off x="371475" y="1338544"/>
            <a:ext cx="4805363" cy="765175"/>
          </a:xfrm>
        </p:spPr>
        <p:txBody>
          <a:bodyPr>
            <a:noAutofit/>
          </a:bodyPr>
          <a:lstStyle>
            <a:lvl1pPr marL="0" indent="0">
              <a:buNone/>
              <a:defRPr sz="3200">
                <a:solidFill>
                  <a:schemeClr val="bg1"/>
                </a:solidFill>
                <a:latin typeface="Georgia" charset="0"/>
                <a:ea typeface="Georgia" charset="0"/>
                <a:cs typeface="Georgia" charset="0"/>
              </a:defRPr>
            </a:lvl1pPr>
            <a:lvl2pPr marL="457200" indent="0">
              <a:buNone/>
              <a:defRPr sz="3200">
                <a:solidFill>
                  <a:schemeClr val="bg1"/>
                </a:solidFill>
                <a:latin typeface="Georgia" charset="0"/>
                <a:ea typeface="Georgia" charset="0"/>
                <a:cs typeface="Georgia" charset="0"/>
              </a:defRPr>
            </a:lvl2pPr>
            <a:lvl3pPr marL="914400" indent="0">
              <a:buNone/>
              <a:defRPr sz="3200">
                <a:solidFill>
                  <a:schemeClr val="bg1"/>
                </a:solidFill>
                <a:latin typeface="Georgia" charset="0"/>
                <a:ea typeface="Georgia" charset="0"/>
                <a:cs typeface="Georgia" charset="0"/>
              </a:defRPr>
            </a:lvl3pPr>
            <a:lvl4pPr marL="1371600" indent="0">
              <a:buNone/>
              <a:defRPr sz="3200">
                <a:solidFill>
                  <a:schemeClr val="bg1"/>
                </a:solidFill>
                <a:latin typeface="Georgia" charset="0"/>
                <a:ea typeface="Georgia" charset="0"/>
                <a:cs typeface="Georgia" charset="0"/>
              </a:defRPr>
            </a:lvl4pPr>
            <a:lvl5pPr marL="1828800" indent="0">
              <a:buNone/>
              <a:defRPr sz="3200">
                <a:solidFill>
                  <a:schemeClr val="bg1"/>
                </a:solidFill>
                <a:latin typeface="Georgia" charset="0"/>
                <a:ea typeface="Georgia" charset="0"/>
                <a:cs typeface="Georgia" charset="0"/>
              </a:defRPr>
            </a:lvl5pPr>
          </a:lstStyle>
          <a:p>
            <a:pPr lvl="0"/>
            <a:r>
              <a:rPr lang="en-US"/>
              <a:t>Edit Master text styles</a:t>
            </a:r>
          </a:p>
        </p:txBody>
      </p:sp>
      <p:sp>
        <p:nvSpPr>
          <p:cNvPr id="8" name="Slide Number Placeholder 5">
            <a:extLst>
              <a:ext uri="{FF2B5EF4-FFF2-40B4-BE49-F238E27FC236}">
                <a16:creationId xmlns:a16="http://schemas.microsoft.com/office/drawing/2014/main" id="{93904875-EB88-8145-A66D-8D887148FBD3}"/>
              </a:ext>
            </a:extLst>
          </p:cNvPr>
          <p:cNvSpPr txBox="1">
            <a:spLocks/>
          </p:cNvSpPr>
          <p:nvPr userDrawn="1"/>
        </p:nvSpPr>
        <p:spPr>
          <a:xfrm>
            <a:off x="372034" y="6356350"/>
            <a:ext cx="3285565"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accent5"/>
                </a:solidFill>
                <a:latin typeface="Microsoft Sans Serif" charset="0"/>
                <a:ea typeface="Microsoft Sans Serif" charset="0"/>
                <a:cs typeface="Microsoft Sans Serif"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dirty="0">
                <a:solidFill>
                  <a:schemeClr val="bg1"/>
                </a:solidFill>
                <a:latin typeface="Arial" charset="0"/>
                <a:ea typeface="Arial" charset="0"/>
                <a:cs typeface="Arial" charset="0"/>
              </a:rPr>
              <a:t>© 2018 </a:t>
            </a:r>
            <a:r>
              <a:rPr lang="en-US" sz="800" dirty="0" err="1">
                <a:solidFill>
                  <a:schemeClr val="bg1"/>
                </a:solidFill>
                <a:latin typeface="Arial" charset="0"/>
                <a:ea typeface="Arial" charset="0"/>
                <a:cs typeface="Arial" charset="0"/>
              </a:rPr>
              <a:t>Rightpoint</a:t>
            </a:r>
            <a:r>
              <a:rPr lang="en-US" sz="800" dirty="0">
                <a:solidFill>
                  <a:schemeClr val="bg1"/>
                </a:solidFill>
                <a:latin typeface="Arial" charset="0"/>
                <a:ea typeface="Arial" charset="0"/>
                <a:cs typeface="Arial" charset="0"/>
              </a:rPr>
              <a:t>. All rights reserved.</a:t>
            </a:r>
            <a:r>
              <a:rPr lang="en-US" sz="800" baseline="0" dirty="0">
                <a:solidFill>
                  <a:schemeClr val="bg1"/>
                </a:solidFill>
                <a:latin typeface="Arial" charset="0"/>
                <a:ea typeface="Arial" charset="0"/>
                <a:cs typeface="Arial" charset="0"/>
              </a:rPr>
              <a:t> </a:t>
            </a:r>
            <a:r>
              <a:rPr lang="en-US" sz="800" dirty="0">
                <a:solidFill>
                  <a:schemeClr val="bg1"/>
                </a:solidFill>
                <a:latin typeface="Arial" charset="0"/>
                <a:ea typeface="Arial" charset="0"/>
                <a:cs typeface="Arial" charset="0"/>
              </a:rPr>
              <a:t>Confidential.</a:t>
            </a:r>
          </a:p>
        </p:txBody>
      </p:sp>
    </p:spTree>
    <p:extLst>
      <p:ext uri="{BB962C8B-B14F-4D97-AF65-F5344CB8AC3E}">
        <p14:creationId xmlns:p14="http://schemas.microsoft.com/office/powerpoint/2010/main" val="1534683343"/>
      </p:ext>
    </p:extLst>
  </p:cSld>
  <p:clrMapOvr>
    <a:masterClrMapping/>
  </p:clrMapOvr>
  <p:hf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3_Blue_L_Half_Logos">
    <p:bg>
      <p:bgPr>
        <a:solidFill>
          <a:schemeClr val="accent2"/>
        </a:solidFill>
        <a:effectLst/>
      </p:bgPr>
    </p:bg>
    <p:spTree>
      <p:nvGrpSpPr>
        <p:cNvPr id="1" name=""/>
        <p:cNvGrpSpPr/>
        <p:nvPr/>
      </p:nvGrpSpPr>
      <p:grpSpPr>
        <a:xfrm>
          <a:off x="0" y="0"/>
          <a:ext cx="0" cy="0"/>
          <a:chOff x="0" y="0"/>
          <a:chExt cx="0" cy="0"/>
        </a:xfrm>
      </p:grpSpPr>
      <p:sp>
        <p:nvSpPr>
          <p:cNvPr id="5" name="Rectangle 4"/>
          <p:cNvSpPr/>
          <p:nvPr/>
        </p:nvSpPr>
        <p:spPr>
          <a:xfrm>
            <a:off x="6097524" y="0"/>
            <a:ext cx="6099048"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solidFill>
                <a:srgbClr val="FFFFFF"/>
              </a:solidFill>
              <a:latin typeface="Microsoft Sans Serif" charset="0"/>
              <a:ea typeface="Microsoft Sans Serif" charset="0"/>
              <a:cs typeface="Microsoft Sans Serif" charset="0"/>
            </a:endParaRPr>
          </a:p>
        </p:txBody>
      </p:sp>
      <p:sp>
        <p:nvSpPr>
          <p:cNvPr id="2" name="Title 1"/>
          <p:cNvSpPr>
            <a:spLocks noGrp="1"/>
          </p:cNvSpPr>
          <p:nvPr>
            <p:ph type="title"/>
          </p:nvPr>
        </p:nvSpPr>
        <p:spPr>
          <a:xfrm>
            <a:off x="372038" y="4233334"/>
            <a:ext cx="5317565" cy="2123016"/>
          </a:xfrm>
        </p:spPr>
        <p:txBody>
          <a:bodyPr anchor="t">
            <a:noAutofit/>
          </a:bodyPr>
          <a:lstStyle>
            <a:lvl1pPr>
              <a:defRPr sz="3200">
                <a:solidFill>
                  <a:schemeClr val="bg1"/>
                </a:solidFill>
              </a:defRPr>
            </a:lvl1pPr>
          </a:lstStyle>
          <a:p>
            <a:r>
              <a:rPr lang="en-US"/>
              <a:t>Click to edit Master title style</a:t>
            </a:r>
          </a:p>
        </p:txBody>
      </p:sp>
      <p:sp>
        <p:nvSpPr>
          <p:cNvPr id="7" name="Picture Placeholder 7"/>
          <p:cNvSpPr>
            <a:spLocks noGrp="1"/>
          </p:cNvSpPr>
          <p:nvPr>
            <p:ph type="pic" sz="quarter" idx="10"/>
          </p:nvPr>
        </p:nvSpPr>
        <p:spPr>
          <a:xfrm>
            <a:off x="6088063" y="0"/>
            <a:ext cx="6103937" cy="6858000"/>
          </a:xfrm>
        </p:spPr>
        <p:txBody>
          <a:bodyPr/>
          <a:lstStyle/>
          <a:p>
            <a:r>
              <a:rPr lang="en-US"/>
              <a:t>Click icon to add picture</a:t>
            </a:r>
          </a:p>
        </p:txBody>
      </p:sp>
      <p:sp>
        <p:nvSpPr>
          <p:cNvPr id="9" name="Slide Number Placeholder 5">
            <a:extLst>
              <a:ext uri="{FF2B5EF4-FFF2-40B4-BE49-F238E27FC236}">
                <a16:creationId xmlns:a16="http://schemas.microsoft.com/office/drawing/2014/main" id="{6E294504-7729-F54E-BE61-584361BB466C}"/>
              </a:ext>
            </a:extLst>
          </p:cNvPr>
          <p:cNvSpPr txBox="1">
            <a:spLocks/>
          </p:cNvSpPr>
          <p:nvPr userDrawn="1"/>
        </p:nvSpPr>
        <p:spPr>
          <a:xfrm>
            <a:off x="372034" y="6356350"/>
            <a:ext cx="3285565"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accent5"/>
                </a:solidFill>
                <a:latin typeface="Microsoft Sans Serif" charset="0"/>
                <a:ea typeface="Microsoft Sans Serif" charset="0"/>
                <a:cs typeface="Microsoft Sans Serif"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dirty="0">
                <a:solidFill>
                  <a:schemeClr val="bg1"/>
                </a:solidFill>
                <a:latin typeface="Arial" charset="0"/>
                <a:ea typeface="Arial" charset="0"/>
                <a:cs typeface="Arial" charset="0"/>
              </a:rPr>
              <a:t>© 2018 </a:t>
            </a:r>
            <a:r>
              <a:rPr lang="en-US" sz="800" dirty="0" err="1">
                <a:solidFill>
                  <a:schemeClr val="bg1"/>
                </a:solidFill>
                <a:latin typeface="Arial" charset="0"/>
                <a:ea typeface="Arial" charset="0"/>
                <a:cs typeface="Arial" charset="0"/>
              </a:rPr>
              <a:t>Rightpoint</a:t>
            </a:r>
            <a:r>
              <a:rPr lang="en-US" sz="800" dirty="0">
                <a:solidFill>
                  <a:schemeClr val="bg1"/>
                </a:solidFill>
                <a:latin typeface="Arial" charset="0"/>
                <a:ea typeface="Arial" charset="0"/>
                <a:cs typeface="Arial" charset="0"/>
              </a:rPr>
              <a:t>. All rights reserved.</a:t>
            </a:r>
            <a:r>
              <a:rPr lang="en-US" sz="800" baseline="0" dirty="0">
                <a:solidFill>
                  <a:schemeClr val="bg1"/>
                </a:solidFill>
                <a:latin typeface="Arial" charset="0"/>
                <a:ea typeface="Arial" charset="0"/>
                <a:cs typeface="Arial" charset="0"/>
              </a:rPr>
              <a:t> </a:t>
            </a:r>
            <a:r>
              <a:rPr lang="en-US" sz="800" dirty="0">
                <a:solidFill>
                  <a:schemeClr val="bg1"/>
                </a:solidFill>
                <a:latin typeface="Arial" charset="0"/>
                <a:ea typeface="Arial" charset="0"/>
                <a:cs typeface="Arial" charset="0"/>
              </a:rPr>
              <a:t>Confidential.</a:t>
            </a:r>
          </a:p>
        </p:txBody>
      </p:sp>
    </p:spTree>
    <p:extLst>
      <p:ext uri="{BB962C8B-B14F-4D97-AF65-F5344CB8AC3E}">
        <p14:creationId xmlns:p14="http://schemas.microsoft.com/office/powerpoint/2010/main" val="984724718"/>
      </p:ext>
    </p:extLst>
  </p:cSld>
  <p:clrMapOvr>
    <a:masterClrMapping/>
  </p:clrMapOvr>
  <p:hf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4_Gray_L_Half_Logos">
    <p:bg>
      <p:bgPr>
        <a:solidFill>
          <a:srgbClr val="696969"/>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72038" y="4233334"/>
            <a:ext cx="5317565" cy="2123016"/>
          </a:xfrm>
        </p:spPr>
        <p:txBody>
          <a:bodyPr anchor="t">
            <a:noAutofit/>
          </a:bodyPr>
          <a:lstStyle>
            <a:lvl1pPr>
              <a:defRPr sz="3200">
                <a:solidFill>
                  <a:schemeClr val="bg1"/>
                </a:solidFill>
              </a:defRPr>
            </a:lvl1pPr>
          </a:lstStyle>
          <a:p>
            <a:r>
              <a:rPr lang="en-US"/>
              <a:t>Click to edit Master title style</a:t>
            </a:r>
          </a:p>
        </p:txBody>
      </p:sp>
      <p:sp>
        <p:nvSpPr>
          <p:cNvPr id="5" name="Rectangle 4"/>
          <p:cNvSpPr/>
          <p:nvPr/>
        </p:nvSpPr>
        <p:spPr>
          <a:xfrm>
            <a:off x="6097524" y="0"/>
            <a:ext cx="6099048"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a:solidFill>
                  <a:srgbClr val="FFFFFF"/>
                </a:solidFill>
                <a:latin typeface="Microsoft Sans Serif" charset="0"/>
                <a:ea typeface="Microsoft Sans Serif" charset="0"/>
                <a:cs typeface="Microsoft Sans Serif" charset="0"/>
              </a:rPr>
              <a:t>v</a:t>
            </a:r>
          </a:p>
        </p:txBody>
      </p:sp>
      <p:sp>
        <p:nvSpPr>
          <p:cNvPr id="8" name="Picture Placeholder 7"/>
          <p:cNvSpPr>
            <a:spLocks noGrp="1"/>
          </p:cNvSpPr>
          <p:nvPr>
            <p:ph type="pic" sz="quarter" idx="10"/>
          </p:nvPr>
        </p:nvSpPr>
        <p:spPr>
          <a:xfrm>
            <a:off x="6088063" y="0"/>
            <a:ext cx="6103937" cy="6858000"/>
          </a:xfrm>
        </p:spPr>
        <p:txBody>
          <a:bodyPr/>
          <a:lstStyle/>
          <a:p>
            <a:r>
              <a:rPr lang="en-US"/>
              <a:t>Click icon to add picture</a:t>
            </a:r>
          </a:p>
        </p:txBody>
      </p:sp>
      <p:sp>
        <p:nvSpPr>
          <p:cNvPr id="7" name="Slide Number Placeholder 5">
            <a:extLst>
              <a:ext uri="{FF2B5EF4-FFF2-40B4-BE49-F238E27FC236}">
                <a16:creationId xmlns:a16="http://schemas.microsoft.com/office/drawing/2014/main" id="{71FF7D25-9B54-3245-9901-333AF8280B35}"/>
              </a:ext>
            </a:extLst>
          </p:cNvPr>
          <p:cNvSpPr txBox="1">
            <a:spLocks/>
          </p:cNvSpPr>
          <p:nvPr userDrawn="1"/>
        </p:nvSpPr>
        <p:spPr>
          <a:xfrm>
            <a:off x="372034" y="6356350"/>
            <a:ext cx="3285565"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accent5"/>
                </a:solidFill>
                <a:latin typeface="Microsoft Sans Serif" charset="0"/>
                <a:ea typeface="Microsoft Sans Serif" charset="0"/>
                <a:cs typeface="Microsoft Sans Serif"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dirty="0">
                <a:solidFill>
                  <a:schemeClr val="bg1"/>
                </a:solidFill>
                <a:latin typeface="Arial" charset="0"/>
                <a:ea typeface="Arial" charset="0"/>
                <a:cs typeface="Arial" charset="0"/>
              </a:rPr>
              <a:t>© 2018 </a:t>
            </a:r>
            <a:r>
              <a:rPr lang="en-US" sz="800" dirty="0" err="1">
                <a:solidFill>
                  <a:schemeClr val="bg1"/>
                </a:solidFill>
                <a:latin typeface="Arial" charset="0"/>
                <a:ea typeface="Arial" charset="0"/>
                <a:cs typeface="Arial" charset="0"/>
              </a:rPr>
              <a:t>Rightpoint</a:t>
            </a:r>
            <a:r>
              <a:rPr lang="en-US" sz="800" dirty="0">
                <a:solidFill>
                  <a:schemeClr val="bg1"/>
                </a:solidFill>
                <a:latin typeface="Arial" charset="0"/>
                <a:ea typeface="Arial" charset="0"/>
                <a:cs typeface="Arial" charset="0"/>
              </a:rPr>
              <a:t>. All rights reserved.</a:t>
            </a:r>
            <a:r>
              <a:rPr lang="en-US" sz="800" baseline="0" dirty="0">
                <a:solidFill>
                  <a:schemeClr val="bg1"/>
                </a:solidFill>
                <a:latin typeface="Arial" charset="0"/>
                <a:ea typeface="Arial" charset="0"/>
                <a:cs typeface="Arial" charset="0"/>
              </a:rPr>
              <a:t> </a:t>
            </a:r>
            <a:r>
              <a:rPr lang="en-US" sz="800" dirty="0">
                <a:solidFill>
                  <a:schemeClr val="bg1"/>
                </a:solidFill>
                <a:latin typeface="Arial" charset="0"/>
                <a:ea typeface="Arial" charset="0"/>
                <a:cs typeface="Arial" charset="0"/>
              </a:rPr>
              <a:t>Confidential.</a:t>
            </a:r>
          </a:p>
        </p:txBody>
      </p:sp>
    </p:spTree>
    <p:extLst>
      <p:ext uri="{BB962C8B-B14F-4D97-AF65-F5344CB8AC3E}">
        <p14:creationId xmlns:p14="http://schemas.microsoft.com/office/powerpoint/2010/main" val="2328738380"/>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le Blue">
    <p:bg>
      <p:bgPr>
        <a:solidFill>
          <a:schemeClr val="accent2"/>
        </a:solidFill>
        <a:effectLst/>
      </p:bgPr>
    </p:bg>
    <p:spTree>
      <p:nvGrpSpPr>
        <p:cNvPr id="1" name=""/>
        <p:cNvGrpSpPr/>
        <p:nvPr/>
      </p:nvGrpSpPr>
      <p:grpSpPr>
        <a:xfrm>
          <a:off x="0" y="0"/>
          <a:ext cx="0" cy="0"/>
          <a:chOff x="0" y="0"/>
          <a:chExt cx="0" cy="0"/>
        </a:xfrm>
      </p:grpSpPr>
      <p:grpSp>
        <p:nvGrpSpPr>
          <p:cNvPr id="8" name="Group 7"/>
          <p:cNvGrpSpPr/>
          <p:nvPr/>
        </p:nvGrpSpPr>
        <p:grpSpPr>
          <a:xfrm>
            <a:off x="423863" y="0"/>
            <a:ext cx="11444766" cy="6858000"/>
            <a:chOff x="423863" y="1060450"/>
            <a:chExt cx="9023350" cy="5407025"/>
          </a:xfrm>
          <a:solidFill>
            <a:srgbClr val="7793AB"/>
          </a:solidFill>
        </p:grpSpPr>
        <p:sp>
          <p:nvSpPr>
            <p:cNvPr id="9" name="Freeform 8"/>
            <p:cNvSpPr>
              <a:spLocks noChangeArrowheads="1"/>
            </p:cNvSpPr>
            <p:nvPr/>
          </p:nvSpPr>
          <p:spPr bwMode="auto">
            <a:xfrm>
              <a:off x="423863" y="1060450"/>
              <a:ext cx="1089025" cy="1784350"/>
            </a:xfrm>
            <a:custGeom>
              <a:avLst/>
              <a:gdLst>
                <a:gd name="T0" fmla="*/ 1512 w 3025"/>
                <a:gd name="T1" fmla="*/ 4954 h 4955"/>
                <a:gd name="T2" fmla="*/ 0 w 3025"/>
                <a:gd name="T3" fmla="*/ 4954 h 4955"/>
                <a:gd name="T4" fmla="*/ 0 w 3025"/>
                <a:gd name="T5" fmla="*/ 0 h 4955"/>
                <a:gd name="T6" fmla="*/ 3024 w 3025"/>
                <a:gd name="T7" fmla="*/ 0 h 4955"/>
                <a:gd name="T8" fmla="*/ 3024 w 3025"/>
                <a:gd name="T9" fmla="*/ 4954 h 4955"/>
                <a:gd name="T10" fmla="*/ 1512 w 3025"/>
                <a:gd name="T11" fmla="*/ 4954 h 4955"/>
              </a:gdLst>
              <a:ahLst/>
              <a:cxnLst>
                <a:cxn ang="0">
                  <a:pos x="T0" y="T1"/>
                </a:cxn>
                <a:cxn ang="0">
                  <a:pos x="T2" y="T3"/>
                </a:cxn>
                <a:cxn ang="0">
                  <a:pos x="T4" y="T5"/>
                </a:cxn>
                <a:cxn ang="0">
                  <a:pos x="T6" y="T7"/>
                </a:cxn>
                <a:cxn ang="0">
                  <a:pos x="T8" y="T9"/>
                </a:cxn>
                <a:cxn ang="0">
                  <a:pos x="T10" y="T11"/>
                </a:cxn>
              </a:cxnLst>
              <a:rect l="0" t="0" r="r" b="b"/>
              <a:pathLst>
                <a:path w="3025" h="4955">
                  <a:moveTo>
                    <a:pt x="1512" y="4954"/>
                  </a:moveTo>
                  <a:lnTo>
                    <a:pt x="0" y="4954"/>
                  </a:lnTo>
                  <a:lnTo>
                    <a:pt x="0" y="0"/>
                  </a:lnTo>
                  <a:lnTo>
                    <a:pt x="3024" y="0"/>
                  </a:lnTo>
                  <a:lnTo>
                    <a:pt x="3024" y="4954"/>
                  </a:lnTo>
                  <a:lnTo>
                    <a:pt x="1512" y="495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3600">
                <a:solidFill>
                  <a:srgbClr val="000000"/>
                </a:solidFill>
              </a:endParaRPr>
            </a:p>
          </p:txBody>
        </p:sp>
        <p:sp>
          <p:nvSpPr>
            <p:cNvPr id="11" name="Freeform 10"/>
            <p:cNvSpPr>
              <a:spLocks noChangeArrowheads="1"/>
            </p:cNvSpPr>
            <p:nvPr/>
          </p:nvSpPr>
          <p:spPr bwMode="auto">
            <a:xfrm>
              <a:off x="2514600" y="1060450"/>
              <a:ext cx="2135188" cy="1784350"/>
            </a:xfrm>
            <a:custGeom>
              <a:avLst/>
              <a:gdLst>
                <a:gd name="T0" fmla="*/ 0 w 5931"/>
                <a:gd name="T1" fmla="*/ 0 h 4955"/>
                <a:gd name="T2" fmla="*/ 2421 w 5931"/>
                <a:gd name="T3" fmla="*/ 4954 h 4955"/>
                <a:gd name="T4" fmla="*/ 5930 w 5931"/>
                <a:gd name="T5" fmla="*/ 4954 h 4955"/>
                <a:gd name="T6" fmla="*/ 3364 w 5931"/>
                <a:gd name="T7" fmla="*/ 0 h 4955"/>
                <a:gd name="T8" fmla="*/ 0 w 5931"/>
                <a:gd name="T9" fmla="*/ 0 h 4955"/>
              </a:gdLst>
              <a:ahLst/>
              <a:cxnLst>
                <a:cxn ang="0">
                  <a:pos x="T0" y="T1"/>
                </a:cxn>
                <a:cxn ang="0">
                  <a:pos x="T2" y="T3"/>
                </a:cxn>
                <a:cxn ang="0">
                  <a:pos x="T4" y="T5"/>
                </a:cxn>
                <a:cxn ang="0">
                  <a:pos x="T6" y="T7"/>
                </a:cxn>
                <a:cxn ang="0">
                  <a:pos x="T8" y="T9"/>
                </a:cxn>
              </a:cxnLst>
              <a:rect l="0" t="0" r="r" b="b"/>
              <a:pathLst>
                <a:path w="5931" h="4955">
                  <a:moveTo>
                    <a:pt x="0" y="0"/>
                  </a:moveTo>
                  <a:lnTo>
                    <a:pt x="2421" y="4954"/>
                  </a:lnTo>
                  <a:lnTo>
                    <a:pt x="5930" y="4954"/>
                  </a:lnTo>
                  <a:lnTo>
                    <a:pt x="3364" y="0"/>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3600">
                <a:solidFill>
                  <a:srgbClr val="000000"/>
                </a:solidFill>
              </a:endParaRPr>
            </a:p>
          </p:txBody>
        </p:sp>
        <p:sp>
          <p:nvSpPr>
            <p:cNvPr id="12" name="Freeform 11"/>
            <p:cNvSpPr>
              <a:spLocks noChangeArrowheads="1"/>
            </p:cNvSpPr>
            <p:nvPr/>
          </p:nvSpPr>
          <p:spPr bwMode="auto">
            <a:xfrm>
              <a:off x="423863" y="4030663"/>
              <a:ext cx="3708400" cy="1047750"/>
            </a:xfrm>
            <a:custGeom>
              <a:avLst/>
              <a:gdLst>
                <a:gd name="T0" fmla="*/ 0 w 10300"/>
                <a:gd name="T1" fmla="*/ 2910 h 2911"/>
                <a:gd name="T2" fmla="*/ 10299 w 10300"/>
                <a:gd name="T3" fmla="*/ 2910 h 2911"/>
                <a:gd name="T4" fmla="*/ 10299 w 10300"/>
                <a:gd name="T5" fmla="*/ 0 h 2911"/>
                <a:gd name="T6" fmla="*/ 0 w 10300"/>
                <a:gd name="T7" fmla="*/ 0 h 2911"/>
                <a:gd name="T8" fmla="*/ 0 w 10300"/>
                <a:gd name="T9" fmla="*/ 2910 h 2911"/>
              </a:gdLst>
              <a:ahLst/>
              <a:cxnLst>
                <a:cxn ang="0">
                  <a:pos x="T0" y="T1"/>
                </a:cxn>
                <a:cxn ang="0">
                  <a:pos x="T2" y="T3"/>
                </a:cxn>
                <a:cxn ang="0">
                  <a:pos x="T4" y="T5"/>
                </a:cxn>
                <a:cxn ang="0">
                  <a:pos x="T6" y="T7"/>
                </a:cxn>
                <a:cxn ang="0">
                  <a:pos x="T8" y="T9"/>
                </a:cxn>
              </a:cxnLst>
              <a:rect l="0" t="0" r="r" b="b"/>
              <a:pathLst>
                <a:path w="10300" h="2911">
                  <a:moveTo>
                    <a:pt x="0" y="2910"/>
                  </a:moveTo>
                  <a:lnTo>
                    <a:pt x="10299" y="2910"/>
                  </a:lnTo>
                  <a:lnTo>
                    <a:pt x="10299" y="0"/>
                  </a:lnTo>
                  <a:lnTo>
                    <a:pt x="0" y="0"/>
                  </a:lnTo>
                  <a:lnTo>
                    <a:pt x="0" y="291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3600">
                <a:solidFill>
                  <a:srgbClr val="000000"/>
                </a:solidFill>
              </a:endParaRPr>
            </a:p>
          </p:txBody>
        </p:sp>
        <p:sp>
          <p:nvSpPr>
            <p:cNvPr id="13" name="Freeform 12"/>
            <p:cNvSpPr>
              <a:spLocks noChangeArrowheads="1"/>
            </p:cNvSpPr>
            <p:nvPr/>
          </p:nvSpPr>
          <p:spPr bwMode="auto">
            <a:xfrm>
              <a:off x="5440363" y="4030663"/>
              <a:ext cx="4006850" cy="2436812"/>
            </a:xfrm>
            <a:custGeom>
              <a:avLst/>
              <a:gdLst>
                <a:gd name="T0" fmla="*/ 3029 w 11132"/>
                <a:gd name="T1" fmla="*/ 2698 h 6769"/>
                <a:gd name="T2" fmla="*/ 5987 w 11132"/>
                <a:gd name="T3" fmla="*/ 2706 h 6769"/>
                <a:gd name="T4" fmla="*/ 6233 w 11132"/>
                <a:gd name="T5" fmla="*/ 2720 h 6769"/>
                <a:gd name="T6" fmla="*/ 6467 w 11132"/>
                <a:gd name="T7" fmla="*/ 2760 h 6769"/>
                <a:gd name="T8" fmla="*/ 6684 w 11132"/>
                <a:gd name="T9" fmla="*/ 2821 h 6769"/>
                <a:gd name="T10" fmla="*/ 6891 w 11132"/>
                <a:gd name="T11" fmla="*/ 2895 h 6769"/>
                <a:gd name="T12" fmla="*/ 7080 w 11132"/>
                <a:gd name="T13" fmla="*/ 2989 h 6769"/>
                <a:gd name="T14" fmla="*/ 7260 w 11132"/>
                <a:gd name="T15" fmla="*/ 3100 h 6769"/>
                <a:gd name="T16" fmla="*/ 7420 w 11132"/>
                <a:gd name="T17" fmla="*/ 3223 h 6769"/>
                <a:gd name="T18" fmla="*/ 7565 w 11132"/>
                <a:gd name="T19" fmla="*/ 3368 h 6769"/>
                <a:gd name="T20" fmla="*/ 7693 w 11132"/>
                <a:gd name="T21" fmla="*/ 3518 h 6769"/>
                <a:gd name="T22" fmla="*/ 7811 w 11132"/>
                <a:gd name="T23" fmla="*/ 3693 h 6769"/>
                <a:gd name="T24" fmla="*/ 7905 w 11132"/>
                <a:gd name="T25" fmla="*/ 3870 h 6769"/>
                <a:gd name="T26" fmla="*/ 7979 w 11132"/>
                <a:gd name="T27" fmla="*/ 4065 h 6769"/>
                <a:gd name="T28" fmla="*/ 8041 w 11132"/>
                <a:gd name="T29" fmla="*/ 4272 h 6769"/>
                <a:gd name="T30" fmla="*/ 8080 w 11132"/>
                <a:gd name="T31" fmla="*/ 4491 h 6769"/>
                <a:gd name="T32" fmla="*/ 8102 w 11132"/>
                <a:gd name="T33" fmla="*/ 4717 h 6769"/>
                <a:gd name="T34" fmla="*/ 8102 w 11132"/>
                <a:gd name="T35" fmla="*/ 4954 h 6769"/>
                <a:gd name="T36" fmla="*/ 8080 w 11132"/>
                <a:gd name="T37" fmla="*/ 5175 h 6769"/>
                <a:gd name="T38" fmla="*/ 8041 w 11132"/>
                <a:gd name="T39" fmla="*/ 5392 h 6769"/>
                <a:gd name="T40" fmla="*/ 7979 w 11132"/>
                <a:gd name="T41" fmla="*/ 5599 h 6769"/>
                <a:gd name="T42" fmla="*/ 7905 w 11132"/>
                <a:gd name="T43" fmla="*/ 5788 h 6769"/>
                <a:gd name="T44" fmla="*/ 7811 w 11132"/>
                <a:gd name="T45" fmla="*/ 5973 h 6769"/>
                <a:gd name="T46" fmla="*/ 7693 w 11132"/>
                <a:gd name="T47" fmla="*/ 6141 h 6769"/>
                <a:gd name="T48" fmla="*/ 7565 w 11132"/>
                <a:gd name="T49" fmla="*/ 6291 h 6769"/>
                <a:gd name="T50" fmla="*/ 7420 w 11132"/>
                <a:gd name="T51" fmla="*/ 6431 h 6769"/>
                <a:gd name="T52" fmla="*/ 7260 w 11132"/>
                <a:gd name="T53" fmla="*/ 6554 h 6769"/>
                <a:gd name="T54" fmla="*/ 7080 w 11132"/>
                <a:gd name="T55" fmla="*/ 6665 h 6769"/>
                <a:gd name="T56" fmla="*/ 6891 w 11132"/>
                <a:gd name="T57" fmla="*/ 6754 h 6769"/>
                <a:gd name="T58" fmla="*/ 10749 w 11132"/>
                <a:gd name="T59" fmla="*/ 6768 h 6769"/>
                <a:gd name="T60" fmla="*/ 10863 w 11132"/>
                <a:gd name="T61" fmla="*/ 6480 h 6769"/>
                <a:gd name="T62" fmla="*/ 10991 w 11132"/>
                <a:gd name="T63" fmla="*/ 6030 h 6769"/>
                <a:gd name="T64" fmla="*/ 11079 w 11132"/>
                <a:gd name="T65" fmla="*/ 5559 h 6769"/>
                <a:gd name="T66" fmla="*/ 11124 w 11132"/>
                <a:gd name="T67" fmla="*/ 5082 h 6769"/>
                <a:gd name="T68" fmla="*/ 11124 w 11132"/>
                <a:gd name="T69" fmla="*/ 4589 h 6769"/>
                <a:gd name="T70" fmla="*/ 11079 w 11132"/>
                <a:gd name="T71" fmla="*/ 4104 h 6769"/>
                <a:gd name="T72" fmla="*/ 10991 w 11132"/>
                <a:gd name="T73" fmla="*/ 3636 h 6769"/>
                <a:gd name="T74" fmla="*/ 10863 w 11132"/>
                <a:gd name="T75" fmla="*/ 3183 h 6769"/>
                <a:gd name="T76" fmla="*/ 10690 w 11132"/>
                <a:gd name="T77" fmla="*/ 2755 h 6769"/>
                <a:gd name="T78" fmla="*/ 10478 w 11132"/>
                <a:gd name="T79" fmla="*/ 2341 h 6769"/>
                <a:gd name="T80" fmla="*/ 10220 w 11132"/>
                <a:gd name="T81" fmla="*/ 1957 h 6769"/>
                <a:gd name="T82" fmla="*/ 9932 w 11132"/>
                <a:gd name="T83" fmla="*/ 1600 h 6769"/>
                <a:gd name="T84" fmla="*/ 9602 w 11132"/>
                <a:gd name="T85" fmla="*/ 1270 h 6769"/>
                <a:gd name="T86" fmla="*/ 9232 w 11132"/>
                <a:gd name="T87" fmla="*/ 970 h 6769"/>
                <a:gd name="T88" fmla="*/ 8831 w 11132"/>
                <a:gd name="T89" fmla="*/ 709 h 6769"/>
                <a:gd name="T90" fmla="*/ 8390 w 11132"/>
                <a:gd name="T91" fmla="*/ 485 h 6769"/>
                <a:gd name="T92" fmla="*/ 7922 w 11132"/>
                <a:gd name="T93" fmla="*/ 295 h 6769"/>
                <a:gd name="T94" fmla="*/ 7415 w 11132"/>
                <a:gd name="T95" fmla="*/ 155 h 6769"/>
                <a:gd name="T96" fmla="*/ 6878 w 11132"/>
                <a:gd name="T97" fmla="*/ 56 h 6769"/>
                <a:gd name="T98" fmla="*/ 6309 w 11132"/>
                <a:gd name="T99" fmla="*/ 4 h 6769"/>
                <a:gd name="T100" fmla="*/ 0 w 11132"/>
                <a:gd name="T101" fmla="*/ 0 h 6769"/>
                <a:gd name="T102" fmla="*/ 3029 w 11132"/>
                <a:gd name="T103" fmla="*/ 6768 h 67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1132" h="6769">
                  <a:moveTo>
                    <a:pt x="3029" y="6768"/>
                  </a:moveTo>
                  <a:lnTo>
                    <a:pt x="3029" y="2698"/>
                  </a:lnTo>
                  <a:lnTo>
                    <a:pt x="5859" y="2698"/>
                  </a:lnTo>
                  <a:lnTo>
                    <a:pt x="5987" y="2706"/>
                  </a:lnTo>
                  <a:lnTo>
                    <a:pt x="6110" y="2711"/>
                  </a:lnTo>
                  <a:lnTo>
                    <a:pt x="6233" y="2720"/>
                  </a:lnTo>
                  <a:lnTo>
                    <a:pt x="6349" y="2738"/>
                  </a:lnTo>
                  <a:lnTo>
                    <a:pt x="6467" y="2760"/>
                  </a:lnTo>
                  <a:lnTo>
                    <a:pt x="6578" y="2789"/>
                  </a:lnTo>
                  <a:lnTo>
                    <a:pt x="6684" y="2821"/>
                  </a:lnTo>
                  <a:lnTo>
                    <a:pt x="6790" y="2856"/>
                  </a:lnTo>
                  <a:lnTo>
                    <a:pt x="6891" y="2895"/>
                  </a:lnTo>
                  <a:lnTo>
                    <a:pt x="6987" y="2940"/>
                  </a:lnTo>
                  <a:lnTo>
                    <a:pt x="7080" y="2989"/>
                  </a:lnTo>
                  <a:lnTo>
                    <a:pt x="7169" y="3045"/>
                  </a:lnTo>
                  <a:lnTo>
                    <a:pt x="7260" y="3100"/>
                  </a:lnTo>
                  <a:lnTo>
                    <a:pt x="7344" y="3161"/>
                  </a:lnTo>
                  <a:lnTo>
                    <a:pt x="7420" y="3223"/>
                  </a:lnTo>
                  <a:lnTo>
                    <a:pt x="7494" y="3297"/>
                  </a:lnTo>
                  <a:lnTo>
                    <a:pt x="7565" y="3368"/>
                  </a:lnTo>
                  <a:lnTo>
                    <a:pt x="7632" y="3442"/>
                  </a:lnTo>
                  <a:lnTo>
                    <a:pt x="7693" y="3518"/>
                  </a:lnTo>
                  <a:lnTo>
                    <a:pt x="7755" y="3602"/>
                  </a:lnTo>
                  <a:lnTo>
                    <a:pt x="7811" y="3693"/>
                  </a:lnTo>
                  <a:lnTo>
                    <a:pt x="7861" y="3782"/>
                  </a:lnTo>
                  <a:lnTo>
                    <a:pt x="7905" y="3870"/>
                  </a:lnTo>
                  <a:lnTo>
                    <a:pt x="7944" y="3971"/>
                  </a:lnTo>
                  <a:lnTo>
                    <a:pt x="7979" y="4065"/>
                  </a:lnTo>
                  <a:lnTo>
                    <a:pt x="8011" y="4166"/>
                  </a:lnTo>
                  <a:lnTo>
                    <a:pt x="8041" y="4272"/>
                  </a:lnTo>
                  <a:lnTo>
                    <a:pt x="8063" y="4378"/>
                  </a:lnTo>
                  <a:lnTo>
                    <a:pt x="8080" y="4491"/>
                  </a:lnTo>
                  <a:lnTo>
                    <a:pt x="8090" y="4602"/>
                  </a:lnTo>
                  <a:lnTo>
                    <a:pt x="8102" y="4717"/>
                  </a:lnTo>
                  <a:lnTo>
                    <a:pt x="8102" y="4836"/>
                  </a:lnTo>
                  <a:lnTo>
                    <a:pt x="8102" y="4954"/>
                  </a:lnTo>
                  <a:lnTo>
                    <a:pt x="8090" y="5065"/>
                  </a:lnTo>
                  <a:lnTo>
                    <a:pt x="8080" y="5175"/>
                  </a:lnTo>
                  <a:lnTo>
                    <a:pt x="8063" y="5286"/>
                  </a:lnTo>
                  <a:lnTo>
                    <a:pt x="8041" y="5392"/>
                  </a:lnTo>
                  <a:lnTo>
                    <a:pt x="8011" y="5500"/>
                  </a:lnTo>
                  <a:lnTo>
                    <a:pt x="7979" y="5599"/>
                  </a:lnTo>
                  <a:lnTo>
                    <a:pt x="7944" y="5695"/>
                  </a:lnTo>
                  <a:lnTo>
                    <a:pt x="7905" y="5788"/>
                  </a:lnTo>
                  <a:lnTo>
                    <a:pt x="7861" y="5884"/>
                  </a:lnTo>
                  <a:lnTo>
                    <a:pt x="7811" y="5973"/>
                  </a:lnTo>
                  <a:lnTo>
                    <a:pt x="7755" y="6057"/>
                  </a:lnTo>
                  <a:lnTo>
                    <a:pt x="7693" y="6141"/>
                  </a:lnTo>
                  <a:lnTo>
                    <a:pt x="7632" y="6219"/>
                  </a:lnTo>
                  <a:lnTo>
                    <a:pt x="7565" y="6291"/>
                  </a:lnTo>
                  <a:lnTo>
                    <a:pt x="7494" y="6365"/>
                  </a:lnTo>
                  <a:lnTo>
                    <a:pt x="7420" y="6431"/>
                  </a:lnTo>
                  <a:lnTo>
                    <a:pt x="7344" y="6498"/>
                  </a:lnTo>
                  <a:lnTo>
                    <a:pt x="7260" y="6554"/>
                  </a:lnTo>
                  <a:lnTo>
                    <a:pt x="7169" y="6608"/>
                  </a:lnTo>
                  <a:lnTo>
                    <a:pt x="7080" y="6665"/>
                  </a:lnTo>
                  <a:lnTo>
                    <a:pt x="6987" y="6709"/>
                  </a:lnTo>
                  <a:lnTo>
                    <a:pt x="6891" y="6754"/>
                  </a:lnTo>
                  <a:lnTo>
                    <a:pt x="6854" y="6768"/>
                  </a:lnTo>
                  <a:lnTo>
                    <a:pt x="10749" y="6768"/>
                  </a:lnTo>
                  <a:lnTo>
                    <a:pt x="10779" y="6699"/>
                  </a:lnTo>
                  <a:lnTo>
                    <a:pt x="10863" y="6480"/>
                  </a:lnTo>
                  <a:lnTo>
                    <a:pt x="10929" y="6259"/>
                  </a:lnTo>
                  <a:lnTo>
                    <a:pt x="10991" y="6030"/>
                  </a:lnTo>
                  <a:lnTo>
                    <a:pt x="11040" y="5801"/>
                  </a:lnTo>
                  <a:lnTo>
                    <a:pt x="11079" y="5559"/>
                  </a:lnTo>
                  <a:lnTo>
                    <a:pt x="11109" y="5321"/>
                  </a:lnTo>
                  <a:lnTo>
                    <a:pt x="11124" y="5082"/>
                  </a:lnTo>
                  <a:lnTo>
                    <a:pt x="11131" y="4836"/>
                  </a:lnTo>
                  <a:lnTo>
                    <a:pt x="11124" y="4589"/>
                  </a:lnTo>
                  <a:lnTo>
                    <a:pt x="11109" y="4346"/>
                  </a:lnTo>
                  <a:lnTo>
                    <a:pt x="11079" y="4104"/>
                  </a:lnTo>
                  <a:lnTo>
                    <a:pt x="11040" y="3870"/>
                  </a:lnTo>
                  <a:lnTo>
                    <a:pt x="10991" y="3636"/>
                  </a:lnTo>
                  <a:lnTo>
                    <a:pt x="10929" y="3407"/>
                  </a:lnTo>
                  <a:lnTo>
                    <a:pt x="10863" y="3183"/>
                  </a:lnTo>
                  <a:lnTo>
                    <a:pt x="10779" y="2967"/>
                  </a:lnTo>
                  <a:lnTo>
                    <a:pt x="10690" y="2755"/>
                  </a:lnTo>
                  <a:lnTo>
                    <a:pt x="10589" y="2543"/>
                  </a:lnTo>
                  <a:lnTo>
                    <a:pt x="10478" y="2341"/>
                  </a:lnTo>
                  <a:lnTo>
                    <a:pt x="10355" y="2147"/>
                  </a:lnTo>
                  <a:lnTo>
                    <a:pt x="10220" y="1957"/>
                  </a:lnTo>
                  <a:lnTo>
                    <a:pt x="10082" y="1772"/>
                  </a:lnTo>
                  <a:lnTo>
                    <a:pt x="9932" y="1600"/>
                  </a:lnTo>
                  <a:lnTo>
                    <a:pt x="9769" y="1428"/>
                  </a:lnTo>
                  <a:lnTo>
                    <a:pt x="9602" y="1270"/>
                  </a:lnTo>
                  <a:lnTo>
                    <a:pt x="9422" y="1115"/>
                  </a:lnTo>
                  <a:lnTo>
                    <a:pt x="9232" y="970"/>
                  </a:lnTo>
                  <a:lnTo>
                    <a:pt x="9038" y="837"/>
                  </a:lnTo>
                  <a:lnTo>
                    <a:pt x="8831" y="709"/>
                  </a:lnTo>
                  <a:lnTo>
                    <a:pt x="8614" y="590"/>
                  </a:lnTo>
                  <a:lnTo>
                    <a:pt x="8390" y="485"/>
                  </a:lnTo>
                  <a:lnTo>
                    <a:pt x="8164" y="384"/>
                  </a:lnTo>
                  <a:lnTo>
                    <a:pt x="7922" y="295"/>
                  </a:lnTo>
                  <a:lnTo>
                    <a:pt x="7671" y="224"/>
                  </a:lnTo>
                  <a:lnTo>
                    <a:pt x="7415" y="155"/>
                  </a:lnTo>
                  <a:lnTo>
                    <a:pt x="7152" y="100"/>
                  </a:lnTo>
                  <a:lnTo>
                    <a:pt x="6878" y="56"/>
                  </a:lnTo>
                  <a:lnTo>
                    <a:pt x="6595" y="27"/>
                  </a:lnTo>
                  <a:lnTo>
                    <a:pt x="6309" y="4"/>
                  </a:lnTo>
                  <a:lnTo>
                    <a:pt x="6009" y="0"/>
                  </a:lnTo>
                  <a:lnTo>
                    <a:pt x="0" y="0"/>
                  </a:lnTo>
                  <a:lnTo>
                    <a:pt x="0" y="6768"/>
                  </a:lnTo>
                  <a:lnTo>
                    <a:pt x="3029" y="676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3600">
                <a:solidFill>
                  <a:srgbClr val="000000"/>
                </a:solidFill>
              </a:endParaRPr>
            </a:p>
          </p:txBody>
        </p:sp>
        <p:sp>
          <p:nvSpPr>
            <p:cNvPr id="14" name="Freeform 13"/>
            <p:cNvSpPr>
              <a:spLocks noChangeArrowheads="1"/>
            </p:cNvSpPr>
            <p:nvPr/>
          </p:nvSpPr>
          <p:spPr bwMode="auto">
            <a:xfrm>
              <a:off x="5440363" y="1060450"/>
              <a:ext cx="1090612" cy="1784350"/>
            </a:xfrm>
            <a:custGeom>
              <a:avLst/>
              <a:gdLst>
                <a:gd name="T0" fmla="*/ 1515 w 3030"/>
                <a:gd name="T1" fmla="*/ 4954 h 4955"/>
                <a:gd name="T2" fmla="*/ 0 w 3030"/>
                <a:gd name="T3" fmla="*/ 4954 h 4955"/>
                <a:gd name="T4" fmla="*/ 0 w 3030"/>
                <a:gd name="T5" fmla="*/ 0 h 4955"/>
                <a:gd name="T6" fmla="*/ 3029 w 3030"/>
                <a:gd name="T7" fmla="*/ 0 h 4955"/>
                <a:gd name="T8" fmla="*/ 3029 w 3030"/>
                <a:gd name="T9" fmla="*/ 4954 h 4955"/>
                <a:gd name="T10" fmla="*/ 1515 w 3030"/>
                <a:gd name="T11" fmla="*/ 4954 h 4955"/>
              </a:gdLst>
              <a:ahLst/>
              <a:cxnLst>
                <a:cxn ang="0">
                  <a:pos x="T0" y="T1"/>
                </a:cxn>
                <a:cxn ang="0">
                  <a:pos x="T2" y="T3"/>
                </a:cxn>
                <a:cxn ang="0">
                  <a:pos x="T4" y="T5"/>
                </a:cxn>
                <a:cxn ang="0">
                  <a:pos x="T6" y="T7"/>
                </a:cxn>
                <a:cxn ang="0">
                  <a:pos x="T8" y="T9"/>
                </a:cxn>
                <a:cxn ang="0">
                  <a:pos x="T10" y="T11"/>
                </a:cxn>
              </a:cxnLst>
              <a:rect l="0" t="0" r="r" b="b"/>
              <a:pathLst>
                <a:path w="3030" h="4955">
                  <a:moveTo>
                    <a:pt x="1515" y="4954"/>
                  </a:moveTo>
                  <a:lnTo>
                    <a:pt x="0" y="4954"/>
                  </a:lnTo>
                  <a:lnTo>
                    <a:pt x="0" y="0"/>
                  </a:lnTo>
                  <a:lnTo>
                    <a:pt x="3029" y="0"/>
                  </a:lnTo>
                  <a:lnTo>
                    <a:pt x="3029" y="4954"/>
                  </a:lnTo>
                  <a:lnTo>
                    <a:pt x="1515" y="495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3600">
                <a:solidFill>
                  <a:srgbClr val="000000"/>
                </a:solidFill>
              </a:endParaRPr>
            </a:p>
          </p:txBody>
        </p:sp>
      </p:grpSp>
      <p:sp>
        <p:nvSpPr>
          <p:cNvPr id="2" name="Title 1"/>
          <p:cNvSpPr>
            <a:spLocks noGrp="1"/>
          </p:cNvSpPr>
          <p:nvPr>
            <p:ph type="title"/>
          </p:nvPr>
        </p:nvSpPr>
        <p:spPr>
          <a:xfrm>
            <a:off x="420624" y="2496312"/>
            <a:ext cx="10515600" cy="1010512"/>
          </a:xfrm>
        </p:spPr>
        <p:txBody>
          <a:bodyPr lIns="0" anchor="ctr">
            <a:normAutofit/>
          </a:bodyPr>
          <a:lstStyle>
            <a:lvl1pPr>
              <a:defRPr sz="4400">
                <a:solidFill>
                  <a:schemeClr val="bg1"/>
                </a:solidFill>
              </a:defRPr>
            </a:lvl1pPr>
          </a:lstStyle>
          <a:p>
            <a:r>
              <a:rPr lang="en-US"/>
              <a:t>Click to edit Master title style</a:t>
            </a:r>
          </a:p>
        </p:txBody>
      </p:sp>
      <p:sp>
        <p:nvSpPr>
          <p:cNvPr id="3" name="Text Placeholder 2"/>
          <p:cNvSpPr>
            <a:spLocks noGrp="1"/>
          </p:cNvSpPr>
          <p:nvPr>
            <p:ph type="body" idx="1"/>
          </p:nvPr>
        </p:nvSpPr>
        <p:spPr>
          <a:xfrm>
            <a:off x="420624" y="5550408"/>
            <a:ext cx="10515600" cy="722968"/>
          </a:xfrm>
        </p:spPr>
        <p:txBody>
          <a:bodyPr lIns="0" anchor="ctr">
            <a:normAutofit/>
          </a:bodyPr>
          <a:lstStyle>
            <a:lvl1pPr marL="0" indent="0">
              <a:buNone/>
              <a:defRPr sz="20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grpSp>
        <p:nvGrpSpPr>
          <p:cNvPr id="15" name="Group 14"/>
          <p:cNvGrpSpPr/>
          <p:nvPr/>
        </p:nvGrpSpPr>
        <p:grpSpPr>
          <a:xfrm>
            <a:off x="10038661" y="308355"/>
            <a:ext cx="1829968" cy="312550"/>
            <a:chOff x="185738" y="2941638"/>
            <a:chExt cx="9740900" cy="1663700"/>
          </a:xfrm>
          <a:solidFill>
            <a:schemeClr val="bg1"/>
          </a:solidFill>
        </p:grpSpPr>
        <p:sp>
          <p:nvSpPr>
            <p:cNvPr id="16" name="Freeform 15"/>
            <p:cNvSpPr>
              <a:spLocks noChangeArrowheads="1"/>
            </p:cNvSpPr>
            <p:nvPr/>
          </p:nvSpPr>
          <p:spPr bwMode="auto">
            <a:xfrm>
              <a:off x="185738" y="2951163"/>
              <a:ext cx="869950" cy="1149350"/>
            </a:xfrm>
            <a:custGeom>
              <a:avLst/>
              <a:gdLst>
                <a:gd name="T0" fmla="*/ 1073 w 2416"/>
                <a:gd name="T1" fmla="*/ 1916 h 3192"/>
                <a:gd name="T2" fmla="*/ 625 w 2416"/>
                <a:gd name="T3" fmla="*/ 3188 h 3192"/>
                <a:gd name="T4" fmla="*/ 0 w 2416"/>
                <a:gd name="T5" fmla="*/ 0 h 3192"/>
                <a:gd name="T6" fmla="*/ 1251 w 2416"/>
                <a:gd name="T7" fmla="*/ 0 h 3192"/>
                <a:gd name="T8" fmla="*/ 1369 w 2416"/>
                <a:gd name="T9" fmla="*/ 3 h 3192"/>
                <a:gd name="T10" fmla="*/ 1485 w 2416"/>
                <a:gd name="T11" fmla="*/ 23 h 3192"/>
                <a:gd name="T12" fmla="*/ 1589 w 2416"/>
                <a:gd name="T13" fmla="*/ 46 h 3192"/>
                <a:gd name="T14" fmla="*/ 1688 w 2416"/>
                <a:gd name="T15" fmla="*/ 79 h 3192"/>
                <a:gd name="T16" fmla="*/ 1780 w 2416"/>
                <a:gd name="T17" fmla="*/ 119 h 3192"/>
                <a:gd name="T18" fmla="*/ 1865 w 2416"/>
                <a:gd name="T19" fmla="*/ 172 h 3192"/>
                <a:gd name="T20" fmla="*/ 1944 w 2416"/>
                <a:gd name="T21" fmla="*/ 228 h 3192"/>
                <a:gd name="T22" fmla="*/ 2013 w 2416"/>
                <a:gd name="T23" fmla="*/ 291 h 3192"/>
                <a:gd name="T24" fmla="*/ 2076 w 2416"/>
                <a:gd name="T25" fmla="*/ 360 h 3192"/>
                <a:gd name="T26" fmla="*/ 2132 w 2416"/>
                <a:gd name="T27" fmla="*/ 434 h 3192"/>
                <a:gd name="T28" fmla="*/ 2181 w 2416"/>
                <a:gd name="T29" fmla="*/ 517 h 3192"/>
                <a:gd name="T30" fmla="*/ 2216 w 2416"/>
                <a:gd name="T31" fmla="*/ 603 h 3192"/>
                <a:gd name="T32" fmla="*/ 2246 w 2416"/>
                <a:gd name="T33" fmla="*/ 692 h 3192"/>
                <a:gd name="T34" fmla="*/ 2268 w 2416"/>
                <a:gd name="T35" fmla="*/ 783 h 3192"/>
                <a:gd name="T36" fmla="*/ 2283 w 2416"/>
                <a:gd name="T37" fmla="*/ 878 h 3192"/>
                <a:gd name="T38" fmla="*/ 2286 w 2416"/>
                <a:gd name="T39" fmla="*/ 977 h 3192"/>
                <a:gd name="T40" fmla="*/ 2283 w 2416"/>
                <a:gd name="T41" fmla="*/ 1059 h 3192"/>
                <a:gd name="T42" fmla="*/ 2261 w 2416"/>
                <a:gd name="T43" fmla="*/ 1210 h 3192"/>
                <a:gd name="T44" fmla="*/ 2212 w 2416"/>
                <a:gd name="T45" fmla="*/ 1347 h 3192"/>
                <a:gd name="T46" fmla="*/ 2150 w 2416"/>
                <a:gd name="T47" fmla="*/ 1469 h 3192"/>
                <a:gd name="T48" fmla="*/ 2068 w 2416"/>
                <a:gd name="T49" fmla="*/ 1572 h 3192"/>
                <a:gd name="T50" fmla="*/ 1976 w 2416"/>
                <a:gd name="T51" fmla="*/ 1661 h 3192"/>
                <a:gd name="T52" fmla="*/ 1873 w 2416"/>
                <a:gd name="T53" fmla="*/ 1735 h 3192"/>
                <a:gd name="T54" fmla="*/ 1760 w 2416"/>
                <a:gd name="T55" fmla="*/ 1792 h 3192"/>
                <a:gd name="T56" fmla="*/ 2415 w 2416"/>
                <a:gd name="T57" fmla="*/ 3191 h 3192"/>
                <a:gd name="T58" fmla="*/ 1695 w 2416"/>
                <a:gd name="T59" fmla="*/ 3188 h 3192"/>
                <a:gd name="T60" fmla="*/ 625 w 2416"/>
                <a:gd name="T61" fmla="*/ 554 h 3192"/>
                <a:gd name="T62" fmla="*/ 1210 w 2416"/>
                <a:gd name="T63" fmla="*/ 1398 h 3192"/>
                <a:gd name="T64" fmla="*/ 1261 w 2416"/>
                <a:gd name="T65" fmla="*/ 1395 h 3192"/>
                <a:gd name="T66" fmla="*/ 1353 w 2416"/>
                <a:gd name="T67" fmla="*/ 1380 h 3192"/>
                <a:gd name="T68" fmla="*/ 1435 w 2416"/>
                <a:gd name="T69" fmla="*/ 1350 h 3192"/>
                <a:gd name="T70" fmla="*/ 1509 w 2416"/>
                <a:gd name="T71" fmla="*/ 1306 h 3192"/>
                <a:gd name="T72" fmla="*/ 1568 w 2416"/>
                <a:gd name="T73" fmla="*/ 1250 h 3192"/>
                <a:gd name="T74" fmla="*/ 1612 w 2416"/>
                <a:gd name="T75" fmla="*/ 1185 h 3192"/>
                <a:gd name="T76" fmla="*/ 1645 w 2416"/>
                <a:gd name="T77" fmla="*/ 1106 h 3192"/>
                <a:gd name="T78" fmla="*/ 1660 w 2416"/>
                <a:gd name="T79" fmla="*/ 1020 h 3192"/>
                <a:gd name="T80" fmla="*/ 1663 w 2416"/>
                <a:gd name="T81" fmla="*/ 976 h 3192"/>
                <a:gd name="T82" fmla="*/ 1652 w 2416"/>
                <a:gd name="T83" fmla="*/ 887 h 3192"/>
                <a:gd name="T84" fmla="*/ 1630 w 2416"/>
                <a:gd name="T85" fmla="*/ 804 h 3192"/>
                <a:gd name="T86" fmla="*/ 1590 w 2416"/>
                <a:gd name="T87" fmla="*/ 735 h 3192"/>
                <a:gd name="T88" fmla="*/ 1538 w 2416"/>
                <a:gd name="T89" fmla="*/ 672 h 3192"/>
                <a:gd name="T90" fmla="*/ 1476 w 2416"/>
                <a:gd name="T91" fmla="*/ 625 h 3192"/>
                <a:gd name="T92" fmla="*/ 1398 w 2416"/>
                <a:gd name="T93" fmla="*/ 588 h 3192"/>
                <a:gd name="T94" fmla="*/ 1309 w 2416"/>
                <a:gd name="T95" fmla="*/ 561 h 3192"/>
                <a:gd name="T96" fmla="*/ 1210 w 2416"/>
                <a:gd name="T97" fmla="*/ 554 h 3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16" h="3192">
                  <a:moveTo>
                    <a:pt x="1695" y="3188"/>
                  </a:moveTo>
                  <a:lnTo>
                    <a:pt x="1073" y="1916"/>
                  </a:lnTo>
                  <a:lnTo>
                    <a:pt x="625" y="1916"/>
                  </a:lnTo>
                  <a:lnTo>
                    <a:pt x="625" y="3188"/>
                  </a:lnTo>
                  <a:lnTo>
                    <a:pt x="0" y="3188"/>
                  </a:lnTo>
                  <a:lnTo>
                    <a:pt x="0" y="0"/>
                  </a:lnTo>
                  <a:lnTo>
                    <a:pt x="1251" y="0"/>
                  </a:lnTo>
                  <a:lnTo>
                    <a:pt x="1251" y="0"/>
                  </a:lnTo>
                  <a:lnTo>
                    <a:pt x="1313" y="0"/>
                  </a:lnTo>
                  <a:lnTo>
                    <a:pt x="1369" y="3"/>
                  </a:lnTo>
                  <a:lnTo>
                    <a:pt x="1429" y="11"/>
                  </a:lnTo>
                  <a:lnTo>
                    <a:pt x="1485" y="23"/>
                  </a:lnTo>
                  <a:lnTo>
                    <a:pt x="1537" y="34"/>
                  </a:lnTo>
                  <a:lnTo>
                    <a:pt x="1589" y="46"/>
                  </a:lnTo>
                  <a:lnTo>
                    <a:pt x="1640" y="61"/>
                  </a:lnTo>
                  <a:lnTo>
                    <a:pt x="1688" y="79"/>
                  </a:lnTo>
                  <a:lnTo>
                    <a:pt x="1735" y="97"/>
                  </a:lnTo>
                  <a:lnTo>
                    <a:pt x="1780" y="119"/>
                  </a:lnTo>
                  <a:lnTo>
                    <a:pt x="1824" y="146"/>
                  </a:lnTo>
                  <a:lnTo>
                    <a:pt x="1865" y="172"/>
                  </a:lnTo>
                  <a:lnTo>
                    <a:pt x="1907" y="199"/>
                  </a:lnTo>
                  <a:lnTo>
                    <a:pt x="1944" y="228"/>
                  </a:lnTo>
                  <a:lnTo>
                    <a:pt x="1981" y="258"/>
                  </a:lnTo>
                  <a:lnTo>
                    <a:pt x="2013" y="291"/>
                  </a:lnTo>
                  <a:lnTo>
                    <a:pt x="2046" y="323"/>
                  </a:lnTo>
                  <a:lnTo>
                    <a:pt x="2076" y="360"/>
                  </a:lnTo>
                  <a:lnTo>
                    <a:pt x="2105" y="397"/>
                  </a:lnTo>
                  <a:lnTo>
                    <a:pt x="2132" y="434"/>
                  </a:lnTo>
                  <a:lnTo>
                    <a:pt x="2154" y="476"/>
                  </a:lnTo>
                  <a:lnTo>
                    <a:pt x="2181" y="517"/>
                  </a:lnTo>
                  <a:lnTo>
                    <a:pt x="2199" y="558"/>
                  </a:lnTo>
                  <a:lnTo>
                    <a:pt x="2216" y="603"/>
                  </a:lnTo>
                  <a:lnTo>
                    <a:pt x="2231" y="647"/>
                  </a:lnTo>
                  <a:lnTo>
                    <a:pt x="2246" y="692"/>
                  </a:lnTo>
                  <a:lnTo>
                    <a:pt x="2261" y="739"/>
                  </a:lnTo>
                  <a:lnTo>
                    <a:pt x="2268" y="783"/>
                  </a:lnTo>
                  <a:lnTo>
                    <a:pt x="2276" y="831"/>
                  </a:lnTo>
                  <a:lnTo>
                    <a:pt x="2283" y="878"/>
                  </a:lnTo>
                  <a:lnTo>
                    <a:pt x="2286" y="930"/>
                  </a:lnTo>
                  <a:lnTo>
                    <a:pt x="2286" y="977"/>
                  </a:lnTo>
                  <a:lnTo>
                    <a:pt x="2286" y="977"/>
                  </a:lnTo>
                  <a:lnTo>
                    <a:pt x="2283" y="1059"/>
                  </a:lnTo>
                  <a:lnTo>
                    <a:pt x="2276" y="1136"/>
                  </a:lnTo>
                  <a:lnTo>
                    <a:pt x="2261" y="1210"/>
                  </a:lnTo>
                  <a:lnTo>
                    <a:pt x="2239" y="1281"/>
                  </a:lnTo>
                  <a:lnTo>
                    <a:pt x="2212" y="1347"/>
                  </a:lnTo>
                  <a:lnTo>
                    <a:pt x="2182" y="1410"/>
                  </a:lnTo>
                  <a:lnTo>
                    <a:pt x="2150" y="1469"/>
                  </a:lnTo>
                  <a:lnTo>
                    <a:pt x="2113" y="1521"/>
                  </a:lnTo>
                  <a:lnTo>
                    <a:pt x="2068" y="1572"/>
                  </a:lnTo>
                  <a:lnTo>
                    <a:pt x="2024" y="1620"/>
                  </a:lnTo>
                  <a:lnTo>
                    <a:pt x="1976" y="1661"/>
                  </a:lnTo>
                  <a:lnTo>
                    <a:pt x="1925" y="1698"/>
                  </a:lnTo>
                  <a:lnTo>
                    <a:pt x="1873" y="1735"/>
                  </a:lnTo>
                  <a:lnTo>
                    <a:pt x="1817" y="1765"/>
                  </a:lnTo>
                  <a:lnTo>
                    <a:pt x="1760" y="1792"/>
                  </a:lnTo>
                  <a:lnTo>
                    <a:pt x="1704" y="1818"/>
                  </a:lnTo>
                  <a:lnTo>
                    <a:pt x="2415" y="3191"/>
                  </a:lnTo>
                  <a:lnTo>
                    <a:pt x="1695" y="3191"/>
                  </a:lnTo>
                  <a:lnTo>
                    <a:pt x="1695" y="3188"/>
                  </a:lnTo>
                  <a:close/>
                  <a:moveTo>
                    <a:pt x="1210" y="554"/>
                  </a:moveTo>
                  <a:lnTo>
                    <a:pt x="625" y="554"/>
                  </a:lnTo>
                  <a:lnTo>
                    <a:pt x="625" y="1398"/>
                  </a:lnTo>
                  <a:lnTo>
                    <a:pt x="1210" y="1398"/>
                  </a:lnTo>
                  <a:lnTo>
                    <a:pt x="1210" y="1398"/>
                  </a:lnTo>
                  <a:lnTo>
                    <a:pt x="1261" y="1395"/>
                  </a:lnTo>
                  <a:lnTo>
                    <a:pt x="1309" y="1392"/>
                  </a:lnTo>
                  <a:lnTo>
                    <a:pt x="1353" y="1380"/>
                  </a:lnTo>
                  <a:lnTo>
                    <a:pt x="1398" y="1368"/>
                  </a:lnTo>
                  <a:lnTo>
                    <a:pt x="1435" y="1350"/>
                  </a:lnTo>
                  <a:lnTo>
                    <a:pt x="1476" y="1328"/>
                  </a:lnTo>
                  <a:lnTo>
                    <a:pt x="1509" y="1306"/>
                  </a:lnTo>
                  <a:lnTo>
                    <a:pt x="1538" y="1279"/>
                  </a:lnTo>
                  <a:lnTo>
                    <a:pt x="1568" y="1250"/>
                  </a:lnTo>
                  <a:lnTo>
                    <a:pt x="1590" y="1217"/>
                  </a:lnTo>
                  <a:lnTo>
                    <a:pt x="1612" y="1185"/>
                  </a:lnTo>
                  <a:lnTo>
                    <a:pt x="1630" y="1148"/>
                  </a:lnTo>
                  <a:lnTo>
                    <a:pt x="1645" y="1106"/>
                  </a:lnTo>
                  <a:lnTo>
                    <a:pt x="1652" y="1065"/>
                  </a:lnTo>
                  <a:lnTo>
                    <a:pt x="1660" y="1020"/>
                  </a:lnTo>
                  <a:lnTo>
                    <a:pt x="1663" y="976"/>
                  </a:lnTo>
                  <a:lnTo>
                    <a:pt x="1663" y="976"/>
                  </a:lnTo>
                  <a:lnTo>
                    <a:pt x="1660" y="932"/>
                  </a:lnTo>
                  <a:lnTo>
                    <a:pt x="1652" y="887"/>
                  </a:lnTo>
                  <a:lnTo>
                    <a:pt x="1645" y="846"/>
                  </a:lnTo>
                  <a:lnTo>
                    <a:pt x="1630" y="804"/>
                  </a:lnTo>
                  <a:lnTo>
                    <a:pt x="1612" y="767"/>
                  </a:lnTo>
                  <a:lnTo>
                    <a:pt x="1590" y="735"/>
                  </a:lnTo>
                  <a:lnTo>
                    <a:pt x="1568" y="702"/>
                  </a:lnTo>
                  <a:lnTo>
                    <a:pt x="1538" y="672"/>
                  </a:lnTo>
                  <a:lnTo>
                    <a:pt x="1509" y="646"/>
                  </a:lnTo>
                  <a:lnTo>
                    <a:pt x="1476" y="625"/>
                  </a:lnTo>
                  <a:lnTo>
                    <a:pt x="1435" y="603"/>
                  </a:lnTo>
                  <a:lnTo>
                    <a:pt x="1398" y="588"/>
                  </a:lnTo>
                  <a:lnTo>
                    <a:pt x="1353" y="573"/>
                  </a:lnTo>
                  <a:lnTo>
                    <a:pt x="1309" y="561"/>
                  </a:lnTo>
                  <a:lnTo>
                    <a:pt x="1261" y="558"/>
                  </a:lnTo>
                  <a:lnTo>
                    <a:pt x="1210" y="55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3600">
                <a:solidFill>
                  <a:srgbClr val="000000"/>
                </a:solidFill>
              </a:endParaRPr>
            </a:p>
          </p:txBody>
        </p:sp>
        <p:sp>
          <p:nvSpPr>
            <p:cNvPr id="17" name="Freeform 16"/>
            <p:cNvSpPr>
              <a:spLocks noChangeArrowheads="1"/>
            </p:cNvSpPr>
            <p:nvPr/>
          </p:nvSpPr>
          <p:spPr bwMode="auto">
            <a:xfrm>
              <a:off x="1333500" y="2951163"/>
              <a:ext cx="223838" cy="1147762"/>
            </a:xfrm>
            <a:custGeom>
              <a:avLst/>
              <a:gdLst>
                <a:gd name="T0" fmla="*/ 0 w 623"/>
                <a:gd name="T1" fmla="*/ 3188 h 3189"/>
                <a:gd name="T2" fmla="*/ 622 w 623"/>
                <a:gd name="T3" fmla="*/ 3188 h 3189"/>
                <a:gd name="T4" fmla="*/ 622 w 623"/>
                <a:gd name="T5" fmla="*/ 0 h 3189"/>
                <a:gd name="T6" fmla="*/ 0 w 623"/>
                <a:gd name="T7" fmla="*/ 0 h 3189"/>
                <a:gd name="T8" fmla="*/ 0 w 623"/>
                <a:gd name="T9" fmla="*/ 3188 h 3189"/>
              </a:gdLst>
              <a:ahLst/>
              <a:cxnLst>
                <a:cxn ang="0">
                  <a:pos x="T0" y="T1"/>
                </a:cxn>
                <a:cxn ang="0">
                  <a:pos x="T2" y="T3"/>
                </a:cxn>
                <a:cxn ang="0">
                  <a:pos x="T4" y="T5"/>
                </a:cxn>
                <a:cxn ang="0">
                  <a:pos x="T6" y="T7"/>
                </a:cxn>
                <a:cxn ang="0">
                  <a:pos x="T8" y="T9"/>
                </a:cxn>
              </a:cxnLst>
              <a:rect l="0" t="0" r="r" b="b"/>
              <a:pathLst>
                <a:path w="623" h="3189">
                  <a:moveTo>
                    <a:pt x="0" y="3188"/>
                  </a:moveTo>
                  <a:lnTo>
                    <a:pt x="622" y="3188"/>
                  </a:lnTo>
                  <a:lnTo>
                    <a:pt x="622" y="0"/>
                  </a:lnTo>
                  <a:lnTo>
                    <a:pt x="0" y="0"/>
                  </a:lnTo>
                  <a:lnTo>
                    <a:pt x="0" y="318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3600">
                <a:solidFill>
                  <a:srgbClr val="000000"/>
                </a:solidFill>
              </a:endParaRPr>
            </a:p>
          </p:txBody>
        </p:sp>
        <p:sp>
          <p:nvSpPr>
            <p:cNvPr id="18" name="Freeform 17"/>
            <p:cNvSpPr>
              <a:spLocks noChangeArrowheads="1"/>
            </p:cNvSpPr>
            <p:nvPr/>
          </p:nvSpPr>
          <p:spPr bwMode="auto">
            <a:xfrm>
              <a:off x="3044825" y="2951163"/>
              <a:ext cx="836613" cy="1147762"/>
            </a:xfrm>
            <a:custGeom>
              <a:avLst/>
              <a:gdLst>
                <a:gd name="T0" fmla="*/ 1702 w 2325"/>
                <a:gd name="T1" fmla="*/ 0 h 3189"/>
                <a:gd name="T2" fmla="*/ 1702 w 2325"/>
                <a:gd name="T3" fmla="*/ 1303 h 3189"/>
                <a:gd name="T4" fmla="*/ 622 w 2325"/>
                <a:gd name="T5" fmla="*/ 1303 h 3189"/>
                <a:gd name="T6" fmla="*/ 622 w 2325"/>
                <a:gd name="T7" fmla="*/ 0 h 3189"/>
                <a:gd name="T8" fmla="*/ 0 w 2325"/>
                <a:gd name="T9" fmla="*/ 0 h 3189"/>
                <a:gd name="T10" fmla="*/ 0 w 2325"/>
                <a:gd name="T11" fmla="*/ 3188 h 3189"/>
                <a:gd name="T12" fmla="*/ 622 w 2325"/>
                <a:gd name="T13" fmla="*/ 3188 h 3189"/>
                <a:gd name="T14" fmla="*/ 622 w 2325"/>
                <a:gd name="T15" fmla="*/ 1854 h 3189"/>
                <a:gd name="T16" fmla="*/ 1702 w 2325"/>
                <a:gd name="T17" fmla="*/ 1854 h 3189"/>
                <a:gd name="T18" fmla="*/ 1702 w 2325"/>
                <a:gd name="T19" fmla="*/ 3188 h 3189"/>
                <a:gd name="T20" fmla="*/ 2324 w 2325"/>
                <a:gd name="T21" fmla="*/ 3188 h 3189"/>
                <a:gd name="T22" fmla="*/ 2324 w 2325"/>
                <a:gd name="T23" fmla="*/ 0 h 3189"/>
                <a:gd name="T24" fmla="*/ 1702 w 2325"/>
                <a:gd name="T25" fmla="*/ 0 h 3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25" h="3189">
                  <a:moveTo>
                    <a:pt x="1702" y="0"/>
                  </a:moveTo>
                  <a:lnTo>
                    <a:pt x="1702" y="1303"/>
                  </a:lnTo>
                  <a:lnTo>
                    <a:pt x="622" y="1303"/>
                  </a:lnTo>
                  <a:lnTo>
                    <a:pt x="622" y="0"/>
                  </a:lnTo>
                  <a:lnTo>
                    <a:pt x="0" y="0"/>
                  </a:lnTo>
                  <a:lnTo>
                    <a:pt x="0" y="3188"/>
                  </a:lnTo>
                  <a:lnTo>
                    <a:pt x="622" y="3188"/>
                  </a:lnTo>
                  <a:lnTo>
                    <a:pt x="622" y="1854"/>
                  </a:lnTo>
                  <a:lnTo>
                    <a:pt x="1702" y="1854"/>
                  </a:lnTo>
                  <a:lnTo>
                    <a:pt x="1702" y="3188"/>
                  </a:lnTo>
                  <a:lnTo>
                    <a:pt x="2324" y="3188"/>
                  </a:lnTo>
                  <a:lnTo>
                    <a:pt x="2324" y="0"/>
                  </a:lnTo>
                  <a:lnTo>
                    <a:pt x="1702"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3600">
                <a:solidFill>
                  <a:srgbClr val="000000"/>
                </a:solidFill>
              </a:endParaRPr>
            </a:p>
          </p:txBody>
        </p:sp>
        <p:sp>
          <p:nvSpPr>
            <p:cNvPr id="19" name="Freeform 18"/>
            <p:cNvSpPr>
              <a:spLocks noChangeArrowheads="1"/>
            </p:cNvSpPr>
            <p:nvPr/>
          </p:nvSpPr>
          <p:spPr bwMode="auto">
            <a:xfrm>
              <a:off x="4159250" y="2951163"/>
              <a:ext cx="825500" cy="1147762"/>
            </a:xfrm>
            <a:custGeom>
              <a:avLst/>
              <a:gdLst>
                <a:gd name="T0" fmla="*/ 0 w 2291"/>
                <a:gd name="T1" fmla="*/ 0 h 3189"/>
                <a:gd name="T2" fmla="*/ 0 w 2291"/>
                <a:gd name="T3" fmla="*/ 554 h 3189"/>
                <a:gd name="T4" fmla="*/ 832 w 2291"/>
                <a:gd name="T5" fmla="*/ 554 h 3189"/>
                <a:gd name="T6" fmla="*/ 832 w 2291"/>
                <a:gd name="T7" fmla="*/ 3188 h 3189"/>
                <a:gd name="T8" fmla="*/ 1458 w 2291"/>
                <a:gd name="T9" fmla="*/ 3188 h 3189"/>
                <a:gd name="T10" fmla="*/ 1458 w 2291"/>
                <a:gd name="T11" fmla="*/ 554 h 3189"/>
                <a:gd name="T12" fmla="*/ 2290 w 2291"/>
                <a:gd name="T13" fmla="*/ 554 h 3189"/>
                <a:gd name="T14" fmla="*/ 2290 w 2291"/>
                <a:gd name="T15" fmla="*/ 0 h 3189"/>
                <a:gd name="T16" fmla="*/ 0 w 2291"/>
                <a:gd name="T17" fmla="*/ 0 h 3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91" h="3189">
                  <a:moveTo>
                    <a:pt x="0" y="0"/>
                  </a:moveTo>
                  <a:lnTo>
                    <a:pt x="0" y="554"/>
                  </a:lnTo>
                  <a:lnTo>
                    <a:pt x="832" y="554"/>
                  </a:lnTo>
                  <a:lnTo>
                    <a:pt x="832" y="3188"/>
                  </a:lnTo>
                  <a:lnTo>
                    <a:pt x="1458" y="3188"/>
                  </a:lnTo>
                  <a:lnTo>
                    <a:pt x="1458" y="554"/>
                  </a:lnTo>
                  <a:lnTo>
                    <a:pt x="2290" y="554"/>
                  </a:lnTo>
                  <a:lnTo>
                    <a:pt x="2290" y="0"/>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3600">
                <a:solidFill>
                  <a:srgbClr val="000000"/>
                </a:solidFill>
              </a:endParaRPr>
            </a:p>
          </p:txBody>
        </p:sp>
        <p:sp>
          <p:nvSpPr>
            <p:cNvPr id="20" name="Freeform 19"/>
            <p:cNvSpPr>
              <a:spLocks noChangeArrowheads="1"/>
            </p:cNvSpPr>
            <p:nvPr/>
          </p:nvSpPr>
          <p:spPr bwMode="auto">
            <a:xfrm>
              <a:off x="5262563" y="2951163"/>
              <a:ext cx="825500" cy="1147762"/>
            </a:xfrm>
            <a:custGeom>
              <a:avLst/>
              <a:gdLst>
                <a:gd name="T0" fmla="*/ 626 w 2294"/>
                <a:gd name="T1" fmla="*/ 1990 h 3189"/>
                <a:gd name="T2" fmla="*/ 0 w 2294"/>
                <a:gd name="T3" fmla="*/ 3188 h 3189"/>
                <a:gd name="T4" fmla="*/ 1240 w 2294"/>
                <a:gd name="T5" fmla="*/ 0 h 3189"/>
                <a:gd name="T6" fmla="*/ 1299 w 2294"/>
                <a:gd name="T7" fmla="*/ 0 h 3189"/>
                <a:gd name="T8" fmla="*/ 1418 w 2294"/>
                <a:gd name="T9" fmla="*/ 11 h 3189"/>
                <a:gd name="T10" fmla="*/ 1530 w 2294"/>
                <a:gd name="T11" fmla="*/ 34 h 3189"/>
                <a:gd name="T12" fmla="*/ 1634 w 2294"/>
                <a:gd name="T13" fmla="*/ 64 h 3189"/>
                <a:gd name="T14" fmla="*/ 1729 w 2294"/>
                <a:gd name="T15" fmla="*/ 100 h 3189"/>
                <a:gd name="T16" fmla="*/ 1818 w 2294"/>
                <a:gd name="T17" fmla="*/ 144 h 3189"/>
                <a:gd name="T18" fmla="*/ 1904 w 2294"/>
                <a:gd name="T19" fmla="*/ 200 h 3189"/>
                <a:gd name="T20" fmla="*/ 1978 w 2294"/>
                <a:gd name="T21" fmla="*/ 262 h 3189"/>
                <a:gd name="T22" fmla="*/ 2047 w 2294"/>
                <a:gd name="T23" fmla="*/ 328 h 3189"/>
                <a:gd name="T24" fmla="*/ 2106 w 2294"/>
                <a:gd name="T25" fmla="*/ 402 h 3189"/>
                <a:gd name="T26" fmla="*/ 2160 w 2294"/>
                <a:gd name="T27" fmla="*/ 480 h 3189"/>
                <a:gd name="T28" fmla="*/ 2204 w 2294"/>
                <a:gd name="T29" fmla="*/ 566 h 3189"/>
                <a:gd name="T30" fmla="*/ 2237 w 2294"/>
                <a:gd name="T31" fmla="*/ 655 h 3189"/>
                <a:gd name="T32" fmla="*/ 2263 w 2294"/>
                <a:gd name="T33" fmla="*/ 746 h 3189"/>
                <a:gd name="T34" fmla="*/ 2283 w 2294"/>
                <a:gd name="T35" fmla="*/ 841 h 3189"/>
                <a:gd name="T36" fmla="*/ 2293 w 2294"/>
                <a:gd name="T37" fmla="*/ 940 h 3189"/>
                <a:gd name="T38" fmla="*/ 2293 w 2294"/>
                <a:gd name="T39" fmla="*/ 992 h 3189"/>
                <a:gd name="T40" fmla="*/ 2290 w 2294"/>
                <a:gd name="T41" fmla="*/ 1091 h 3189"/>
                <a:gd name="T42" fmla="*/ 2275 w 2294"/>
                <a:gd name="T43" fmla="*/ 1191 h 3189"/>
                <a:gd name="T44" fmla="*/ 2251 w 2294"/>
                <a:gd name="T45" fmla="*/ 1282 h 3189"/>
                <a:gd name="T46" fmla="*/ 2222 w 2294"/>
                <a:gd name="T47" fmla="*/ 1374 h 3189"/>
                <a:gd name="T48" fmla="*/ 2182 w 2294"/>
                <a:gd name="T49" fmla="*/ 1460 h 3189"/>
                <a:gd name="T50" fmla="*/ 2133 w 2294"/>
                <a:gd name="T51" fmla="*/ 1541 h 3189"/>
                <a:gd name="T52" fmla="*/ 2077 w 2294"/>
                <a:gd name="T53" fmla="*/ 1620 h 3189"/>
                <a:gd name="T54" fmla="*/ 2015 w 2294"/>
                <a:gd name="T55" fmla="*/ 1689 h 3189"/>
                <a:gd name="T56" fmla="*/ 1941 w 2294"/>
                <a:gd name="T57" fmla="*/ 1755 h 3189"/>
                <a:gd name="T58" fmla="*/ 1862 w 2294"/>
                <a:gd name="T59" fmla="*/ 1811 h 3189"/>
                <a:gd name="T60" fmla="*/ 1773 w 2294"/>
                <a:gd name="T61" fmla="*/ 1864 h 3189"/>
                <a:gd name="T62" fmla="*/ 1681 w 2294"/>
                <a:gd name="T63" fmla="*/ 1904 h 3189"/>
                <a:gd name="T64" fmla="*/ 1582 w 2294"/>
                <a:gd name="T65" fmla="*/ 1940 h 3189"/>
                <a:gd name="T66" fmla="*/ 1474 w 2294"/>
                <a:gd name="T67" fmla="*/ 1963 h 3189"/>
                <a:gd name="T68" fmla="*/ 1359 w 2294"/>
                <a:gd name="T69" fmla="*/ 1978 h 3189"/>
                <a:gd name="T70" fmla="*/ 1240 w 2294"/>
                <a:gd name="T71" fmla="*/ 1990 h 3189"/>
                <a:gd name="T72" fmla="*/ 626 w 2294"/>
                <a:gd name="T73" fmla="*/ 554 h 3189"/>
                <a:gd name="T74" fmla="*/ 1206 w 2294"/>
                <a:gd name="T75" fmla="*/ 1427 h 3189"/>
                <a:gd name="T76" fmla="*/ 1258 w 2294"/>
                <a:gd name="T77" fmla="*/ 1427 h 3189"/>
                <a:gd name="T78" fmla="*/ 1353 w 2294"/>
                <a:gd name="T79" fmla="*/ 1413 h 3189"/>
                <a:gd name="T80" fmla="*/ 1439 w 2294"/>
                <a:gd name="T81" fmla="*/ 1380 h 3189"/>
                <a:gd name="T82" fmla="*/ 1508 w 2294"/>
                <a:gd name="T83" fmla="*/ 1336 h 3189"/>
                <a:gd name="T84" fmla="*/ 1570 w 2294"/>
                <a:gd name="T85" fmla="*/ 1279 h 3189"/>
                <a:gd name="T86" fmla="*/ 1615 w 2294"/>
                <a:gd name="T87" fmla="*/ 1210 h 3189"/>
                <a:gd name="T88" fmla="*/ 1647 w 2294"/>
                <a:gd name="T89" fmla="*/ 1131 h 3189"/>
                <a:gd name="T90" fmla="*/ 1662 w 2294"/>
                <a:gd name="T91" fmla="*/ 1043 h 3189"/>
                <a:gd name="T92" fmla="*/ 1665 w 2294"/>
                <a:gd name="T93" fmla="*/ 995 h 3189"/>
                <a:gd name="T94" fmla="*/ 1659 w 2294"/>
                <a:gd name="T95" fmla="*/ 903 h 3189"/>
                <a:gd name="T96" fmla="*/ 1633 w 2294"/>
                <a:gd name="T97" fmla="*/ 818 h 3189"/>
                <a:gd name="T98" fmla="*/ 1593 w 2294"/>
                <a:gd name="T99" fmla="*/ 744 h 3189"/>
                <a:gd name="T100" fmla="*/ 1541 w 2294"/>
                <a:gd name="T101" fmla="*/ 678 h 3189"/>
                <a:gd name="T102" fmla="*/ 1476 w 2294"/>
                <a:gd name="T103" fmla="*/ 625 h 3189"/>
                <a:gd name="T104" fmla="*/ 1397 w 2294"/>
                <a:gd name="T105" fmla="*/ 590 h 3189"/>
                <a:gd name="T106" fmla="*/ 1305 w 2294"/>
                <a:gd name="T107" fmla="*/ 567 h 3189"/>
                <a:gd name="T108" fmla="*/ 1206 w 2294"/>
                <a:gd name="T109" fmla="*/ 554 h 3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294" h="3189">
                  <a:moveTo>
                    <a:pt x="1240" y="1990"/>
                  </a:moveTo>
                  <a:lnTo>
                    <a:pt x="626" y="1990"/>
                  </a:lnTo>
                  <a:lnTo>
                    <a:pt x="626" y="3188"/>
                  </a:lnTo>
                  <a:lnTo>
                    <a:pt x="0" y="3188"/>
                  </a:lnTo>
                  <a:lnTo>
                    <a:pt x="0" y="0"/>
                  </a:lnTo>
                  <a:lnTo>
                    <a:pt x="1240" y="0"/>
                  </a:lnTo>
                  <a:lnTo>
                    <a:pt x="1240" y="0"/>
                  </a:lnTo>
                  <a:lnTo>
                    <a:pt x="1299" y="0"/>
                  </a:lnTo>
                  <a:lnTo>
                    <a:pt x="1359" y="8"/>
                  </a:lnTo>
                  <a:lnTo>
                    <a:pt x="1418" y="11"/>
                  </a:lnTo>
                  <a:lnTo>
                    <a:pt x="1474" y="23"/>
                  </a:lnTo>
                  <a:lnTo>
                    <a:pt x="1530" y="34"/>
                  </a:lnTo>
                  <a:lnTo>
                    <a:pt x="1582" y="46"/>
                  </a:lnTo>
                  <a:lnTo>
                    <a:pt x="1634" y="64"/>
                  </a:lnTo>
                  <a:lnTo>
                    <a:pt x="1681" y="82"/>
                  </a:lnTo>
                  <a:lnTo>
                    <a:pt x="1729" y="100"/>
                  </a:lnTo>
                  <a:lnTo>
                    <a:pt x="1773" y="122"/>
                  </a:lnTo>
                  <a:lnTo>
                    <a:pt x="1818" y="144"/>
                  </a:lnTo>
                  <a:lnTo>
                    <a:pt x="1862" y="174"/>
                  </a:lnTo>
                  <a:lnTo>
                    <a:pt x="1904" y="200"/>
                  </a:lnTo>
                  <a:lnTo>
                    <a:pt x="1941" y="230"/>
                  </a:lnTo>
                  <a:lnTo>
                    <a:pt x="1978" y="262"/>
                  </a:lnTo>
                  <a:lnTo>
                    <a:pt x="2015" y="295"/>
                  </a:lnTo>
                  <a:lnTo>
                    <a:pt x="2047" y="328"/>
                  </a:lnTo>
                  <a:lnTo>
                    <a:pt x="2077" y="365"/>
                  </a:lnTo>
                  <a:lnTo>
                    <a:pt x="2106" y="402"/>
                  </a:lnTo>
                  <a:lnTo>
                    <a:pt x="2133" y="443"/>
                  </a:lnTo>
                  <a:lnTo>
                    <a:pt x="2160" y="480"/>
                  </a:lnTo>
                  <a:lnTo>
                    <a:pt x="2182" y="524"/>
                  </a:lnTo>
                  <a:lnTo>
                    <a:pt x="2204" y="566"/>
                  </a:lnTo>
                  <a:lnTo>
                    <a:pt x="2222" y="610"/>
                  </a:lnTo>
                  <a:lnTo>
                    <a:pt x="2237" y="655"/>
                  </a:lnTo>
                  <a:lnTo>
                    <a:pt x="2251" y="702"/>
                  </a:lnTo>
                  <a:lnTo>
                    <a:pt x="2263" y="746"/>
                  </a:lnTo>
                  <a:lnTo>
                    <a:pt x="2275" y="794"/>
                  </a:lnTo>
                  <a:lnTo>
                    <a:pt x="2283" y="841"/>
                  </a:lnTo>
                  <a:lnTo>
                    <a:pt x="2290" y="893"/>
                  </a:lnTo>
                  <a:lnTo>
                    <a:pt x="2293" y="940"/>
                  </a:lnTo>
                  <a:lnTo>
                    <a:pt x="2293" y="992"/>
                  </a:lnTo>
                  <a:lnTo>
                    <a:pt x="2293" y="992"/>
                  </a:lnTo>
                  <a:lnTo>
                    <a:pt x="2293" y="1044"/>
                  </a:lnTo>
                  <a:lnTo>
                    <a:pt x="2290" y="1091"/>
                  </a:lnTo>
                  <a:lnTo>
                    <a:pt x="2283" y="1139"/>
                  </a:lnTo>
                  <a:lnTo>
                    <a:pt x="2275" y="1191"/>
                  </a:lnTo>
                  <a:lnTo>
                    <a:pt x="2263" y="1238"/>
                  </a:lnTo>
                  <a:lnTo>
                    <a:pt x="2251" y="1282"/>
                  </a:lnTo>
                  <a:lnTo>
                    <a:pt x="2237" y="1330"/>
                  </a:lnTo>
                  <a:lnTo>
                    <a:pt x="2222" y="1374"/>
                  </a:lnTo>
                  <a:lnTo>
                    <a:pt x="2204" y="1419"/>
                  </a:lnTo>
                  <a:lnTo>
                    <a:pt x="2182" y="1460"/>
                  </a:lnTo>
                  <a:lnTo>
                    <a:pt x="2160" y="1504"/>
                  </a:lnTo>
                  <a:lnTo>
                    <a:pt x="2133" y="1541"/>
                  </a:lnTo>
                  <a:lnTo>
                    <a:pt x="2106" y="1583"/>
                  </a:lnTo>
                  <a:lnTo>
                    <a:pt x="2077" y="1620"/>
                  </a:lnTo>
                  <a:lnTo>
                    <a:pt x="2047" y="1657"/>
                  </a:lnTo>
                  <a:lnTo>
                    <a:pt x="2015" y="1689"/>
                  </a:lnTo>
                  <a:lnTo>
                    <a:pt x="1978" y="1722"/>
                  </a:lnTo>
                  <a:lnTo>
                    <a:pt x="1941" y="1755"/>
                  </a:lnTo>
                  <a:lnTo>
                    <a:pt x="1904" y="1784"/>
                  </a:lnTo>
                  <a:lnTo>
                    <a:pt x="1862" y="1811"/>
                  </a:lnTo>
                  <a:lnTo>
                    <a:pt x="1818" y="1837"/>
                  </a:lnTo>
                  <a:lnTo>
                    <a:pt x="1773" y="1864"/>
                  </a:lnTo>
                  <a:lnTo>
                    <a:pt x="1729" y="1886"/>
                  </a:lnTo>
                  <a:lnTo>
                    <a:pt x="1681" y="1904"/>
                  </a:lnTo>
                  <a:lnTo>
                    <a:pt x="1634" y="1922"/>
                  </a:lnTo>
                  <a:lnTo>
                    <a:pt x="1582" y="1940"/>
                  </a:lnTo>
                  <a:lnTo>
                    <a:pt x="1530" y="1951"/>
                  </a:lnTo>
                  <a:lnTo>
                    <a:pt x="1474" y="1963"/>
                  </a:lnTo>
                  <a:lnTo>
                    <a:pt x="1418" y="1975"/>
                  </a:lnTo>
                  <a:lnTo>
                    <a:pt x="1359" y="1978"/>
                  </a:lnTo>
                  <a:lnTo>
                    <a:pt x="1299" y="1981"/>
                  </a:lnTo>
                  <a:lnTo>
                    <a:pt x="1240" y="1990"/>
                  </a:lnTo>
                  <a:close/>
                  <a:moveTo>
                    <a:pt x="1206" y="554"/>
                  </a:moveTo>
                  <a:lnTo>
                    <a:pt x="626" y="554"/>
                  </a:lnTo>
                  <a:lnTo>
                    <a:pt x="626" y="1427"/>
                  </a:lnTo>
                  <a:lnTo>
                    <a:pt x="1206" y="1427"/>
                  </a:lnTo>
                  <a:lnTo>
                    <a:pt x="1206" y="1427"/>
                  </a:lnTo>
                  <a:lnTo>
                    <a:pt x="1258" y="1427"/>
                  </a:lnTo>
                  <a:lnTo>
                    <a:pt x="1305" y="1420"/>
                  </a:lnTo>
                  <a:lnTo>
                    <a:pt x="1353" y="1413"/>
                  </a:lnTo>
                  <a:lnTo>
                    <a:pt x="1397" y="1398"/>
                  </a:lnTo>
                  <a:lnTo>
                    <a:pt x="1439" y="1380"/>
                  </a:lnTo>
                  <a:lnTo>
                    <a:pt x="1476" y="1362"/>
                  </a:lnTo>
                  <a:lnTo>
                    <a:pt x="1508" y="1336"/>
                  </a:lnTo>
                  <a:lnTo>
                    <a:pt x="1541" y="1309"/>
                  </a:lnTo>
                  <a:lnTo>
                    <a:pt x="1570" y="1279"/>
                  </a:lnTo>
                  <a:lnTo>
                    <a:pt x="1593" y="1247"/>
                  </a:lnTo>
                  <a:lnTo>
                    <a:pt x="1615" y="1210"/>
                  </a:lnTo>
                  <a:lnTo>
                    <a:pt x="1633" y="1173"/>
                  </a:lnTo>
                  <a:lnTo>
                    <a:pt x="1647" y="1131"/>
                  </a:lnTo>
                  <a:lnTo>
                    <a:pt x="1659" y="1087"/>
                  </a:lnTo>
                  <a:lnTo>
                    <a:pt x="1662" y="1043"/>
                  </a:lnTo>
                  <a:lnTo>
                    <a:pt x="1665" y="995"/>
                  </a:lnTo>
                  <a:lnTo>
                    <a:pt x="1665" y="995"/>
                  </a:lnTo>
                  <a:lnTo>
                    <a:pt x="1662" y="948"/>
                  </a:lnTo>
                  <a:lnTo>
                    <a:pt x="1659" y="903"/>
                  </a:lnTo>
                  <a:lnTo>
                    <a:pt x="1647" y="859"/>
                  </a:lnTo>
                  <a:lnTo>
                    <a:pt x="1633" y="818"/>
                  </a:lnTo>
                  <a:lnTo>
                    <a:pt x="1615" y="776"/>
                  </a:lnTo>
                  <a:lnTo>
                    <a:pt x="1593" y="744"/>
                  </a:lnTo>
                  <a:lnTo>
                    <a:pt x="1570" y="711"/>
                  </a:lnTo>
                  <a:lnTo>
                    <a:pt x="1541" y="678"/>
                  </a:lnTo>
                  <a:lnTo>
                    <a:pt x="1508" y="652"/>
                  </a:lnTo>
                  <a:lnTo>
                    <a:pt x="1476" y="625"/>
                  </a:lnTo>
                  <a:lnTo>
                    <a:pt x="1439" y="607"/>
                  </a:lnTo>
                  <a:lnTo>
                    <a:pt x="1397" y="590"/>
                  </a:lnTo>
                  <a:lnTo>
                    <a:pt x="1353" y="575"/>
                  </a:lnTo>
                  <a:lnTo>
                    <a:pt x="1305" y="567"/>
                  </a:lnTo>
                  <a:lnTo>
                    <a:pt x="1258" y="560"/>
                  </a:lnTo>
                  <a:lnTo>
                    <a:pt x="1206" y="55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3600">
                <a:solidFill>
                  <a:srgbClr val="000000"/>
                </a:solidFill>
              </a:endParaRPr>
            </a:p>
          </p:txBody>
        </p:sp>
        <p:sp>
          <p:nvSpPr>
            <p:cNvPr id="21" name="Freeform 20"/>
            <p:cNvSpPr>
              <a:spLocks noChangeArrowheads="1"/>
            </p:cNvSpPr>
            <p:nvPr/>
          </p:nvSpPr>
          <p:spPr bwMode="auto">
            <a:xfrm>
              <a:off x="6291263" y="2941638"/>
              <a:ext cx="847725" cy="1168400"/>
            </a:xfrm>
            <a:custGeom>
              <a:avLst/>
              <a:gdLst>
                <a:gd name="T0" fmla="*/ 1954 w 2355"/>
                <a:gd name="T1" fmla="*/ 2976 h 3245"/>
                <a:gd name="T2" fmla="*/ 1768 w 2355"/>
                <a:gd name="T3" fmla="*/ 3103 h 3245"/>
                <a:gd name="T4" fmla="*/ 1553 w 2355"/>
                <a:gd name="T5" fmla="*/ 3192 h 3245"/>
                <a:gd name="T6" fmla="*/ 1313 w 2355"/>
                <a:gd name="T7" fmla="*/ 3238 h 3245"/>
                <a:gd name="T8" fmla="*/ 1118 w 2355"/>
                <a:gd name="T9" fmla="*/ 3241 h 3245"/>
                <a:gd name="T10" fmla="*/ 868 w 2355"/>
                <a:gd name="T11" fmla="*/ 3207 h 3245"/>
                <a:gd name="T12" fmla="*/ 647 w 2355"/>
                <a:gd name="T13" fmla="*/ 3130 h 3245"/>
                <a:gd name="T14" fmla="*/ 452 w 2355"/>
                <a:gd name="T15" fmla="*/ 3008 h 3245"/>
                <a:gd name="T16" fmla="*/ 318 w 2355"/>
                <a:gd name="T17" fmla="*/ 2893 h 3245"/>
                <a:gd name="T18" fmla="*/ 132 w 2355"/>
                <a:gd name="T19" fmla="*/ 2638 h 3245"/>
                <a:gd name="T20" fmla="*/ 38 w 2355"/>
                <a:gd name="T21" fmla="*/ 2342 h 3245"/>
                <a:gd name="T22" fmla="*/ 4 w 2355"/>
                <a:gd name="T23" fmla="*/ 2010 h 3245"/>
                <a:gd name="T24" fmla="*/ 0 w 2355"/>
                <a:gd name="T25" fmla="*/ 1421 h 3245"/>
                <a:gd name="T26" fmla="*/ 25 w 2355"/>
                <a:gd name="T27" fmla="*/ 980 h 3245"/>
                <a:gd name="T28" fmla="*/ 101 w 2355"/>
                <a:gd name="T29" fmla="*/ 676 h 3245"/>
                <a:gd name="T30" fmla="*/ 261 w 2355"/>
                <a:gd name="T31" fmla="*/ 410 h 3245"/>
                <a:gd name="T32" fmla="*/ 403 w 2355"/>
                <a:gd name="T33" fmla="*/ 269 h 3245"/>
                <a:gd name="T34" fmla="*/ 594 w 2355"/>
                <a:gd name="T35" fmla="*/ 140 h 3245"/>
                <a:gd name="T36" fmla="*/ 810 w 2355"/>
                <a:gd name="T37" fmla="*/ 52 h 3245"/>
                <a:gd name="T38" fmla="*/ 1050 w 2355"/>
                <a:gd name="T39" fmla="*/ 3 h 3245"/>
                <a:gd name="T40" fmla="*/ 1250 w 2355"/>
                <a:gd name="T41" fmla="*/ 0 h 3245"/>
                <a:gd name="T42" fmla="*/ 1495 w 2355"/>
                <a:gd name="T43" fmla="*/ 37 h 3245"/>
                <a:gd name="T44" fmla="*/ 1714 w 2355"/>
                <a:gd name="T45" fmla="*/ 114 h 3245"/>
                <a:gd name="T46" fmla="*/ 1908 w 2355"/>
                <a:gd name="T47" fmla="*/ 232 h 3245"/>
                <a:gd name="T48" fmla="*/ 2039 w 2355"/>
                <a:gd name="T49" fmla="*/ 348 h 3245"/>
                <a:gd name="T50" fmla="*/ 2222 w 2355"/>
                <a:gd name="T51" fmla="*/ 605 h 3245"/>
                <a:gd name="T52" fmla="*/ 2317 w 2355"/>
                <a:gd name="T53" fmla="*/ 898 h 3245"/>
                <a:gd name="T54" fmla="*/ 2351 w 2355"/>
                <a:gd name="T55" fmla="*/ 1236 h 3245"/>
                <a:gd name="T56" fmla="*/ 2354 w 2355"/>
                <a:gd name="T57" fmla="*/ 1821 h 3245"/>
                <a:gd name="T58" fmla="*/ 2329 w 2355"/>
                <a:gd name="T59" fmla="*/ 2266 h 3245"/>
                <a:gd name="T60" fmla="*/ 2255 w 2355"/>
                <a:gd name="T61" fmla="*/ 2567 h 3245"/>
                <a:gd name="T62" fmla="*/ 2098 w 2355"/>
                <a:gd name="T63" fmla="*/ 2833 h 3245"/>
                <a:gd name="T64" fmla="*/ 1544 w 2355"/>
                <a:gd name="T65" fmla="*/ 688 h 3245"/>
                <a:gd name="T66" fmla="*/ 1359 w 2355"/>
                <a:gd name="T67" fmla="*/ 582 h 3245"/>
                <a:gd name="T68" fmla="*/ 1181 w 2355"/>
                <a:gd name="T69" fmla="*/ 556 h 3245"/>
                <a:gd name="T70" fmla="*/ 949 w 2355"/>
                <a:gd name="T71" fmla="*/ 604 h 3245"/>
                <a:gd name="T72" fmla="*/ 780 w 2355"/>
                <a:gd name="T73" fmla="*/ 725 h 3245"/>
                <a:gd name="T74" fmla="*/ 722 w 2355"/>
                <a:gd name="T75" fmla="*/ 808 h 3245"/>
                <a:gd name="T76" fmla="*/ 666 w 2355"/>
                <a:gd name="T77" fmla="*/ 949 h 3245"/>
                <a:gd name="T78" fmla="*/ 629 w 2355"/>
                <a:gd name="T79" fmla="*/ 1413 h 3245"/>
                <a:gd name="T80" fmla="*/ 632 w 2355"/>
                <a:gd name="T81" fmla="*/ 2001 h 3245"/>
                <a:gd name="T82" fmla="*/ 678 w 2355"/>
                <a:gd name="T83" fmla="*/ 2336 h 3245"/>
                <a:gd name="T84" fmla="*/ 740 w 2355"/>
                <a:gd name="T85" fmla="*/ 2462 h 3245"/>
                <a:gd name="T86" fmla="*/ 813 w 2355"/>
                <a:gd name="T87" fmla="*/ 2551 h 3245"/>
                <a:gd name="T88" fmla="*/ 1001 w 2355"/>
                <a:gd name="T89" fmla="*/ 2657 h 3245"/>
                <a:gd name="T90" fmla="*/ 1181 w 2355"/>
                <a:gd name="T91" fmla="*/ 2684 h 3245"/>
                <a:gd name="T92" fmla="*/ 1411 w 2355"/>
                <a:gd name="T93" fmla="*/ 2640 h 3245"/>
                <a:gd name="T94" fmla="*/ 1581 w 2355"/>
                <a:gd name="T95" fmla="*/ 2514 h 3245"/>
                <a:gd name="T96" fmla="*/ 1639 w 2355"/>
                <a:gd name="T97" fmla="*/ 2435 h 3245"/>
                <a:gd name="T98" fmla="*/ 1692 w 2355"/>
                <a:gd name="T99" fmla="*/ 2293 h 3245"/>
                <a:gd name="T100" fmla="*/ 1734 w 2355"/>
                <a:gd name="T101" fmla="*/ 1831 h 3245"/>
                <a:gd name="T102" fmla="*/ 1731 w 2355"/>
                <a:gd name="T103" fmla="*/ 1243 h 3245"/>
                <a:gd name="T104" fmla="*/ 1680 w 2355"/>
                <a:gd name="T105" fmla="*/ 907 h 3245"/>
                <a:gd name="T106" fmla="*/ 1621 w 2355"/>
                <a:gd name="T107" fmla="*/ 778 h 3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355" h="3245">
                  <a:moveTo>
                    <a:pt x="2040" y="2893"/>
                  </a:moveTo>
                  <a:lnTo>
                    <a:pt x="2040" y="2893"/>
                  </a:lnTo>
                  <a:lnTo>
                    <a:pt x="1999" y="2934"/>
                  </a:lnTo>
                  <a:lnTo>
                    <a:pt x="1954" y="2976"/>
                  </a:lnTo>
                  <a:lnTo>
                    <a:pt x="1910" y="3008"/>
                  </a:lnTo>
                  <a:lnTo>
                    <a:pt x="1862" y="3041"/>
                  </a:lnTo>
                  <a:lnTo>
                    <a:pt x="1815" y="3073"/>
                  </a:lnTo>
                  <a:lnTo>
                    <a:pt x="1768" y="3103"/>
                  </a:lnTo>
                  <a:lnTo>
                    <a:pt x="1716" y="3130"/>
                  </a:lnTo>
                  <a:lnTo>
                    <a:pt x="1664" y="3152"/>
                  </a:lnTo>
                  <a:lnTo>
                    <a:pt x="1612" y="3174"/>
                  </a:lnTo>
                  <a:lnTo>
                    <a:pt x="1553" y="3192"/>
                  </a:lnTo>
                  <a:lnTo>
                    <a:pt x="1497" y="3207"/>
                  </a:lnTo>
                  <a:lnTo>
                    <a:pt x="1438" y="3218"/>
                  </a:lnTo>
                  <a:lnTo>
                    <a:pt x="1375" y="3230"/>
                  </a:lnTo>
                  <a:lnTo>
                    <a:pt x="1313" y="3238"/>
                  </a:lnTo>
                  <a:lnTo>
                    <a:pt x="1251" y="3241"/>
                  </a:lnTo>
                  <a:lnTo>
                    <a:pt x="1184" y="3244"/>
                  </a:lnTo>
                  <a:lnTo>
                    <a:pt x="1184" y="3244"/>
                  </a:lnTo>
                  <a:lnTo>
                    <a:pt x="1118" y="3241"/>
                  </a:lnTo>
                  <a:lnTo>
                    <a:pt x="1051" y="3238"/>
                  </a:lnTo>
                  <a:lnTo>
                    <a:pt x="989" y="3230"/>
                  </a:lnTo>
                  <a:lnTo>
                    <a:pt x="927" y="3218"/>
                  </a:lnTo>
                  <a:lnTo>
                    <a:pt x="868" y="3207"/>
                  </a:lnTo>
                  <a:lnTo>
                    <a:pt x="811" y="3192"/>
                  </a:lnTo>
                  <a:lnTo>
                    <a:pt x="755" y="3174"/>
                  </a:lnTo>
                  <a:lnTo>
                    <a:pt x="699" y="3152"/>
                  </a:lnTo>
                  <a:lnTo>
                    <a:pt x="647" y="3130"/>
                  </a:lnTo>
                  <a:lnTo>
                    <a:pt x="595" y="3103"/>
                  </a:lnTo>
                  <a:lnTo>
                    <a:pt x="543" y="3073"/>
                  </a:lnTo>
                  <a:lnTo>
                    <a:pt x="496" y="3041"/>
                  </a:lnTo>
                  <a:lnTo>
                    <a:pt x="452" y="3008"/>
                  </a:lnTo>
                  <a:lnTo>
                    <a:pt x="404" y="2976"/>
                  </a:lnTo>
                  <a:lnTo>
                    <a:pt x="363" y="2934"/>
                  </a:lnTo>
                  <a:lnTo>
                    <a:pt x="318" y="2893"/>
                  </a:lnTo>
                  <a:lnTo>
                    <a:pt x="318" y="2893"/>
                  </a:lnTo>
                  <a:lnTo>
                    <a:pt x="262" y="2833"/>
                  </a:lnTo>
                  <a:lnTo>
                    <a:pt x="210" y="2767"/>
                  </a:lnTo>
                  <a:lnTo>
                    <a:pt x="169" y="2705"/>
                  </a:lnTo>
                  <a:lnTo>
                    <a:pt x="132" y="2638"/>
                  </a:lnTo>
                  <a:lnTo>
                    <a:pt x="102" y="2567"/>
                  </a:lnTo>
                  <a:lnTo>
                    <a:pt x="75" y="2493"/>
                  </a:lnTo>
                  <a:lnTo>
                    <a:pt x="53" y="2419"/>
                  </a:lnTo>
                  <a:lnTo>
                    <a:pt x="38" y="2342"/>
                  </a:lnTo>
                  <a:lnTo>
                    <a:pt x="27" y="2266"/>
                  </a:lnTo>
                  <a:lnTo>
                    <a:pt x="15" y="2185"/>
                  </a:lnTo>
                  <a:lnTo>
                    <a:pt x="7" y="2096"/>
                  </a:lnTo>
                  <a:lnTo>
                    <a:pt x="4" y="2010"/>
                  </a:lnTo>
                  <a:lnTo>
                    <a:pt x="0" y="1821"/>
                  </a:lnTo>
                  <a:lnTo>
                    <a:pt x="0" y="1621"/>
                  </a:lnTo>
                  <a:lnTo>
                    <a:pt x="0" y="1621"/>
                  </a:lnTo>
                  <a:lnTo>
                    <a:pt x="0" y="1421"/>
                  </a:lnTo>
                  <a:lnTo>
                    <a:pt x="3" y="1236"/>
                  </a:lnTo>
                  <a:lnTo>
                    <a:pt x="6" y="1147"/>
                  </a:lnTo>
                  <a:lnTo>
                    <a:pt x="13" y="1061"/>
                  </a:lnTo>
                  <a:lnTo>
                    <a:pt x="25" y="980"/>
                  </a:lnTo>
                  <a:lnTo>
                    <a:pt x="37" y="898"/>
                  </a:lnTo>
                  <a:lnTo>
                    <a:pt x="52" y="821"/>
                  </a:lnTo>
                  <a:lnTo>
                    <a:pt x="74" y="747"/>
                  </a:lnTo>
                  <a:lnTo>
                    <a:pt x="101" y="676"/>
                  </a:lnTo>
                  <a:lnTo>
                    <a:pt x="130" y="605"/>
                  </a:lnTo>
                  <a:lnTo>
                    <a:pt x="167" y="539"/>
                  </a:lnTo>
                  <a:lnTo>
                    <a:pt x="209" y="472"/>
                  </a:lnTo>
                  <a:lnTo>
                    <a:pt x="261" y="410"/>
                  </a:lnTo>
                  <a:lnTo>
                    <a:pt x="317" y="348"/>
                  </a:lnTo>
                  <a:lnTo>
                    <a:pt x="317" y="348"/>
                  </a:lnTo>
                  <a:lnTo>
                    <a:pt x="361" y="306"/>
                  </a:lnTo>
                  <a:lnTo>
                    <a:pt x="403" y="269"/>
                  </a:lnTo>
                  <a:lnTo>
                    <a:pt x="450" y="232"/>
                  </a:lnTo>
                  <a:lnTo>
                    <a:pt x="494" y="200"/>
                  </a:lnTo>
                  <a:lnTo>
                    <a:pt x="542" y="170"/>
                  </a:lnTo>
                  <a:lnTo>
                    <a:pt x="594" y="140"/>
                  </a:lnTo>
                  <a:lnTo>
                    <a:pt x="645" y="114"/>
                  </a:lnTo>
                  <a:lnTo>
                    <a:pt x="697" y="87"/>
                  </a:lnTo>
                  <a:lnTo>
                    <a:pt x="754" y="69"/>
                  </a:lnTo>
                  <a:lnTo>
                    <a:pt x="810" y="52"/>
                  </a:lnTo>
                  <a:lnTo>
                    <a:pt x="866" y="37"/>
                  </a:lnTo>
                  <a:lnTo>
                    <a:pt x="925" y="22"/>
                  </a:lnTo>
                  <a:lnTo>
                    <a:pt x="987" y="10"/>
                  </a:lnTo>
                  <a:lnTo>
                    <a:pt x="1050" y="3"/>
                  </a:lnTo>
                  <a:lnTo>
                    <a:pt x="1116" y="0"/>
                  </a:lnTo>
                  <a:lnTo>
                    <a:pt x="1183" y="0"/>
                  </a:lnTo>
                  <a:lnTo>
                    <a:pt x="1183" y="0"/>
                  </a:lnTo>
                  <a:lnTo>
                    <a:pt x="1250" y="0"/>
                  </a:lnTo>
                  <a:lnTo>
                    <a:pt x="1312" y="3"/>
                  </a:lnTo>
                  <a:lnTo>
                    <a:pt x="1374" y="10"/>
                  </a:lnTo>
                  <a:lnTo>
                    <a:pt x="1436" y="22"/>
                  </a:lnTo>
                  <a:lnTo>
                    <a:pt x="1495" y="37"/>
                  </a:lnTo>
                  <a:lnTo>
                    <a:pt x="1552" y="52"/>
                  </a:lnTo>
                  <a:lnTo>
                    <a:pt x="1611" y="69"/>
                  </a:lnTo>
                  <a:lnTo>
                    <a:pt x="1663" y="87"/>
                  </a:lnTo>
                  <a:lnTo>
                    <a:pt x="1714" y="114"/>
                  </a:lnTo>
                  <a:lnTo>
                    <a:pt x="1766" y="140"/>
                  </a:lnTo>
                  <a:lnTo>
                    <a:pt x="1814" y="170"/>
                  </a:lnTo>
                  <a:lnTo>
                    <a:pt x="1861" y="200"/>
                  </a:lnTo>
                  <a:lnTo>
                    <a:pt x="1908" y="232"/>
                  </a:lnTo>
                  <a:lnTo>
                    <a:pt x="1953" y="269"/>
                  </a:lnTo>
                  <a:lnTo>
                    <a:pt x="1997" y="306"/>
                  </a:lnTo>
                  <a:lnTo>
                    <a:pt x="2039" y="348"/>
                  </a:lnTo>
                  <a:lnTo>
                    <a:pt x="2039" y="348"/>
                  </a:lnTo>
                  <a:lnTo>
                    <a:pt x="2098" y="410"/>
                  </a:lnTo>
                  <a:lnTo>
                    <a:pt x="2145" y="472"/>
                  </a:lnTo>
                  <a:lnTo>
                    <a:pt x="2190" y="539"/>
                  </a:lnTo>
                  <a:lnTo>
                    <a:pt x="2222" y="605"/>
                  </a:lnTo>
                  <a:lnTo>
                    <a:pt x="2255" y="676"/>
                  </a:lnTo>
                  <a:lnTo>
                    <a:pt x="2281" y="747"/>
                  </a:lnTo>
                  <a:lnTo>
                    <a:pt x="2299" y="821"/>
                  </a:lnTo>
                  <a:lnTo>
                    <a:pt x="2317" y="898"/>
                  </a:lnTo>
                  <a:lnTo>
                    <a:pt x="2329" y="980"/>
                  </a:lnTo>
                  <a:lnTo>
                    <a:pt x="2341" y="1061"/>
                  </a:lnTo>
                  <a:lnTo>
                    <a:pt x="2348" y="1147"/>
                  </a:lnTo>
                  <a:lnTo>
                    <a:pt x="2351" y="1236"/>
                  </a:lnTo>
                  <a:lnTo>
                    <a:pt x="2354" y="1421"/>
                  </a:lnTo>
                  <a:lnTo>
                    <a:pt x="2354" y="1621"/>
                  </a:lnTo>
                  <a:lnTo>
                    <a:pt x="2354" y="1621"/>
                  </a:lnTo>
                  <a:lnTo>
                    <a:pt x="2354" y="1821"/>
                  </a:lnTo>
                  <a:lnTo>
                    <a:pt x="2351" y="2010"/>
                  </a:lnTo>
                  <a:lnTo>
                    <a:pt x="2348" y="2096"/>
                  </a:lnTo>
                  <a:lnTo>
                    <a:pt x="2341" y="2185"/>
                  </a:lnTo>
                  <a:lnTo>
                    <a:pt x="2329" y="2266"/>
                  </a:lnTo>
                  <a:lnTo>
                    <a:pt x="2317" y="2342"/>
                  </a:lnTo>
                  <a:lnTo>
                    <a:pt x="2299" y="2419"/>
                  </a:lnTo>
                  <a:lnTo>
                    <a:pt x="2281" y="2493"/>
                  </a:lnTo>
                  <a:lnTo>
                    <a:pt x="2255" y="2567"/>
                  </a:lnTo>
                  <a:lnTo>
                    <a:pt x="2222" y="2638"/>
                  </a:lnTo>
                  <a:lnTo>
                    <a:pt x="2190" y="2705"/>
                  </a:lnTo>
                  <a:lnTo>
                    <a:pt x="2145" y="2767"/>
                  </a:lnTo>
                  <a:lnTo>
                    <a:pt x="2098" y="2833"/>
                  </a:lnTo>
                  <a:lnTo>
                    <a:pt x="2040" y="2893"/>
                  </a:lnTo>
                  <a:close/>
                  <a:moveTo>
                    <a:pt x="1581" y="725"/>
                  </a:moveTo>
                  <a:lnTo>
                    <a:pt x="1581" y="725"/>
                  </a:lnTo>
                  <a:lnTo>
                    <a:pt x="1544" y="688"/>
                  </a:lnTo>
                  <a:lnTo>
                    <a:pt x="1503" y="656"/>
                  </a:lnTo>
                  <a:lnTo>
                    <a:pt x="1458" y="626"/>
                  </a:lnTo>
                  <a:lnTo>
                    <a:pt x="1411" y="604"/>
                  </a:lnTo>
                  <a:lnTo>
                    <a:pt x="1359" y="582"/>
                  </a:lnTo>
                  <a:lnTo>
                    <a:pt x="1303" y="567"/>
                  </a:lnTo>
                  <a:lnTo>
                    <a:pt x="1244" y="559"/>
                  </a:lnTo>
                  <a:lnTo>
                    <a:pt x="1181" y="556"/>
                  </a:lnTo>
                  <a:lnTo>
                    <a:pt x="1181" y="556"/>
                  </a:lnTo>
                  <a:lnTo>
                    <a:pt x="1119" y="559"/>
                  </a:lnTo>
                  <a:lnTo>
                    <a:pt x="1060" y="567"/>
                  </a:lnTo>
                  <a:lnTo>
                    <a:pt x="1001" y="582"/>
                  </a:lnTo>
                  <a:lnTo>
                    <a:pt x="949" y="604"/>
                  </a:lnTo>
                  <a:lnTo>
                    <a:pt x="902" y="626"/>
                  </a:lnTo>
                  <a:lnTo>
                    <a:pt x="857" y="656"/>
                  </a:lnTo>
                  <a:lnTo>
                    <a:pt x="813" y="688"/>
                  </a:lnTo>
                  <a:lnTo>
                    <a:pt x="780" y="725"/>
                  </a:lnTo>
                  <a:lnTo>
                    <a:pt x="780" y="725"/>
                  </a:lnTo>
                  <a:lnTo>
                    <a:pt x="758" y="752"/>
                  </a:lnTo>
                  <a:lnTo>
                    <a:pt x="740" y="778"/>
                  </a:lnTo>
                  <a:lnTo>
                    <a:pt x="722" y="808"/>
                  </a:lnTo>
                  <a:lnTo>
                    <a:pt x="708" y="838"/>
                  </a:lnTo>
                  <a:lnTo>
                    <a:pt x="693" y="870"/>
                  </a:lnTo>
                  <a:lnTo>
                    <a:pt x="678" y="907"/>
                  </a:lnTo>
                  <a:lnTo>
                    <a:pt x="666" y="949"/>
                  </a:lnTo>
                  <a:lnTo>
                    <a:pt x="659" y="996"/>
                  </a:lnTo>
                  <a:lnTo>
                    <a:pt x="644" y="1103"/>
                  </a:lnTo>
                  <a:lnTo>
                    <a:pt x="632" y="1243"/>
                  </a:lnTo>
                  <a:lnTo>
                    <a:pt x="629" y="1413"/>
                  </a:lnTo>
                  <a:lnTo>
                    <a:pt x="629" y="1621"/>
                  </a:lnTo>
                  <a:lnTo>
                    <a:pt x="629" y="1621"/>
                  </a:lnTo>
                  <a:lnTo>
                    <a:pt x="629" y="1831"/>
                  </a:lnTo>
                  <a:lnTo>
                    <a:pt x="632" y="2001"/>
                  </a:lnTo>
                  <a:lnTo>
                    <a:pt x="644" y="2137"/>
                  </a:lnTo>
                  <a:lnTo>
                    <a:pt x="659" y="2248"/>
                  </a:lnTo>
                  <a:lnTo>
                    <a:pt x="666" y="2293"/>
                  </a:lnTo>
                  <a:lnTo>
                    <a:pt x="678" y="2336"/>
                  </a:lnTo>
                  <a:lnTo>
                    <a:pt x="693" y="2373"/>
                  </a:lnTo>
                  <a:lnTo>
                    <a:pt x="708" y="2406"/>
                  </a:lnTo>
                  <a:lnTo>
                    <a:pt x="722" y="2435"/>
                  </a:lnTo>
                  <a:lnTo>
                    <a:pt x="740" y="2462"/>
                  </a:lnTo>
                  <a:lnTo>
                    <a:pt x="758" y="2492"/>
                  </a:lnTo>
                  <a:lnTo>
                    <a:pt x="780" y="2514"/>
                  </a:lnTo>
                  <a:lnTo>
                    <a:pt x="780" y="2514"/>
                  </a:lnTo>
                  <a:lnTo>
                    <a:pt x="813" y="2551"/>
                  </a:lnTo>
                  <a:lnTo>
                    <a:pt x="857" y="2583"/>
                  </a:lnTo>
                  <a:lnTo>
                    <a:pt x="902" y="2613"/>
                  </a:lnTo>
                  <a:lnTo>
                    <a:pt x="949" y="2640"/>
                  </a:lnTo>
                  <a:lnTo>
                    <a:pt x="1001" y="2657"/>
                  </a:lnTo>
                  <a:lnTo>
                    <a:pt x="1060" y="2672"/>
                  </a:lnTo>
                  <a:lnTo>
                    <a:pt x="1119" y="2684"/>
                  </a:lnTo>
                  <a:lnTo>
                    <a:pt x="1181" y="2684"/>
                  </a:lnTo>
                  <a:lnTo>
                    <a:pt x="1181" y="2684"/>
                  </a:lnTo>
                  <a:lnTo>
                    <a:pt x="1244" y="2684"/>
                  </a:lnTo>
                  <a:lnTo>
                    <a:pt x="1303" y="2672"/>
                  </a:lnTo>
                  <a:lnTo>
                    <a:pt x="1359" y="2657"/>
                  </a:lnTo>
                  <a:lnTo>
                    <a:pt x="1411" y="2640"/>
                  </a:lnTo>
                  <a:lnTo>
                    <a:pt x="1458" y="2613"/>
                  </a:lnTo>
                  <a:lnTo>
                    <a:pt x="1503" y="2583"/>
                  </a:lnTo>
                  <a:lnTo>
                    <a:pt x="1544" y="2551"/>
                  </a:lnTo>
                  <a:lnTo>
                    <a:pt x="1581" y="2514"/>
                  </a:lnTo>
                  <a:lnTo>
                    <a:pt x="1581" y="2514"/>
                  </a:lnTo>
                  <a:lnTo>
                    <a:pt x="1599" y="2492"/>
                  </a:lnTo>
                  <a:lnTo>
                    <a:pt x="1621" y="2462"/>
                  </a:lnTo>
                  <a:lnTo>
                    <a:pt x="1639" y="2435"/>
                  </a:lnTo>
                  <a:lnTo>
                    <a:pt x="1654" y="2406"/>
                  </a:lnTo>
                  <a:lnTo>
                    <a:pt x="1668" y="2373"/>
                  </a:lnTo>
                  <a:lnTo>
                    <a:pt x="1680" y="2336"/>
                  </a:lnTo>
                  <a:lnTo>
                    <a:pt x="1692" y="2293"/>
                  </a:lnTo>
                  <a:lnTo>
                    <a:pt x="1704" y="2248"/>
                  </a:lnTo>
                  <a:lnTo>
                    <a:pt x="1719" y="2137"/>
                  </a:lnTo>
                  <a:lnTo>
                    <a:pt x="1731" y="2001"/>
                  </a:lnTo>
                  <a:lnTo>
                    <a:pt x="1734" y="1831"/>
                  </a:lnTo>
                  <a:lnTo>
                    <a:pt x="1737" y="1621"/>
                  </a:lnTo>
                  <a:lnTo>
                    <a:pt x="1737" y="1621"/>
                  </a:lnTo>
                  <a:lnTo>
                    <a:pt x="1734" y="1413"/>
                  </a:lnTo>
                  <a:lnTo>
                    <a:pt x="1731" y="1243"/>
                  </a:lnTo>
                  <a:lnTo>
                    <a:pt x="1719" y="1103"/>
                  </a:lnTo>
                  <a:lnTo>
                    <a:pt x="1704" y="996"/>
                  </a:lnTo>
                  <a:lnTo>
                    <a:pt x="1692" y="949"/>
                  </a:lnTo>
                  <a:lnTo>
                    <a:pt x="1680" y="907"/>
                  </a:lnTo>
                  <a:lnTo>
                    <a:pt x="1668" y="870"/>
                  </a:lnTo>
                  <a:lnTo>
                    <a:pt x="1654" y="838"/>
                  </a:lnTo>
                  <a:lnTo>
                    <a:pt x="1639" y="808"/>
                  </a:lnTo>
                  <a:lnTo>
                    <a:pt x="1621" y="778"/>
                  </a:lnTo>
                  <a:lnTo>
                    <a:pt x="1599" y="752"/>
                  </a:lnTo>
                  <a:lnTo>
                    <a:pt x="1581" y="725"/>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3600">
                <a:solidFill>
                  <a:srgbClr val="000000"/>
                </a:solidFill>
              </a:endParaRPr>
            </a:p>
          </p:txBody>
        </p:sp>
        <p:sp>
          <p:nvSpPr>
            <p:cNvPr id="22" name="Freeform 21"/>
            <p:cNvSpPr>
              <a:spLocks noChangeArrowheads="1"/>
            </p:cNvSpPr>
            <p:nvPr/>
          </p:nvSpPr>
          <p:spPr bwMode="auto">
            <a:xfrm>
              <a:off x="7402513" y="2951163"/>
              <a:ext cx="225425" cy="1147762"/>
            </a:xfrm>
            <a:custGeom>
              <a:avLst/>
              <a:gdLst>
                <a:gd name="T0" fmla="*/ 0 w 627"/>
                <a:gd name="T1" fmla="*/ 3188 h 3189"/>
                <a:gd name="T2" fmla="*/ 626 w 627"/>
                <a:gd name="T3" fmla="*/ 3188 h 3189"/>
                <a:gd name="T4" fmla="*/ 626 w 627"/>
                <a:gd name="T5" fmla="*/ 0 h 3189"/>
                <a:gd name="T6" fmla="*/ 0 w 627"/>
                <a:gd name="T7" fmla="*/ 0 h 3189"/>
                <a:gd name="T8" fmla="*/ 0 w 627"/>
                <a:gd name="T9" fmla="*/ 3188 h 3189"/>
              </a:gdLst>
              <a:ahLst/>
              <a:cxnLst>
                <a:cxn ang="0">
                  <a:pos x="T0" y="T1"/>
                </a:cxn>
                <a:cxn ang="0">
                  <a:pos x="T2" y="T3"/>
                </a:cxn>
                <a:cxn ang="0">
                  <a:pos x="T4" y="T5"/>
                </a:cxn>
                <a:cxn ang="0">
                  <a:pos x="T6" y="T7"/>
                </a:cxn>
                <a:cxn ang="0">
                  <a:pos x="T8" y="T9"/>
                </a:cxn>
              </a:cxnLst>
              <a:rect l="0" t="0" r="r" b="b"/>
              <a:pathLst>
                <a:path w="627" h="3189">
                  <a:moveTo>
                    <a:pt x="0" y="3188"/>
                  </a:moveTo>
                  <a:lnTo>
                    <a:pt x="626" y="3188"/>
                  </a:lnTo>
                  <a:lnTo>
                    <a:pt x="626" y="0"/>
                  </a:lnTo>
                  <a:lnTo>
                    <a:pt x="0" y="0"/>
                  </a:lnTo>
                  <a:lnTo>
                    <a:pt x="0" y="318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3600">
                <a:solidFill>
                  <a:srgbClr val="000000"/>
                </a:solidFill>
              </a:endParaRPr>
            </a:p>
          </p:txBody>
        </p:sp>
        <p:sp>
          <p:nvSpPr>
            <p:cNvPr id="23" name="Freeform 22"/>
            <p:cNvSpPr>
              <a:spLocks noChangeArrowheads="1"/>
            </p:cNvSpPr>
            <p:nvPr/>
          </p:nvSpPr>
          <p:spPr bwMode="auto">
            <a:xfrm>
              <a:off x="7945438" y="2951163"/>
              <a:ext cx="879475" cy="1147762"/>
            </a:xfrm>
            <a:custGeom>
              <a:avLst/>
              <a:gdLst>
                <a:gd name="T0" fmla="*/ 1821 w 2444"/>
                <a:gd name="T1" fmla="*/ 0 h 3189"/>
                <a:gd name="T2" fmla="*/ 1821 w 2444"/>
                <a:gd name="T3" fmla="*/ 1954 h 3189"/>
                <a:gd name="T4" fmla="*/ 558 w 2444"/>
                <a:gd name="T5" fmla="*/ 0 h 3189"/>
                <a:gd name="T6" fmla="*/ 0 w 2444"/>
                <a:gd name="T7" fmla="*/ 0 h 3189"/>
                <a:gd name="T8" fmla="*/ 0 w 2444"/>
                <a:gd name="T9" fmla="*/ 3188 h 3189"/>
                <a:gd name="T10" fmla="*/ 625 w 2444"/>
                <a:gd name="T11" fmla="*/ 3188 h 3189"/>
                <a:gd name="T12" fmla="*/ 625 w 2444"/>
                <a:gd name="T13" fmla="*/ 1232 h 3189"/>
                <a:gd name="T14" fmla="*/ 1888 w 2444"/>
                <a:gd name="T15" fmla="*/ 3188 h 3189"/>
                <a:gd name="T16" fmla="*/ 2443 w 2444"/>
                <a:gd name="T17" fmla="*/ 3188 h 3189"/>
                <a:gd name="T18" fmla="*/ 2443 w 2444"/>
                <a:gd name="T19" fmla="*/ 0 h 3189"/>
                <a:gd name="T20" fmla="*/ 1821 w 2444"/>
                <a:gd name="T21" fmla="*/ 0 h 3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44" h="3189">
                  <a:moveTo>
                    <a:pt x="1821" y="0"/>
                  </a:moveTo>
                  <a:lnTo>
                    <a:pt x="1821" y="1954"/>
                  </a:lnTo>
                  <a:lnTo>
                    <a:pt x="558" y="0"/>
                  </a:lnTo>
                  <a:lnTo>
                    <a:pt x="0" y="0"/>
                  </a:lnTo>
                  <a:lnTo>
                    <a:pt x="0" y="3188"/>
                  </a:lnTo>
                  <a:lnTo>
                    <a:pt x="625" y="3188"/>
                  </a:lnTo>
                  <a:lnTo>
                    <a:pt x="625" y="1232"/>
                  </a:lnTo>
                  <a:lnTo>
                    <a:pt x="1888" y="3188"/>
                  </a:lnTo>
                  <a:lnTo>
                    <a:pt x="2443" y="3188"/>
                  </a:lnTo>
                  <a:lnTo>
                    <a:pt x="2443" y="0"/>
                  </a:lnTo>
                  <a:lnTo>
                    <a:pt x="1821"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3600">
                <a:solidFill>
                  <a:srgbClr val="000000"/>
                </a:solidFill>
              </a:endParaRPr>
            </a:p>
          </p:txBody>
        </p:sp>
        <p:sp>
          <p:nvSpPr>
            <p:cNvPr id="24" name="Freeform 23"/>
            <p:cNvSpPr>
              <a:spLocks noChangeArrowheads="1"/>
            </p:cNvSpPr>
            <p:nvPr/>
          </p:nvSpPr>
          <p:spPr bwMode="auto">
            <a:xfrm>
              <a:off x="9101138" y="2951163"/>
              <a:ext cx="825500" cy="1147762"/>
            </a:xfrm>
            <a:custGeom>
              <a:avLst/>
              <a:gdLst>
                <a:gd name="T0" fmla="*/ 0 w 2291"/>
                <a:gd name="T1" fmla="*/ 0 h 3189"/>
                <a:gd name="T2" fmla="*/ 0 w 2291"/>
                <a:gd name="T3" fmla="*/ 554 h 3189"/>
                <a:gd name="T4" fmla="*/ 832 w 2291"/>
                <a:gd name="T5" fmla="*/ 554 h 3189"/>
                <a:gd name="T6" fmla="*/ 832 w 2291"/>
                <a:gd name="T7" fmla="*/ 3188 h 3189"/>
                <a:gd name="T8" fmla="*/ 1458 w 2291"/>
                <a:gd name="T9" fmla="*/ 3188 h 3189"/>
                <a:gd name="T10" fmla="*/ 1458 w 2291"/>
                <a:gd name="T11" fmla="*/ 554 h 3189"/>
                <a:gd name="T12" fmla="*/ 2290 w 2291"/>
                <a:gd name="T13" fmla="*/ 554 h 3189"/>
                <a:gd name="T14" fmla="*/ 2290 w 2291"/>
                <a:gd name="T15" fmla="*/ 0 h 3189"/>
                <a:gd name="T16" fmla="*/ 0 w 2291"/>
                <a:gd name="T17" fmla="*/ 0 h 3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91" h="3189">
                  <a:moveTo>
                    <a:pt x="0" y="0"/>
                  </a:moveTo>
                  <a:lnTo>
                    <a:pt x="0" y="554"/>
                  </a:lnTo>
                  <a:lnTo>
                    <a:pt x="832" y="554"/>
                  </a:lnTo>
                  <a:lnTo>
                    <a:pt x="832" y="3188"/>
                  </a:lnTo>
                  <a:lnTo>
                    <a:pt x="1458" y="3188"/>
                  </a:lnTo>
                  <a:lnTo>
                    <a:pt x="1458" y="554"/>
                  </a:lnTo>
                  <a:lnTo>
                    <a:pt x="2290" y="554"/>
                  </a:lnTo>
                  <a:lnTo>
                    <a:pt x="2290" y="0"/>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3600">
                <a:solidFill>
                  <a:srgbClr val="000000"/>
                </a:solidFill>
              </a:endParaRPr>
            </a:p>
          </p:txBody>
        </p:sp>
        <p:sp>
          <p:nvSpPr>
            <p:cNvPr id="25" name="Freeform 24"/>
            <p:cNvSpPr>
              <a:spLocks noChangeArrowheads="1"/>
            </p:cNvSpPr>
            <p:nvPr/>
          </p:nvSpPr>
          <p:spPr bwMode="auto">
            <a:xfrm>
              <a:off x="185738" y="2951163"/>
              <a:ext cx="869950" cy="1149350"/>
            </a:xfrm>
            <a:custGeom>
              <a:avLst/>
              <a:gdLst>
                <a:gd name="T0" fmla="*/ 1073 w 2416"/>
                <a:gd name="T1" fmla="*/ 1916 h 3192"/>
                <a:gd name="T2" fmla="*/ 625 w 2416"/>
                <a:gd name="T3" fmla="*/ 3188 h 3192"/>
                <a:gd name="T4" fmla="*/ 0 w 2416"/>
                <a:gd name="T5" fmla="*/ 0 h 3192"/>
                <a:gd name="T6" fmla="*/ 1251 w 2416"/>
                <a:gd name="T7" fmla="*/ 0 h 3192"/>
                <a:gd name="T8" fmla="*/ 1369 w 2416"/>
                <a:gd name="T9" fmla="*/ 3 h 3192"/>
                <a:gd name="T10" fmla="*/ 1485 w 2416"/>
                <a:gd name="T11" fmla="*/ 23 h 3192"/>
                <a:gd name="T12" fmla="*/ 1589 w 2416"/>
                <a:gd name="T13" fmla="*/ 46 h 3192"/>
                <a:gd name="T14" fmla="*/ 1688 w 2416"/>
                <a:gd name="T15" fmla="*/ 79 h 3192"/>
                <a:gd name="T16" fmla="*/ 1780 w 2416"/>
                <a:gd name="T17" fmla="*/ 119 h 3192"/>
                <a:gd name="T18" fmla="*/ 1865 w 2416"/>
                <a:gd name="T19" fmla="*/ 172 h 3192"/>
                <a:gd name="T20" fmla="*/ 1944 w 2416"/>
                <a:gd name="T21" fmla="*/ 228 h 3192"/>
                <a:gd name="T22" fmla="*/ 2013 w 2416"/>
                <a:gd name="T23" fmla="*/ 291 h 3192"/>
                <a:gd name="T24" fmla="*/ 2076 w 2416"/>
                <a:gd name="T25" fmla="*/ 360 h 3192"/>
                <a:gd name="T26" fmla="*/ 2132 w 2416"/>
                <a:gd name="T27" fmla="*/ 434 h 3192"/>
                <a:gd name="T28" fmla="*/ 2181 w 2416"/>
                <a:gd name="T29" fmla="*/ 517 h 3192"/>
                <a:gd name="T30" fmla="*/ 2216 w 2416"/>
                <a:gd name="T31" fmla="*/ 603 h 3192"/>
                <a:gd name="T32" fmla="*/ 2246 w 2416"/>
                <a:gd name="T33" fmla="*/ 692 h 3192"/>
                <a:gd name="T34" fmla="*/ 2268 w 2416"/>
                <a:gd name="T35" fmla="*/ 783 h 3192"/>
                <a:gd name="T36" fmla="*/ 2283 w 2416"/>
                <a:gd name="T37" fmla="*/ 878 h 3192"/>
                <a:gd name="T38" fmla="*/ 2286 w 2416"/>
                <a:gd name="T39" fmla="*/ 977 h 3192"/>
                <a:gd name="T40" fmla="*/ 2283 w 2416"/>
                <a:gd name="T41" fmla="*/ 1059 h 3192"/>
                <a:gd name="T42" fmla="*/ 2261 w 2416"/>
                <a:gd name="T43" fmla="*/ 1210 h 3192"/>
                <a:gd name="T44" fmla="*/ 2212 w 2416"/>
                <a:gd name="T45" fmla="*/ 1347 h 3192"/>
                <a:gd name="T46" fmla="*/ 2150 w 2416"/>
                <a:gd name="T47" fmla="*/ 1469 h 3192"/>
                <a:gd name="T48" fmla="*/ 2068 w 2416"/>
                <a:gd name="T49" fmla="*/ 1572 h 3192"/>
                <a:gd name="T50" fmla="*/ 1976 w 2416"/>
                <a:gd name="T51" fmla="*/ 1661 h 3192"/>
                <a:gd name="T52" fmla="*/ 1873 w 2416"/>
                <a:gd name="T53" fmla="*/ 1735 h 3192"/>
                <a:gd name="T54" fmla="*/ 1760 w 2416"/>
                <a:gd name="T55" fmla="*/ 1792 h 3192"/>
                <a:gd name="T56" fmla="*/ 2415 w 2416"/>
                <a:gd name="T57" fmla="*/ 3191 h 3192"/>
                <a:gd name="T58" fmla="*/ 1695 w 2416"/>
                <a:gd name="T59" fmla="*/ 3188 h 3192"/>
                <a:gd name="T60" fmla="*/ 625 w 2416"/>
                <a:gd name="T61" fmla="*/ 554 h 3192"/>
                <a:gd name="T62" fmla="*/ 1210 w 2416"/>
                <a:gd name="T63" fmla="*/ 1398 h 3192"/>
                <a:gd name="T64" fmla="*/ 1261 w 2416"/>
                <a:gd name="T65" fmla="*/ 1395 h 3192"/>
                <a:gd name="T66" fmla="*/ 1353 w 2416"/>
                <a:gd name="T67" fmla="*/ 1380 h 3192"/>
                <a:gd name="T68" fmla="*/ 1435 w 2416"/>
                <a:gd name="T69" fmla="*/ 1350 h 3192"/>
                <a:gd name="T70" fmla="*/ 1509 w 2416"/>
                <a:gd name="T71" fmla="*/ 1306 h 3192"/>
                <a:gd name="T72" fmla="*/ 1568 w 2416"/>
                <a:gd name="T73" fmla="*/ 1250 h 3192"/>
                <a:gd name="T74" fmla="*/ 1612 w 2416"/>
                <a:gd name="T75" fmla="*/ 1185 h 3192"/>
                <a:gd name="T76" fmla="*/ 1645 w 2416"/>
                <a:gd name="T77" fmla="*/ 1106 h 3192"/>
                <a:gd name="T78" fmla="*/ 1660 w 2416"/>
                <a:gd name="T79" fmla="*/ 1020 h 3192"/>
                <a:gd name="T80" fmla="*/ 1663 w 2416"/>
                <a:gd name="T81" fmla="*/ 976 h 3192"/>
                <a:gd name="T82" fmla="*/ 1652 w 2416"/>
                <a:gd name="T83" fmla="*/ 887 h 3192"/>
                <a:gd name="T84" fmla="*/ 1630 w 2416"/>
                <a:gd name="T85" fmla="*/ 804 h 3192"/>
                <a:gd name="T86" fmla="*/ 1590 w 2416"/>
                <a:gd name="T87" fmla="*/ 735 h 3192"/>
                <a:gd name="T88" fmla="*/ 1538 w 2416"/>
                <a:gd name="T89" fmla="*/ 672 h 3192"/>
                <a:gd name="T90" fmla="*/ 1476 w 2416"/>
                <a:gd name="T91" fmla="*/ 625 h 3192"/>
                <a:gd name="T92" fmla="*/ 1398 w 2416"/>
                <a:gd name="T93" fmla="*/ 588 h 3192"/>
                <a:gd name="T94" fmla="*/ 1309 w 2416"/>
                <a:gd name="T95" fmla="*/ 561 h 3192"/>
                <a:gd name="T96" fmla="*/ 1210 w 2416"/>
                <a:gd name="T97" fmla="*/ 554 h 3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16" h="3192">
                  <a:moveTo>
                    <a:pt x="1695" y="3188"/>
                  </a:moveTo>
                  <a:lnTo>
                    <a:pt x="1073" y="1916"/>
                  </a:lnTo>
                  <a:lnTo>
                    <a:pt x="625" y="1916"/>
                  </a:lnTo>
                  <a:lnTo>
                    <a:pt x="625" y="3188"/>
                  </a:lnTo>
                  <a:lnTo>
                    <a:pt x="0" y="3188"/>
                  </a:lnTo>
                  <a:lnTo>
                    <a:pt x="0" y="0"/>
                  </a:lnTo>
                  <a:lnTo>
                    <a:pt x="1251" y="0"/>
                  </a:lnTo>
                  <a:lnTo>
                    <a:pt x="1251" y="0"/>
                  </a:lnTo>
                  <a:lnTo>
                    <a:pt x="1313" y="0"/>
                  </a:lnTo>
                  <a:lnTo>
                    <a:pt x="1369" y="3"/>
                  </a:lnTo>
                  <a:lnTo>
                    <a:pt x="1429" y="11"/>
                  </a:lnTo>
                  <a:lnTo>
                    <a:pt x="1485" y="23"/>
                  </a:lnTo>
                  <a:lnTo>
                    <a:pt x="1537" y="34"/>
                  </a:lnTo>
                  <a:lnTo>
                    <a:pt x="1589" y="46"/>
                  </a:lnTo>
                  <a:lnTo>
                    <a:pt x="1640" y="61"/>
                  </a:lnTo>
                  <a:lnTo>
                    <a:pt x="1688" y="79"/>
                  </a:lnTo>
                  <a:lnTo>
                    <a:pt x="1735" y="97"/>
                  </a:lnTo>
                  <a:lnTo>
                    <a:pt x="1780" y="119"/>
                  </a:lnTo>
                  <a:lnTo>
                    <a:pt x="1824" y="146"/>
                  </a:lnTo>
                  <a:lnTo>
                    <a:pt x="1865" y="172"/>
                  </a:lnTo>
                  <a:lnTo>
                    <a:pt x="1907" y="199"/>
                  </a:lnTo>
                  <a:lnTo>
                    <a:pt x="1944" y="228"/>
                  </a:lnTo>
                  <a:lnTo>
                    <a:pt x="1981" y="258"/>
                  </a:lnTo>
                  <a:lnTo>
                    <a:pt x="2013" y="291"/>
                  </a:lnTo>
                  <a:lnTo>
                    <a:pt x="2046" y="323"/>
                  </a:lnTo>
                  <a:lnTo>
                    <a:pt x="2076" y="360"/>
                  </a:lnTo>
                  <a:lnTo>
                    <a:pt x="2105" y="397"/>
                  </a:lnTo>
                  <a:lnTo>
                    <a:pt x="2132" y="434"/>
                  </a:lnTo>
                  <a:lnTo>
                    <a:pt x="2154" y="476"/>
                  </a:lnTo>
                  <a:lnTo>
                    <a:pt x="2181" y="517"/>
                  </a:lnTo>
                  <a:lnTo>
                    <a:pt x="2199" y="558"/>
                  </a:lnTo>
                  <a:lnTo>
                    <a:pt x="2216" y="603"/>
                  </a:lnTo>
                  <a:lnTo>
                    <a:pt x="2231" y="647"/>
                  </a:lnTo>
                  <a:lnTo>
                    <a:pt x="2246" y="692"/>
                  </a:lnTo>
                  <a:lnTo>
                    <a:pt x="2261" y="739"/>
                  </a:lnTo>
                  <a:lnTo>
                    <a:pt x="2268" y="783"/>
                  </a:lnTo>
                  <a:lnTo>
                    <a:pt x="2276" y="831"/>
                  </a:lnTo>
                  <a:lnTo>
                    <a:pt x="2283" y="878"/>
                  </a:lnTo>
                  <a:lnTo>
                    <a:pt x="2286" y="930"/>
                  </a:lnTo>
                  <a:lnTo>
                    <a:pt x="2286" y="977"/>
                  </a:lnTo>
                  <a:lnTo>
                    <a:pt x="2286" y="977"/>
                  </a:lnTo>
                  <a:lnTo>
                    <a:pt x="2283" y="1059"/>
                  </a:lnTo>
                  <a:lnTo>
                    <a:pt x="2276" y="1136"/>
                  </a:lnTo>
                  <a:lnTo>
                    <a:pt x="2261" y="1210"/>
                  </a:lnTo>
                  <a:lnTo>
                    <a:pt x="2239" y="1281"/>
                  </a:lnTo>
                  <a:lnTo>
                    <a:pt x="2212" y="1347"/>
                  </a:lnTo>
                  <a:lnTo>
                    <a:pt x="2182" y="1410"/>
                  </a:lnTo>
                  <a:lnTo>
                    <a:pt x="2150" y="1469"/>
                  </a:lnTo>
                  <a:lnTo>
                    <a:pt x="2113" y="1521"/>
                  </a:lnTo>
                  <a:lnTo>
                    <a:pt x="2068" y="1572"/>
                  </a:lnTo>
                  <a:lnTo>
                    <a:pt x="2024" y="1620"/>
                  </a:lnTo>
                  <a:lnTo>
                    <a:pt x="1976" y="1661"/>
                  </a:lnTo>
                  <a:lnTo>
                    <a:pt x="1925" y="1698"/>
                  </a:lnTo>
                  <a:lnTo>
                    <a:pt x="1873" y="1735"/>
                  </a:lnTo>
                  <a:lnTo>
                    <a:pt x="1817" y="1765"/>
                  </a:lnTo>
                  <a:lnTo>
                    <a:pt x="1760" y="1792"/>
                  </a:lnTo>
                  <a:lnTo>
                    <a:pt x="1704" y="1818"/>
                  </a:lnTo>
                  <a:lnTo>
                    <a:pt x="2415" y="3191"/>
                  </a:lnTo>
                  <a:lnTo>
                    <a:pt x="1695" y="3191"/>
                  </a:lnTo>
                  <a:lnTo>
                    <a:pt x="1695" y="3188"/>
                  </a:lnTo>
                  <a:close/>
                  <a:moveTo>
                    <a:pt x="1210" y="554"/>
                  </a:moveTo>
                  <a:lnTo>
                    <a:pt x="625" y="554"/>
                  </a:lnTo>
                  <a:lnTo>
                    <a:pt x="625" y="1398"/>
                  </a:lnTo>
                  <a:lnTo>
                    <a:pt x="1210" y="1398"/>
                  </a:lnTo>
                  <a:lnTo>
                    <a:pt x="1210" y="1398"/>
                  </a:lnTo>
                  <a:lnTo>
                    <a:pt x="1261" y="1395"/>
                  </a:lnTo>
                  <a:lnTo>
                    <a:pt x="1309" y="1392"/>
                  </a:lnTo>
                  <a:lnTo>
                    <a:pt x="1353" y="1380"/>
                  </a:lnTo>
                  <a:lnTo>
                    <a:pt x="1398" y="1368"/>
                  </a:lnTo>
                  <a:lnTo>
                    <a:pt x="1435" y="1350"/>
                  </a:lnTo>
                  <a:lnTo>
                    <a:pt x="1476" y="1328"/>
                  </a:lnTo>
                  <a:lnTo>
                    <a:pt x="1509" y="1306"/>
                  </a:lnTo>
                  <a:lnTo>
                    <a:pt x="1538" y="1279"/>
                  </a:lnTo>
                  <a:lnTo>
                    <a:pt x="1568" y="1250"/>
                  </a:lnTo>
                  <a:lnTo>
                    <a:pt x="1590" y="1217"/>
                  </a:lnTo>
                  <a:lnTo>
                    <a:pt x="1612" y="1185"/>
                  </a:lnTo>
                  <a:lnTo>
                    <a:pt x="1630" y="1148"/>
                  </a:lnTo>
                  <a:lnTo>
                    <a:pt x="1645" y="1106"/>
                  </a:lnTo>
                  <a:lnTo>
                    <a:pt x="1652" y="1065"/>
                  </a:lnTo>
                  <a:lnTo>
                    <a:pt x="1660" y="1020"/>
                  </a:lnTo>
                  <a:lnTo>
                    <a:pt x="1663" y="976"/>
                  </a:lnTo>
                  <a:lnTo>
                    <a:pt x="1663" y="976"/>
                  </a:lnTo>
                  <a:lnTo>
                    <a:pt x="1660" y="932"/>
                  </a:lnTo>
                  <a:lnTo>
                    <a:pt x="1652" y="887"/>
                  </a:lnTo>
                  <a:lnTo>
                    <a:pt x="1645" y="846"/>
                  </a:lnTo>
                  <a:lnTo>
                    <a:pt x="1630" y="804"/>
                  </a:lnTo>
                  <a:lnTo>
                    <a:pt x="1612" y="767"/>
                  </a:lnTo>
                  <a:lnTo>
                    <a:pt x="1590" y="735"/>
                  </a:lnTo>
                  <a:lnTo>
                    <a:pt x="1568" y="702"/>
                  </a:lnTo>
                  <a:lnTo>
                    <a:pt x="1538" y="672"/>
                  </a:lnTo>
                  <a:lnTo>
                    <a:pt x="1509" y="646"/>
                  </a:lnTo>
                  <a:lnTo>
                    <a:pt x="1476" y="625"/>
                  </a:lnTo>
                  <a:lnTo>
                    <a:pt x="1435" y="603"/>
                  </a:lnTo>
                  <a:lnTo>
                    <a:pt x="1398" y="588"/>
                  </a:lnTo>
                  <a:lnTo>
                    <a:pt x="1353" y="573"/>
                  </a:lnTo>
                  <a:lnTo>
                    <a:pt x="1309" y="561"/>
                  </a:lnTo>
                  <a:lnTo>
                    <a:pt x="1261" y="558"/>
                  </a:lnTo>
                  <a:lnTo>
                    <a:pt x="1210" y="55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3600">
                <a:solidFill>
                  <a:srgbClr val="000000"/>
                </a:solidFill>
              </a:endParaRPr>
            </a:p>
          </p:txBody>
        </p:sp>
        <p:sp>
          <p:nvSpPr>
            <p:cNvPr id="26" name="Freeform 25"/>
            <p:cNvSpPr>
              <a:spLocks noChangeArrowheads="1"/>
            </p:cNvSpPr>
            <p:nvPr/>
          </p:nvSpPr>
          <p:spPr bwMode="auto">
            <a:xfrm>
              <a:off x="1333500" y="2951163"/>
              <a:ext cx="223838" cy="1147762"/>
            </a:xfrm>
            <a:custGeom>
              <a:avLst/>
              <a:gdLst>
                <a:gd name="T0" fmla="*/ 0 w 623"/>
                <a:gd name="T1" fmla="*/ 3188 h 3189"/>
                <a:gd name="T2" fmla="*/ 622 w 623"/>
                <a:gd name="T3" fmla="*/ 3188 h 3189"/>
                <a:gd name="T4" fmla="*/ 622 w 623"/>
                <a:gd name="T5" fmla="*/ 0 h 3189"/>
                <a:gd name="T6" fmla="*/ 0 w 623"/>
                <a:gd name="T7" fmla="*/ 0 h 3189"/>
                <a:gd name="T8" fmla="*/ 0 w 623"/>
                <a:gd name="T9" fmla="*/ 3188 h 3189"/>
              </a:gdLst>
              <a:ahLst/>
              <a:cxnLst>
                <a:cxn ang="0">
                  <a:pos x="T0" y="T1"/>
                </a:cxn>
                <a:cxn ang="0">
                  <a:pos x="T2" y="T3"/>
                </a:cxn>
                <a:cxn ang="0">
                  <a:pos x="T4" y="T5"/>
                </a:cxn>
                <a:cxn ang="0">
                  <a:pos x="T6" y="T7"/>
                </a:cxn>
                <a:cxn ang="0">
                  <a:pos x="T8" y="T9"/>
                </a:cxn>
              </a:cxnLst>
              <a:rect l="0" t="0" r="r" b="b"/>
              <a:pathLst>
                <a:path w="623" h="3189">
                  <a:moveTo>
                    <a:pt x="0" y="3188"/>
                  </a:moveTo>
                  <a:lnTo>
                    <a:pt x="622" y="3188"/>
                  </a:lnTo>
                  <a:lnTo>
                    <a:pt x="622" y="0"/>
                  </a:lnTo>
                  <a:lnTo>
                    <a:pt x="0" y="0"/>
                  </a:lnTo>
                  <a:lnTo>
                    <a:pt x="0" y="318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3600">
                <a:solidFill>
                  <a:srgbClr val="000000"/>
                </a:solidFill>
              </a:endParaRPr>
            </a:p>
          </p:txBody>
        </p:sp>
        <p:sp>
          <p:nvSpPr>
            <p:cNvPr id="27" name="Freeform 26"/>
            <p:cNvSpPr>
              <a:spLocks noChangeArrowheads="1"/>
            </p:cNvSpPr>
            <p:nvPr/>
          </p:nvSpPr>
          <p:spPr bwMode="auto">
            <a:xfrm>
              <a:off x="3044825" y="2951163"/>
              <a:ext cx="836613" cy="1147762"/>
            </a:xfrm>
            <a:custGeom>
              <a:avLst/>
              <a:gdLst>
                <a:gd name="T0" fmla="*/ 1702 w 2325"/>
                <a:gd name="T1" fmla="*/ 0 h 3189"/>
                <a:gd name="T2" fmla="*/ 1702 w 2325"/>
                <a:gd name="T3" fmla="*/ 1303 h 3189"/>
                <a:gd name="T4" fmla="*/ 622 w 2325"/>
                <a:gd name="T5" fmla="*/ 1303 h 3189"/>
                <a:gd name="T6" fmla="*/ 622 w 2325"/>
                <a:gd name="T7" fmla="*/ 0 h 3189"/>
                <a:gd name="T8" fmla="*/ 0 w 2325"/>
                <a:gd name="T9" fmla="*/ 0 h 3189"/>
                <a:gd name="T10" fmla="*/ 0 w 2325"/>
                <a:gd name="T11" fmla="*/ 3188 h 3189"/>
                <a:gd name="T12" fmla="*/ 622 w 2325"/>
                <a:gd name="T13" fmla="*/ 3188 h 3189"/>
                <a:gd name="T14" fmla="*/ 622 w 2325"/>
                <a:gd name="T15" fmla="*/ 1854 h 3189"/>
                <a:gd name="T16" fmla="*/ 1702 w 2325"/>
                <a:gd name="T17" fmla="*/ 1854 h 3189"/>
                <a:gd name="T18" fmla="*/ 1702 w 2325"/>
                <a:gd name="T19" fmla="*/ 3188 h 3189"/>
                <a:gd name="T20" fmla="*/ 2324 w 2325"/>
                <a:gd name="T21" fmla="*/ 3188 h 3189"/>
                <a:gd name="T22" fmla="*/ 2324 w 2325"/>
                <a:gd name="T23" fmla="*/ 0 h 3189"/>
                <a:gd name="T24" fmla="*/ 1702 w 2325"/>
                <a:gd name="T25" fmla="*/ 0 h 3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25" h="3189">
                  <a:moveTo>
                    <a:pt x="1702" y="0"/>
                  </a:moveTo>
                  <a:lnTo>
                    <a:pt x="1702" y="1303"/>
                  </a:lnTo>
                  <a:lnTo>
                    <a:pt x="622" y="1303"/>
                  </a:lnTo>
                  <a:lnTo>
                    <a:pt x="622" y="0"/>
                  </a:lnTo>
                  <a:lnTo>
                    <a:pt x="0" y="0"/>
                  </a:lnTo>
                  <a:lnTo>
                    <a:pt x="0" y="3188"/>
                  </a:lnTo>
                  <a:lnTo>
                    <a:pt x="622" y="3188"/>
                  </a:lnTo>
                  <a:lnTo>
                    <a:pt x="622" y="1854"/>
                  </a:lnTo>
                  <a:lnTo>
                    <a:pt x="1702" y="1854"/>
                  </a:lnTo>
                  <a:lnTo>
                    <a:pt x="1702" y="3188"/>
                  </a:lnTo>
                  <a:lnTo>
                    <a:pt x="2324" y="3188"/>
                  </a:lnTo>
                  <a:lnTo>
                    <a:pt x="2324" y="0"/>
                  </a:lnTo>
                  <a:lnTo>
                    <a:pt x="1702"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3600">
                <a:solidFill>
                  <a:srgbClr val="000000"/>
                </a:solidFill>
              </a:endParaRPr>
            </a:p>
          </p:txBody>
        </p:sp>
        <p:sp>
          <p:nvSpPr>
            <p:cNvPr id="28" name="Freeform 27"/>
            <p:cNvSpPr>
              <a:spLocks noChangeArrowheads="1"/>
            </p:cNvSpPr>
            <p:nvPr/>
          </p:nvSpPr>
          <p:spPr bwMode="auto">
            <a:xfrm>
              <a:off x="4159250" y="2951163"/>
              <a:ext cx="825500" cy="1147762"/>
            </a:xfrm>
            <a:custGeom>
              <a:avLst/>
              <a:gdLst>
                <a:gd name="T0" fmla="*/ 0 w 2291"/>
                <a:gd name="T1" fmla="*/ 0 h 3189"/>
                <a:gd name="T2" fmla="*/ 0 w 2291"/>
                <a:gd name="T3" fmla="*/ 554 h 3189"/>
                <a:gd name="T4" fmla="*/ 832 w 2291"/>
                <a:gd name="T5" fmla="*/ 554 h 3189"/>
                <a:gd name="T6" fmla="*/ 832 w 2291"/>
                <a:gd name="T7" fmla="*/ 3188 h 3189"/>
                <a:gd name="T8" fmla="*/ 1458 w 2291"/>
                <a:gd name="T9" fmla="*/ 3188 h 3189"/>
                <a:gd name="T10" fmla="*/ 1458 w 2291"/>
                <a:gd name="T11" fmla="*/ 554 h 3189"/>
                <a:gd name="T12" fmla="*/ 2290 w 2291"/>
                <a:gd name="T13" fmla="*/ 554 h 3189"/>
                <a:gd name="T14" fmla="*/ 2290 w 2291"/>
                <a:gd name="T15" fmla="*/ 0 h 3189"/>
                <a:gd name="T16" fmla="*/ 0 w 2291"/>
                <a:gd name="T17" fmla="*/ 0 h 3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91" h="3189">
                  <a:moveTo>
                    <a:pt x="0" y="0"/>
                  </a:moveTo>
                  <a:lnTo>
                    <a:pt x="0" y="554"/>
                  </a:lnTo>
                  <a:lnTo>
                    <a:pt x="832" y="554"/>
                  </a:lnTo>
                  <a:lnTo>
                    <a:pt x="832" y="3188"/>
                  </a:lnTo>
                  <a:lnTo>
                    <a:pt x="1458" y="3188"/>
                  </a:lnTo>
                  <a:lnTo>
                    <a:pt x="1458" y="554"/>
                  </a:lnTo>
                  <a:lnTo>
                    <a:pt x="2290" y="554"/>
                  </a:lnTo>
                  <a:lnTo>
                    <a:pt x="2290" y="0"/>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3600">
                <a:solidFill>
                  <a:srgbClr val="000000"/>
                </a:solidFill>
              </a:endParaRPr>
            </a:p>
          </p:txBody>
        </p:sp>
        <p:sp>
          <p:nvSpPr>
            <p:cNvPr id="29" name="Freeform 28"/>
            <p:cNvSpPr>
              <a:spLocks noChangeArrowheads="1"/>
            </p:cNvSpPr>
            <p:nvPr/>
          </p:nvSpPr>
          <p:spPr bwMode="auto">
            <a:xfrm>
              <a:off x="5262563" y="2951163"/>
              <a:ext cx="825500" cy="1147762"/>
            </a:xfrm>
            <a:custGeom>
              <a:avLst/>
              <a:gdLst>
                <a:gd name="T0" fmla="*/ 626 w 2294"/>
                <a:gd name="T1" fmla="*/ 1990 h 3189"/>
                <a:gd name="T2" fmla="*/ 0 w 2294"/>
                <a:gd name="T3" fmla="*/ 3188 h 3189"/>
                <a:gd name="T4" fmla="*/ 1240 w 2294"/>
                <a:gd name="T5" fmla="*/ 0 h 3189"/>
                <a:gd name="T6" fmla="*/ 1299 w 2294"/>
                <a:gd name="T7" fmla="*/ 0 h 3189"/>
                <a:gd name="T8" fmla="*/ 1418 w 2294"/>
                <a:gd name="T9" fmla="*/ 11 h 3189"/>
                <a:gd name="T10" fmla="*/ 1530 w 2294"/>
                <a:gd name="T11" fmla="*/ 34 h 3189"/>
                <a:gd name="T12" fmla="*/ 1634 w 2294"/>
                <a:gd name="T13" fmla="*/ 64 h 3189"/>
                <a:gd name="T14" fmla="*/ 1729 w 2294"/>
                <a:gd name="T15" fmla="*/ 100 h 3189"/>
                <a:gd name="T16" fmla="*/ 1818 w 2294"/>
                <a:gd name="T17" fmla="*/ 144 h 3189"/>
                <a:gd name="T18" fmla="*/ 1904 w 2294"/>
                <a:gd name="T19" fmla="*/ 200 h 3189"/>
                <a:gd name="T20" fmla="*/ 1978 w 2294"/>
                <a:gd name="T21" fmla="*/ 262 h 3189"/>
                <a:gd name="T22" fmla="*/ 2047 w 2294"/>
                <a:gd name="T23" fmla="*/ 328 h 3189"/>
                <a:gd name="T24" fmla="*/ 2106 w 2294"/>
                <a:gd name="T25" fmla="*/ 402 h 3189"/>
                <a:gd name="T26" fmla="*/ 2160 w 2294"/>
                <a:gd name="T27" fmla="*/ 480 h 3189"/>
                <a:gd name="T28" fmla="*/ 2204 w 2294"/>
                <a:gd name="T29" fmla="*/ 566 h 3189"/>
                <a:gd name="T30" fmla="*/ 2237 w 2294"/>
                <a:gd name="T31" fmla="*/ 655 h 3189"/>
                <a:gd name="T32" fmla="*/ 2263 w 2294"/>
                <a:gd name="T33" fmla="*/ 746 h 3189"/>
                <a:gd name="T34" fmla="*/ 2283 w 2294"/>
                <a:gd name="T35" fmla="*/ 841 h 3189"/>
                <a:gd name="T36" fmla="*/ 2293 w 2294"/>
                <a:gd name="T37" fmla="*/ 940 h 3189"/>
                <a:gd name="T38" fmla="*/ 2293 w 2294"/>
                <a:gd name="T39" fmla="*/ 992 h 3189"/>
                <a:gd name="T40" fmla="*/ 2290 w 2294"/>
                <a:gd name="T41" fmla="*/ 1091 h 3189"/>
                <a:gd name="T42" fmla="*/ 2275 w 2294"/>
                <a:gd name="T43" fmla="*/ 1191 h 3189"/>
                <a:gd name="T44" fmla="*/ 2251 w 2294"/>
                <a:gd name="T45" fmla="*/ 1282 h 3189"/>
                <a:gd name="T46" fmla="*/ 2222 w 2294"/>
                <a:gd name="T47" fmla="*/ 1374 h 3189"/>
                <a:gd name="T48" fmla="*/ 2182 w 2294"/>
                <a:gd name="T49" fmla="*/ 1460 h 3189"/>
                <a:gd name="T50" fmla="*/ 2133 w 2294"/>
                <a:gd name="T51" fmla="*/ 1541 h 3189"/>
                <a:gd name="T52" fmla="*/ 2077 w 2294"/>
                <a:gd name="T53" fmla="*/ 1620 h 3189"/>
                <a:gd name="T54" fmla="*/ 2015 w 2294"/>
                <a:gd name="T55" fmla="*/ 1689 h 3189"/>
                <a:gd name="T56" fmla="*/ 1941 w 2294"/>
                <a:gd name="T57" fmla="*/ 1755 h 3189"/>
                <a:gd name="T58" fmla="*/ 1862 w 2294"/>
                <a:gd name="T59" fmla="*/ 1811 h 3189"/>
                <a:gd name="T60" fmla="*/ 1773 w 2294"/>
                <a:gd name="T61" fmla="*/ 1864 h 3189"/>
                <a:gd name="T62" fmla="*/ 1681 w 2294"/>
                <a:gd name="T63" fmla="*/ 1904 h 3189"/>
                <a:gd name="T64" fmla="*/ 1582 w 2294"/>
                <a:gd name="T65" fmla="*/ 1940 h 3189"/>
                <a:gd name="T66" fmla="*/ 1474 w 2294"/>
                <a:gd name="T67" fmla="*/ 1963 h 3189"/>
                <a:gd name="T68" fmla="*/ 1359 w 2294"/>
                <a:gd name="T69" fmla="*/ 1978 h 3189"/>
                <a:gd name="T70" fmla="*/ 1240 w 2294"/>
                <a:gd name="T71" fmla="*/ 1990 h 3189"/>
                <a:gd name="T72" fmla="*/ 626 w 2294"/>
                <a:gd name="T73" fmla="*/ 554 h 3189"/>
                <a:gd name="T74" fmla="*/ 1206 w 2294"/>
                <a:gd name="T75" fmla="*/ 1427 h 3189"/>
                <a:gd name="T76" fmla="*/ 1258 w 2294"/>
                <a:gd name="T77" fmla="*/ 1427 h 3189"/>
                <a:gd name="T78" fmla="*/ 1353 w 2294"/>
                <a:gd name="T79" fmla="*/ 1413 h 3189"/>
                <a:gd name="T80" fmla="*/ 1439 w 2294"/>
                <a:gd name="T81" fmla="*/ 1380 h 3189"/>
                <a:gd name="T82" fmla="*/ 1508 w 2294"/>
                <a:gd name="T83" fmla="*/ 1336 h 3189"/>
                <a:gd name="T84" fmla="*/ 1570 w 2294"/>
                <a:gd name="T85" fmla="*/ 1279 h 3189"/>
                <a:gd name="T86" fmla="*/ 1615 w 2294"/>
                <a:gd name="T87" fmla="*/ 1210 h 3189"/>
                <a:gd name="T88" fmla="*/ 1647 w 2294"/>
                <a:gd name="T89" fmla="*/ 1131 h 3189"/>
                <a:gd name="T90" fmla="*/ 1662 w 2294"/>
                <a:gd name="T91" fmla="*/ 1043 h 3189"/>
                <a:gd name="T92" fmla="*/ 1665 w 2294"/>
                <a:gd name="T93" fmla="*/ 995 h 3189"/>
                <a:gd name="T94" fmla="*/ 1659 w 2294"/>
                <a:gd name="T95" fmla="*/ 903 h 3189"/>
                <a:gd name="T96" fmla="*/ 1633 w 2294"/>
                <a:gd name="T97" fmla="*/ 818 h 3189"/>
                <a:gd name="T98" fmla="*/ 1593 w 2294"/>
                <a:gd name="T99" fmla="*/ 744 h 3189"/>
                <a:gd name="T100" fmla="*/ 1541 w 2294"/>
                <a:gd name="T101" fmla="*/ 678 h 3189"/>
                <a:gd name="T102" fmla="*/ 1476 w 2294"/>
                <a:gd name="T103" fmla="*/ 625 h 3189"/>
                <a:gd name="T104" fmla="*/ 1397 w 2294"/>
                <a:gd name="T105" fmla="*/ 590 h 3189"/>
                <a:gd name="T106" fmla="*/ 1305 w 2294"/>
                <a:gd name="T107" fmla="*/ 567 h 3189"/>
                <a:gd name="T108" fmla="*/ 1206 w 2294"/>
                <a:gd name="T109" fmla="*/ 554 h 3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294" h="3189">
                  <a:moveTo>
                    <a:pt x="1240" y="1990"/>
                  </a:moveTo>
                  <a:lnTo>
                    <a:pt x="626" y="1990"/>
                  </a:lnTo>
                  <a:lnTo>
                    <a:pt x="626" y="3188"/>
                  </a:lnTo>
                  <a:lnTo>
                    <a:pt x="0" y="3188"/>
                  </a:lnTo>
                  <a:lnTo>
                    <a:pt x="0" y="0"/>
                  </a:lnTo>
                  <a:lnTo>
                    <a:pt x="1240" y="0"/>
                  </a:lnTo>
                  <a:lnTo>
                    <a:pt x="1240" y="0"/>
                  </a:lnTo>
                  <a:lnTo>
                    <a:pt x="1299" y="0"/>
                  </a:lnTo>
                  <a:lnTo>
                    <a:pt x="1359" y="8"/>
                  </a:lnTo>
                  <a:lnTo>
                    <a:pt x="1418" y="11"/>
                  </a:lnTo>
                  <a:lnTo>
                    <a:pt x="1474" y="23"/>
                  </a:lnTo>
                  <a:lnTo>
                    <a:pt x="1530" y="34"/>
                  </a:lnTo>
                  <a:lnTo>
                    <a:pt x="1582" y="46"/>
                  </a:lnTo>
                  <a:lnTo>
                    <a:pt x="1634" y="64"/>
                  </a:lnTo>
                  <a:lnTo>
                    <a:pt x="1681" y="82"/>
                  </a:lnTo>
                  <a:lnTo>
                    <a:pt x="1729" y="100"/>
                  </a:lnTo>
                  <a:lnTo>
                    <a:pt x="1773" y="122"/>
                  </a:lnTo>
                  <a:lnTo>
                    <a:pt x="1818" y="144"/>
                  </a:lnTo>
                  <a:lnTo>
                    <a:pt x="1862" y="174"/>
                  </a:lnTo>
                  <a:lnTo>
                    <a:pt x="1904" y="200"/>
                  </a:lnTo>
                  <a:lnTo>
                    <a:pt x="1941" y="230"/>
                  </a:lnTo>
                  <a:lnTo>
                    <a:pt x="1978" y="262"/>
                  </a:lnTo>
                  <a:lnTo>
                    <a:pt x="2015" y="295"/>
                  </a:lnTo>
                  <a:lnTo>
                    <a:pt x="2047" y="328"/>
                  </a:lnTo>
                  <a:lnTo>
                    <a:pt x="2077" y="365"/>
                  </a:lnTo>
                  <a:lnTo>
                    <a:pt x="2106" y="402"/>
                  </a:lnTo>
                  <a:lnTo>
                    <a:pt x="2133" y="443"/>
                  </a:lnTo>
                  <a:lnTo>
                    <a:pt x="2160" y="480"/>
                  </a:lnTo>
                  <a:lnTo>
                    <a:pt x="2182" y="524"/>
                  </a:lnTo>
                  <a:lnTo>
                    <a:pt x="2204" y="566"/>
                  </a:lnTo>
                  <a:lnTo>
                    <a:pt x="2222" y="610"/>
                  </a:lnTo>
                  <a:lnTo>
                    <a:pt x="2237" y="655"/>
                  </a:lnTo>
                  <a:lnTo>
                    <a:pt x="2251" y="702"/>
                  </a:lnTo>
                  <a:lnTo>
                    <a:pt x="2263" y="746"/>
                  </a:lnTo>
                  <a:lnTo>
                    <a:pt x="2275" y="794"/>
                  </a:lnTo>
                  <a:lnTo>
                    <a:pt x="2283" y="841"/>
                  </a:lnTo>
                  <a:lnTo>
                    <a:pt x="2290" y="893"/>
                  </a:lnTo>
                  <a:lnTo>
                    <a:pt x="2293" y="940"/>
                  </a:lnTo>
                  <a:lnTo>
                    <a:pt x="2293" y="992"/>
                  </a:lnTo>
                  <a:lnTo>
                    <a:pt x="2293" y="992"/>
                  </a:lnTo>
                  <a:lnTo>
                    <a:pt x="2293" y="1044"/>
                  </a:lnTo>
                  <a:lnTo>
                    <a:pt x="2290" y="1091"/>
                  </a:lnTo>
                  <a:lnTo>
                    <a:pt x="2283" y="1139"/>
                  </a:lnTo>
                  <a:lnTo>
                    <a:pt x="2275" y="1191"/>
                  </a:lnTo>
                  <a:lnTo>
                    <a:pt x="2263" y="1238"/>
                  </a:lnTo>
                  <a:lnTo>
                    <a:pt x="2251" y="1282"/>
                  </a:lnTo>
                  <a:lnTo>
                    <a:pt x="2237" y="1330"/>
                  </a:lnTo>
                  <a:lnTo>
                    <a:pt x="2222" y="1374"/>
                  </a:lnTo>
                  <a:lnTo>
                    <a:pt x="2204" y="1419"/>
                  </a:lnTo>
                  <a:lnTo>
                    <a:pt x="2182" y="1460"/>
                  </a:lnTo>
                  <a:lnTo>
                    <a:pt x="2160" y="1504"/>
                  </a:lnTo>
                  <a:lnTo>
                    <a:pt x="2133" y="1541"/>
                  </a:lnTo>
                  <a:lnTo>
                    <a:pt x="2106" y="1583"/>
                  </a:lnTo>
                  <a:lnTo>
                    <a:pt x="2077" y="1620"/>
                  </a:lnTo>
                  <a:lnTo>
                    <a:pt x="2047" y="1657"/>
                  </a:lnTo>
                  <a:lnTo>
                    <a:pt x="2015" y="1689"/>
                  </a:lnTo>
                  <a:lnTo>
                    <a:pt x="1978" y="1722"/>
                  </a:lnTo>
                  <a:lnTo>
                    <a:pt x="1941" y="1755"/>
                  </a:lnTo>
                  <a:lnTo>
                    <a:pt x="1904" y="1784"/>
                  </a:lnTo>
                  <a:lnTo>
                    <a:pt x="1862" y="1811"/>
                  </a:lnTo>
                  <a:lnTo>
                    <a:pt x="1818" y="1837"/>
                  </a:lnTo>
                  <a:lnTo>
                    <a:pt x="1773" y="1864"/>
                  </a:lnTo>
                  <a:lnTo>
                    <a:pt x="1729" y="1886"/>
                  </a:lnTo>
                  <a:lnTo>
                    <a:pt x="1681" y="1904"/>
                  </a:lnTo>
                  <a:lnTo>
                    <a:pt x="1634" y="1922"/>
                  </a:lnTo>
                  <a:lnTo>
                    <a:pt x="1582" y="1940"/>
                  </a:lnTo>
                  <a:lnTo>
                    <a:pt x="1530" y="1951"/>
                  </a:lnTo>
                  <a:lnTo>
                    <a:pt x="1474" y="1963"/>
                  </a:lnTo>
                  <a:lnTo>
                    <a:pt x="1418" y="1975"/>
                  </a:lnTo>
                  <a:lnTo>
                    <a:pt x="1359" y="1978"/>
                  </a:lnTo>
                  <a:lnTo>
                    <a:pt x="1299" y="1981"/>
                  </a:lnTo>
                  <a:lnTo>
                    <a:pt x="1240" y="1990"/>
                  </a:lnTo>
                  <a:close/>
                  <a:moveTo>
                    <a:pt x="1206" y="554"/>
                  </a:moveTo>
                  <a:lnTo>
                    <a:pt x="626" y="554"/>
                  </a:lnTo>
                  <a:lnTo>
                    <a:pt x="626" y="1427"/>
                  </a:lnTo>
                  <a:lnTo>
                    <a:pt x="1206" y="1427"/>
                  </a:lnTo>
                  <a:lnTo>
                    <a:pt x="1206" y="1427"/>
                  </a:lnTo>
                  <a:lnTo>
                    <a:pt x="1258" y="1427"/>
                  </a:lnTo>
                  <a:lnTo>
                    <a:pt x="1305" y="1420"/>
                  </a:lnTo>
                  <a:lnTo>
                    <a:pt x="1353" y="1413"/>
                  </a:lnTo>
                  <a:lnTo>
                    <a:pt x="1397" y="1398"/>
                  </a:lnTo>
                  <a:lnTo>
                    <a:pt x="1439" y="1380"/>
                  </a:lnTo>
                  <a:lnTo>
                    <a:pt x="1476" y="1362"/>
                  </a:lnTo>
                  <a:lnTo>
                    <a:pt x="1508" y="1336"/>
                  </a:lnTo>
                  <a:lnTo>
                    <a:pt x="1541" y="1309"/>
                  </a:lnTo>
                  <a:lnTo>
                    <a:pt x="1570" y="1279"/>
                  </a:lnTo>
                  <a:lnTo>
                    <a:pt x="1593" y="1247"/>
                  </a:lnTo>
                  <a:lnTo>
                    <a:pt x="1615" y="1210"/>
                  </a:lnTo>
                  <a:lnTo>
                    <a:pt x="1633" y="1173"/>
                  </a:lnTo>
                  <a:lnTo>
                    <a:pt x="1647" y="1131"/>
                  </a:lnTo>
                  <a:lnTo>
                    <a:pt x="1659" y="1087"/>
                  </a:lnTo>
                  <a:lnTo>
                    <a:pt x="1662" y="1043"/>
                  </a:lnTo>
                  <a:lnTo>
                    <a:pt x="1665" y="995"/>
                  </a:lnTo>
                  <a:lnTo>
                    <a:pt x="1665" y="995"/>
                  </a:lnTo>
                  <a:lnTo>
                    <a:pt x="1662" y="948"/>
                  </a:lnTo>
                  <a:lnTo>
                    <a:pt x="1659" y="903"/>
                  </a:lnTo>
                  <a:lnTo>
                    <a:pt x="1647" y="859"/>
                  </a:lnTo>
                  <a:lnTo>
                    <a:pt x="1633" y="818"/>
                  </a:lnTo>
                  <a:lnTo>
                    <a:pt x="1615" y="776"/>
                  </a:lnTo>
                  <a:lnTo>
                    <a:pt x="1593" y="744"/>
                  </a:lnTo>
                  <a:lnTo>
                    <a:pt x="1570" y="711"/>
                  </a:lnTo>
                  <a:lnTo>
                    <a:pt x="1541" y="678"/>
                  </a:lnTo>
                  <a:lnTo>
                    <a:pt x="1508" y="652"/>
                  </a:lnTo>
                  <a:lnTo>
                    <a:pt x="1476" y="625"/>
                  </a:lnTo>
                  <a:lnTo>
                    <a:pt x="1439" y="607"/>
                  </a:lnTo>
                  <a:lnTo>
                    <a:pt x="1397" y="590"/>
                  </a:lnTo>
                  <a:lnTo>
                    <a:pt x="1353" y="575"/>
                  </a:lnTo>
                  <a:lnTo>
                    <a:pt x="1305" y="567"/>
                  </a:lnTo>
                  <a:lnTo>
                    <a:pt x="1258" y="560"/>
                  </a:lnTo>
                  <a:lnTo>
                    <a:pt x="1206" y="55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3600">
                <a:solidFill>
                  <a:srgbClr val="000000"/>
                </a:solidFill>
              </a:endParaRPr>
            </a:p>
          </p:txBody>
        </p:sp>
        <p:sp>
          <p:nvSpPr>
            <p:cNvPr id="30" name="Freeform 29"/>
            <p:cNvSpPr>
              <a:spLocks noChangeArrowheads="1"/>
            </p:cNvSpPr>
            <p:nvPr/>
          </p:nvSpPr>
          <p:spPr bwMode="auto">
            <a:xfrm>
              <a:off x="6291263" y="2941638"/>
              <a:ext cx="847725" cy="1168400"/>
            </a:xfrm>
            <a:custGeom>
              <a:avLst/>
              <a:gdLst>
                <a:gd name="T0" fmla="*/ 1954 w 2355"/>
                <a:gd name="T1" fmla="*/ 2976 h 3245"/>
                <a:gd name="T2" fmla="*/ 1768 w 2355"/>
                <a:gd name="T3" fmla="*/ 3103 h 3245"/>
                <a:gd name="T4" fmla="*/ 1553 w 2355"/>
                <a:gd name="T5" fmla="*/ 3192 h 3245"/>
                <a:gd name="T6" fmla="*/ 1313 w 2355"/>
                <a:gd name="T7" fmla="*/ 3238 h 3245"/>
                <a:gd name="T8" fmla="*/ 1118 w 2355"/>
                <a:gd name="T9" fmla="*/ 3241 h 3245"/>
                <a:gd name="T10" fmla="*/ 868 w 2355"/>
                <a:gd name="T11" fmla="*/ 3207 h 3245"/>
                <a:gd name="T12" fmla="*/ 647 w 2355"/>
                <a:gd name="T13" fmla="*/ 3130 h 3245"/>
                <a:gd name="T14" fmla="*/ 452 w 2355"/>
                <a:gd name="T15" fmla="*/ 3008 h 3245"/>
                <a:gd name="T16" fmla="*/ 318 w 2355"/>
                <a:gd name="T17" fmla="*/ 2893 h 3245"/>
                <a:gd name="T18" fmla="*/ 132 w 2355"/>
                <a:gd name="T19" fmla="*/ 2638 h 3245"/>
                <a:gd name="T20" fmla="*/ 38 w 2355"/>
                <a:gd name="T21" fmla="*/ 2342 h 3245"/>
                <a:gd name="T22" fmla="*/ 4 w 2355"/>
                <a:gd name="T23" fmla="*/ 2010 h 3245"/>
                <a:gd name="T24" fmla="*/ 0 w 2355"/>
                <a:gd name="T25" fmla="*/ 1421 h 3245"/>
                <a:gd name="T26" fmla="*/ 25 w 2355"/>
                <a:gd name="T27" fmla="*/ 980 h 3245"/>
                <a:gd name="T28" fmla="*/ 101 w 2355"/>
                <a:gd name="T29" fmla="*/ 676 h 3245"/>
                <a:gd name="T30" fmla="*/ 261 w 2355"/>
                <a:gd name="T31" fmla="*/ 410 h 3245"/>
                <a:gd name="T32" fmla="*/ 403 w 2355"/>
                <a:gd name="T33" fmla="*/ 269 h 3245"/>
                <a:gd name="T34" fmla="*/ 594 w 2355"/>
                <a:gd name="T35" fmla="*/ 140 h 3245"/>
                <a:gd name="T36" fmla="*/ 810 w 2355"/>
                <a:gd name="T37" fmla="*/ 52 h 3245"/>
                <a:gd name="T38" fmla="*/ 1050 w 2355"/>
                <a:gd name="T39" fmla="*/ 3 h 3245"/>
                <a:gd name="T40" fmla="*/ 1250 w 2355"/>
                <a:gd name="T41" fmla="*/ 0 h 3245"/>
                <a:gd name="T42" fmla="*/ 1495 w 2355"/>
                <a:gd name="T43" fmla="*/ 37 h 3245"/>
                <a:gd name="T44" fmla="*/ 1714 w 2355"/>
                <a:gd name="T45" fmla="*/ 114 h 3245"/>
                <a:gd name="T46" fmla="*/ 1908 w 2355"/>
                <a:gd name="T47" fmla="*/ 232 h 3245"/>
                <a:gd name="T48" fmla="*/ 2039 w 2355"/>
                <a:gd name="T49" fmla="*/ 348 h 3245"/>
                <a:gd name="T50" fmla="*/ 2222 w 2355"/>
                <a:gd name="T51" fmla="*/ 605 h 3245"/>
                <a:gd name="T52" fmla="*/ 2317 w 2355"/>
                <a:gd name="T53" fmla="*/ 898 h 3245"/>
                <a:gd name="T54" fmla="*/ 2351 w 2355"/>
                <a:gd name="T55" fmla="*/ 1236 h 3245"/>
                <a:gd name="T56" fmla="*/ 2354 w 2355"/>
                <a:gd name="T57" fmla="*/ 1821 h 3245"/>
                <a:gd name="T58" fmla="*/ 2329 w 2355"/>
                <a:gd name="T59" fmla="*/ 2266 h 3245"/>
                <a:gd name="T60" fmla="*/ 2255 w 2355"/>
                <a:gd name="T61" fmla="*/ 2567 h 3245"/>
                <a:gd name="T62" fmla="*/ 2098 w 2355"/>
                <a:gd name="T63" fmla="*/ 2833 h 3245"/>
                <a:gd name="T64" fmla="*/ 1544 w 2355"/>
                <a:gd name="T65" fmla="*/ 688 h 3245"/>
                <a:gd name="T66" fmla="*/ 1359 w 2355"/>
                <a:gd name="T67" fmla="*/ 582 h 3245"/>
                <a:gd name="T68" fmla="*/ 1181 w 2355"/>
                <a:gd name="T69" fmla="*/ 556 h 3245"/>
                <a:gd name="T70" fmla="*/ 949 w 2355"/>
                <a:gd name="T71" fmla="*/ 604 h 3245"/>
                <a:gd name="T72" fmla="*/ 780 w 2355"/>
                <a:gd name="T73" fmla="*/ 725 h 3245"/>
                <a:gd name="T74" fmla="*/ 722 w 2355"/>
                <a:gd name="T75" fmla="*/ 808 h 3245"/>
                <a:gd name="T76" fmla="*/ 666 w 2355"/>
                <a:gd name="T77" fmla="*/ 949 h 3245"/>
                <a:gd name="T78" fmla="*/ 629 w 2355"/>
                <a:gd name="T79" fmla="*/ 1413 h 3245"/>
                <a:gd name="T80" fmla="*/ 632 w 2355"/>
                <a:gd name="T81" fmla="*/ 2001 h 3245"/>
                <a:gd name="T82" fmla="*/ 678 w 2355"/>
                <a:gd name="T83" fmla="*/ 2336 h 3245"/>
                <a:gd name="T84" fmla="*/ 740 w 2355"/>
                <a:gd name="T85" fmla="*/ 2462 h 3245"/>
                <a:gd name="T86" fmla="*/ 813 w 2355"/>
                <a:gd name="T87" fmla="*/ 2551 h 3245"/>
                <a:gd name="T88" fmla="*/ 1001 w 2355"/>
                <a:gd name="T89" fmla="*/ 2657 h 3245"/>
                <a:gd name="T90" fmla="*/ 1181 w 2355"/>
                <a:gd name="T91" fmla="*/ 2684 h 3245"/>
                <a:gd name="T92" fmla="*/ 1411 w 2355"/>
                <a:gd name="T93" fmla="*/ 2640 h 3245"/>
                <a:gd name="T94" fmla="*/ 1581 w 2355"/>
                <a:gd name="T95" fmla="*/ 2514 h 3245"/>
                <a:gd name="T96" fmla="*/ 1639 w 2355"/>
                <a:gd name="T97" fmla="*/ 2435 h 3245"/>
                <a:gd name="T98" fmla="*/ 1692 w 2355"/>
                <a:gd name="T99" fmla="*/ 2293 h 3245"/>
                <a:gd name="T100" fmla="*/ 1734 w 2355"/>
                <a:gd name="T101" fmla="*/ 1831 h 3245"/>
                <a:gd name="T102" fmla="*/ 1731 w 2355"/>
                <a:gd name="T103" fmla="*/ 1243 h 3245"/>
                <a:gd name="T104" fmla="*/ 1680 w 2355"/>
                <a:gd name="T105" fmla="*/ 907 h 3245"/>
                <a:gd name="T106" fmla="*/ 1621 w 2355"/>
                <a:gd name="T107" fmla="*/ 778 h 3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355" h="3245">
                  <a:moveTo>
                    <a:pt x="2040" y="2893"/>
                  </a:moveTo>
                  <a:lnTo>
                    <a:pt x="2040" y="2893"/>
                  </a:lnTo>
                  <a:lnTo>
                    <a:pt x="1999" y="2934"/>
                  </a:lnTo>
                  <a:lnTo>
                    <a:pt x="1954" y="2976"/>
                  </a:lnTo>
                  <a:lnTo>
                    <a:pt x="1910" y="3008"/>
                  </a:lnTo>
                  <a:lnTo>
                    <a:pt x="1862" y="3041"/>
                  </a:lnTo>
                  <a:lnTo>
                    <a:pt x="1815" y="3073"/>
                  </a:lnTo>
                  <a:lnTo>
                    <a:pt x="1768" y="3103"/>
                  </a:lnTo>
                  <a:lnTo>
                    <a:pt x="1716" y="3130"/>
                  </a:lnTo>
                  <a:lnTo>
                    <a:pt x="1664" y="3152"/>
                  </a:lnTo>
                  <a:lnTo>
                    <a:pt x="1612" y="3174"/>
                  </a:lnTo>
                  <a:lnTo>
                    <a:pt x="1553" y="3192"/>
                  </a:lnTo>
                  <a:lnTo>
                    <a:pt x="1497" y="3207"/>
                  </a:lnTo>
                  <a:lnTo>
                    <a:pt x="1438" y="3218"/>
                  </a:lnTo>
                  <a:lnTo>
                    <a:pt x="1375" y="3230"/>
                  </a:lnTo>
                  <a:lnTo>
                    <a:pt x="1313" y="3238"/>
                  </a:lnTo>
                  <a:lnTo>
                    <a:pt x="1251" y="3241"/>
                  </a:lnTo>
                  <a:lnTo>
                    <a:pt x="1184" y="3244"/>
                  </a:lnTo>
                  <a:lnTo>
                    <a:pt x="1184" y="3244"/>
                  </a:lnTo>
                  <a:lnTo>
                    <a:pt x="1118" y="3241"/>
                  </a:lnTo>
                  <a:lnTo>
                    <a:pt x="1051" y="3238"/>
                  </a:lnTo>
                  <a:lnTo>
                    <a:pt x="989" y="3230"/>
                  </a:lnTo>
                  <a:lnTo>
                    <a:pt x="927" y="3218"/>
                  </a:lnTo>
                  <a:lnTo>
                    <a:pt x="868" y="3207"/>
                  </a:lnTo>
                  <a:lnTo>
                    <a:pt x="811" y="3192"/>
                  </a:lnTo>
                  <a:lnTo>
                    <a:pt x="755" y="3174"/>
                  </a:lnTo>
                  <a:lnTo>
                    <a:pt x="699" y="3152"/>
                  </a:lnTo>
                  <a:lnTo>
                    <a:pt x="647" y="3130"/>
                  </a:lnTo>
                  <a:lnTo>
                    <a:pt x="595" y="3103"/>
                  </a:lnTo>
                  <a:lnTo>
                    <a:pt x="543" y="3073"/>
                  </a:lnTo>
                  <a:lnTo>
                    <a:pt x="496" y="3041"/>
                  </a:lnTo>
                  <a:lnTo>
                    <a:pt x="452" y="3008"/>
                  </a:lnTo>
                  <a:lnTo>
                    <a:pt x="404" y="2976"/>
                  </a:lnTo>
                  <a:lnTo>
                    <a:pt x="363" y="2934"/>
                  </a:lnTo>
                  <a:lnTo>
                    <a:pt x="318" y="2893"/>
                  </a:lnTo>
                  <a:lnTo>
                    <a:pt x="318" y="2893"/>
                  </a:lnTo>
                  <a:lnTo>
                    <a:pt x="262" y="2833"/>
                  </a:lnTo>
                  <a:lnTo>
                    <a:pt x="210" y="2767"/>
                  </a:lnTo>
                  <a:lnTo>
                    <a:pt x="169" y="2705"/>
                  </a:lnTo>
                  <a:lnTo>
                    <a:pt x="132" y="2638"/>
                  </a:lnTo>
                  <a:lnTo>
                    <a:pt x="102" y="2567"/>
                  </a:lnTo>
                  <a:lnTo>
                    <a:pt x="75" y="2493"/>
                  </a:lnTo>
                  <a:lnTo>
                    <a:pt x="53" y="2419"/>
                  </a:lnTo>
                  <a:lnTo>
                    <a:pt x="38" y="2342"/>
                  </a:lnTo>
                  <a:lnTo>
                    <a:pt x="27" y="2266"/>
                  </a:lnTo>
                  <a:lnTo>
                    <a:pt x="15" y="2185"/>
                  </a:lnTo>
                  <a:lnTo>
                    <a:pt x="7" y="2096"/>
                  </a:lnTo>
                  <a:lnTo>
                    <a:pt x="4" y="2010"/>
                  </a:lnTo>
                  <a:lnTo>
                    <a:pt x="0" y="1821"/>
                  </a:lnTo>
                  <a:lnTo>
                    <a:pt x="0" y="1621"/>
                  </a:lnTo>
                  <a:lnTo>
                    <a:pt x="0" y="1621"/>
                  </a:lnTo>
                  <a:lnTo>
                    <a:pt x="0" y="1421"/>
                  </a:lnTo>
                  <a:lnTo>
                    <a:pt x="3" y="1236"/>
                  </a:lnTo>
                  <a:lnTo>
                    <a:pt x="6" y="1147"/>
                  </a:lnTo>
                  <a:lnTo>
                    <a:pt x="13" y="1061"/>
                  </a:lnTo>
                  <a:lnTo>
                    <a:pt x="25" y="980"/>
                  </a:lnTo>
                  <a:lnTo>
                    <a:pt x="37" y="898"/>
                  </a:lnTo>
                  <a:lnTo>
                    <a:pt x="52" y="821"/>
                  </a:lnTo>
                  <a:lnTo>
                    <a:pt x="74" y="747"/>
                  </a:lnTo>
                  <a:lnTo>
                    <a:pt x="101" y="676"/>
                  </a:lnTo>
                  <a:lnTo>
                    <a:pt x="130" y="605"/>
                  </a:lnTo>
                  <a:lnTo>
                    <a:pt x="167" y="539"/>
                  </a:lnTo>
                  <a:lnTo>
                    <a:pt x="209" y="472"/>
                  </a:lnTo>
                  <a:lnTo>
                    <a:pt x="261" y="410"/>
                  </a:lnTo>
                  <a:lnTo>
                    <a:pt x="317" y="348"/>
                  </a:lnTo>
                  <a:lnTo>
                    <a:pt x="317" y="348"/>
                  </a:lnTo>
                  <a:lnTo>
                    <a:pt x="361" y="306"/>
                  </a:lnTo>
                  <a:lnTo>
                    <a:pt x="403" y="269"/>
                  </a:lnTo>
                  <a:lnTo>
                    <a:pt x="450" y="232"/>
                  </a:lnTo>
                  <a:lnTo>
                    <a:pt x="494" y="200"/>
                  </a:lnTo>
                  <a:lnTo>
                    <a:pt x="542" y="170"/>
                  </a:lnTo>
                  <a:lnTo>
                    <a:pt x="594" y="140"/>
                  </a:lnTo>
                  <a:lnTo>
                    <a:pt x="645" y="114"/>
                  </a:lnTo>
                  <a:lnTo>
                    <a:pt x="697" y="87"/>
                  </a:lnTo>
                  <a:lnTo>
                    <a:pt x="754" y="69"/>
                  </a:lnTo>
                  <a:lnTo>
                    <a:pt x="810" y="52"/>
                  </a:lnTo>
                  <a:lnTo>
                    <a:pt x="866" y="37"/>
                  </a:lnTo>
                  <a:lnTo>
                    <a:pt x="925" y="22"/>
                  </a:lnTo>
                  <a:lnTo>
                    <a:pt x="987" y="10"/>
                  </a:lnTo>
                  <a:lnTo>
                    <a:pt x="1050" y="3"/>
                  </a:lnTo>
                  <a:lnTo>
                    <a:pt x="1116" y="0"/>
                  </a:lnTo>
                  <a:lnTo>
                    <a:pt x="1183" y="0"/>
                  </a:lnTo>
                  <a:lnTo>
                    <a:pt x="1183" y="0"/>
                  </a:lnTo>
                  <a:lnTo>
                    <a:pt x="1250" y="0"/>
                  </a:lnTo>
                  <a:lnTo>
                    <a:pt x="1312" y="3"/>
                  </a:lnTo>
                  <a:lnTo>
                    <a:pt x="1374" y="10"/>
                  </a:lnTo>
                  <a:lnTo>
                    <a:pt x="1436" y="22"/>
                  </a:lnTo>
                  <a:lnTo>
                    <a:pt x="1495" y="37"/>
                  </a:lnTo>
                  <a:lnTo>
                    <a:pt x="1552" y="52"/>
                  </a:lnTo>
                  <a:lnTo>
                    <a:pt x="1611" y="69"/>
                  </a:lnTo>
                  <a:lnTo>
                    <a:pt x="1663" y="87"/>
                  </a:lnTo>
                  <a:lnTo>
                    <a:pt x="1714" y="114"/>
                  </a:lnTo>
                  <a:lnTo>
                    <a:pt x="1766" y="140"/>
                  </a:lnTo>
                  <a:lnTo>
                    <a:pt x="1814" y="170"/>
                  </a:lnTo>
                  <a:lnTo>
                    <a:pt x="1861" y="200"/>
                  </a:lnTo>
                  <a:lnTo>
                    <a:pt x="1908" y="232"/>
                  </a:lnTo>
                  <a:lnTo>
                    <a:pt x="1953" y="269"/>
                  </a:lnTo>
                  <a:lnTo>
                    <a:pt x="1997" y="306"/>
                  </a:lnTo>
                  <a:lnTo>
                    <a:pt x="2039" y="348"/>
                  </a:lnTo>
                  <a:lnTo>
                    <a:pt x="2039" y="348"/>
                  </a:lnTo>
                  <a:lnTo>
                    <a:pt x="2098" y="410"/>
                  </a:lnTo>
                  <a:lnTo>
                    <a:pt x="2145" y="472"/>
                  </a:lnTo>
                  <a:lnTo>
                    <a:pt x="2190" y="539"/>
                  </a:lnTo>
                  <a:lnTo>
                    <a:pt x="2222" y="605"/>
                  </a:lnTo>
                  <a:lnTo>
                    <a:pt x="2255" y="676"/>
                  </a:lnTo>
                  <a:lnTo>
                    <a:pt x="2281" y="747"/>
                  </a:lnTo>
                  <a:lnTo>
                    <a:pt x="2299" y="821"/>
                  </a:lnTo>
                  <a:lnTo>
                    <a:pt x="2317" y="898"/>
                  </a:lnTo>
                  <a:lnTo>
                    <a:pt x="2329" y="980"/>
                  </a:lnTo>
                  <a:lnTo>
                    <a:pt x="2341" y="1061"/>
                  </a:lnTo>
                  <a:lnTo>
                    <a:pt x="2348" y="1147"/>
                  </a:lnTo>
                  <a:lnTo>
                    <a:pt x="2351" y="1236"/>
                  </a:lnTo>
                  <a:lnTo>
                    <a:pt x="2354" y="1421"/>
                  </a:lnTo>
                  <a:lnTo>
                    <a:pt x="2354" y="1621"/>
                  </a:lnTo>
                  <a:lnTo>
                    <a:pt x="2354" y="1621"/>
                  </a:lnTo>
                  <a:lnTo>
                    <a:pt x="2354" y="1821"/>
                  </a:lnTo>
                  <a:lnTo>
                    <a:pt x="2351" y="2010"/>
                  </a:lnTo>
                  <a:lnTo>
                    <a:pt x="2348" y="2096"/>
                  </a:lnTo>
                  <a:lnTo>
                    <a:pt x="2341" y="2185"/>
                  </a:lnTo>
                  <a:lnTo>
                    <a:pt x="2329" y="2266"/>
                  </a:lnTo>
                  <a:lnTo>
                    <a:pt x="2317" y="2342"/>
                  </a:lnTo>
                  <a:lnTo>
                    <a:pt x="2299" y="2419"/>
                  </a:lnTo>
                  <a:lnTo>
                    <a:pt x="2281" y="2493"/>
                  </a:lnTo>
                  <a:lnTo>
                    <a:pt x="2255" y="2567"/>
                  </a:lnTo>
                  <a:lnTo>
                    <a:pt x="2222" y="2638"/>
                  </a:lnTo>
                  <a:lnTo>
                    <a:pt x="2190" y="2705"/>
                  </a:lnTo>
                  <a:lnTo>
                    <a:pt x="2145" y="2767"/>
                  </a:lnTo>
                  <a:lnTo>
                    <a:pt x="2098" y="2833"/>
                  </a:lnTo>
                  <a:lnTo>
                    <a:pt x="2040" y="2893"/>
                  </a:lnTo>
                  <a:close/>
                  <a:moveTo>
                    <a:pt x="1581" y="725"/>
                  </a:moveTo>
                  <a:lnTo>
                    <a:pt x="1581" y="725"/>
                  </a:lnTo>
                  <a:lnTo>
                    <a:pt x="1544" y="688"/>
                  </a:lnTo>
                  <a:lnTo>
                    <a:pt x="1503" y="656"/>
                  </a:lnTo>
                  <a:lnTo>
                    <a:pt x="1458" y="626"/>
                  </a:lnTo>
                  <a:lnTo>
                    <a:pt x="1411" y="604"/>
                  </a:lnTo>
                  <a:lnTo>
                    <a:pt x="1359" y="582"/>
                  </a:lnTo>
                  <a:lnTo>
                    <a:pt x="1303" y="567"/>
                  </a:lnTo>
                  <a:lnTo>
                    <a:pt x="1244" y="559"/>
                  </a:lnTo>
                  <a:lnTo>
                    <a:pt x="1181" y="556"/>
                  </a:lnTo>
                  <a:lnTo>
                    <a:pt x="1181" y="556"/>
                  </a:lnTo>
                  <a:lnTo>
                    <a:pt x="1119" y="559"/>
                  </a:lnTo>
                  <a:lnTo>
                    <a:pt x="1060" y="567"/>
                  </a:lnTo>
                  <a:lnTo>
                    <a:pt x="1001" y="582"/>
                  </a:lnTo>
                  <a:lnTo>
                    <a:pt x="949" y="604"/>
                  </a:lnTo>
                  <a:lnTo>
                    <a:pt x="902" y="626"/>
                  </a:lnTo>
                  <a:lnTo>
                    <a:pt x="857" y="656"/>
                  </a:lnTo>
                  <a:lnTo>
                    <a:pt x="813" y="688"/>
                  </a:lnTo>
                  <a:lnTo>
                    <a:pt x="780" y="725"/>
                  </a:lnTo>
                  <a:lnTo>
                    <a:pt x="780" y="725"/>
                  </a:lnTo>
                  <a:lnTo>
                    <a:pt x="758" y="752"/>
                  </a:lnTo>
                  <a:lnTo>
                    <a:pt x="740" y="778"/>
                  </a:lnTo>
                  <a:lnTo>
                    <a:pt x="722" y="808"/>
                  </a:lnTo>
                  <a:lnTo>
                    <a:pt x="708" y="838"/>
                  </a:lnTo>
                  <a:lnTo>
                    <a:pt x="693" y="870"/>
                  </a:lnTo>
                  <a:lnTo>
                    <a:pt x="678" y="907"/>
                  </a:lnTo>
                  <a:lnTo>
                    <a:pt x="666" y="949"/>
                  </a:lnTo>
                  <a:lnTo>
                    <a:pt x="659" y="996"/>
                  </a:lnTo>
                  <a:lnTo>
                    <a:pt x="644" y="1103"/>
                  </a:lnTo>
                  <a:lnTo>
                    <a:pt x="632" y="1243"/>
                  </a:lnTo>
                  <a:lnTo>
                    <a:pt x="629" y="1413"/>
                  </a:lnTo>
                  <a:lnTo>
                    <a:pt x="629" y="1621"/>
                  </a:lnTo>
                  <a:lnTo>
                    <a:pt x="629" y="1621"/>
                  </a:lnTo>
                  <a:lnTo>
                    <a:pt x="629" y="1831"/>
                  </a:lnTo>
                  <a:lnTo>
                    <a:pt x="632" y="2001"/>
                  </a:lnTo>
                  <a:lnTo>
                    <a:pt x="644" y="2137"/>
                  </a:lnTo>
                  <a:lnTo>
                    <a:pt x="659" y="2248"/>
                  </a:lnTo>
                  <a:lnTo>
                    <a:pt x="666" y="2293"/>
                  </a:lnTo>
                  <a:lnTo>
                    <a:pt x="678" y="2336"/>
                  </a:lnTo>
                  <a:lnTo>
                    <a:pt x="693" y="2373"/>
                  </a:lnTo>
                  <a:lnTo>
                    <a:pt x="708" y="2406"/>
                  </a:lnTo>
                  <a:lnTo>
                    <a:pt x="722" y="2435"/>
                  </a:lnTo>
                  <a:lnTo>
                    <a:pt x="740" y="2462"/>
                  </a:lnTo>
                  <a:lnTo>
                    <a:pt x="758" y="2492"/>
                  </a:lnTo>
                  <a:lnTo>
                    <a:pt x="780" y="2514"/>
                  </a:lnTo>
                  <a:lnTo>
                    <a:pt x="780" y="2514"/>
                  </a:lnTo>
                  <a:lnTo>
                    <a:pt x="813" y="2551"/>
                  </a:lnTo>
                  <a:lnTo>
                    <a:pt x="857" y="2583"/>
                  </a:lnTo>
                  <a:lnTo>
                    <a:pt x="902" y="2613"/>
                  </a:lnTo>
                  <a:lnTo>
                    <a:pt x="949" y="2640"/>
                  </a:lnTo>
                  <a:lnTo>
                    <a:pt x="1001" y="2657"/>
                  </a:lnTo>
                  <a:lnTo>
                    <a:pt x="1060" y="2672"/>
                  </a:lnTo>
                  <a:lnTo>
                    <a:pt x="1119" y="2684"/>
                  </a:lnTo>
                  <a:lnTo>
                    <a:pt x="1181" y="2684"/>
                  </a:lnTo>
                  <a:lnTo>
                    <a:pt x="1181" y="2684"/>
                  </a:lnTo>
                  <a:lnTo>
                    <a:pt x="1244" y="2684"/>
                  </a:lnTo>
                  <a:lnTo>
                    <a:pt x="1303" y="2672"/>
                  </a:lnTo>
                  <a:lnTo>
                    <a:pt x="1359" y="2657"/>
                  </a:lnTo>
                  <a:lnTo>
                    <a:pt x="1411" y="2640"/>
                  </a:lnTo>
                  <a:lnTo>
                    <a:pt x="1458" y="2613"/>
                  </a:lnTo>
                  <a:lnTo>
                    <a:pt x="1503" y="2583"/>
                  </a:lnTo>
                  <a:lnTo>
                    <a:pt x="1544" y="2551"/>
                  </a:lnTo>
                  <a:lnTo>
                    <a:pt x="1581" y="2514"/>
                  </a:lnTo>
                  <a:lnTo>
                    <a:pt x="1581" y="2514"/>
                  </a:lnTo>
                  <a:lnTo>
                    <a:pt x="1599" y="2492"/>
                  </a:lnTo>
                  <a:lnTo>
                    <a:pt x="1621" y="2462"/>
                  </a:lnTo>
                  <a:lnTo>
                    <a:pt x="1639" y="2435"/>
                  </a:lnTo>
                  <a:lnTo>
                    <a:pt x="1654" y="2406"/>
                  </a:lnTo>
                  <a:lnTo>
                    <a:pt x="1668" y="2373"/>
                  </a:lnTo>
                  <a:lnTo>
                    <a:pt x="1680" y="2336"/>
                  </a:lnTo>
                  <a:lnTo>
                    <a:pt x="1692" y="2293"/>
                  </a:lnTo>
                  <a:lnTo>
                    <a:pt x="1704" y="2248"/>
                  </a:lnTo>
                  <a:lnTo>
                    <a:pt x="1719" y="2137"/>
                  </a:lnTo>
                  <a:lnTo>
                    <a:pt x="1731" y="2001"/>
                  </a:lnTo>
                  <a:lnTo>
                    <a:pt x="1734" y="1831"/>
                  </a:lnTo>
                  <a:lnTo>
                    <a:pt x="1737" y="1621"/>
                  </a:lnTo>
                  <a:lnTo>
                    <a:pt x="1737" y="1621"/>
                  </a:lnTo>
                  <a:lnTo>
                    <a:pt x="1734" y="1413"/>
                  </a:lnTo>
                  <a:lnTo>
                    <a:pt x="1731" y="1243"/>
                  </a:lnTo>
                  <a:lnTo>
                    <a:pt x="1719" y="1103"/>
                  </a:lnTo>
                  <a:lnTo>
                    <a:pt x="1704" y="996"/>
                  </a:lnTo>
                  <a:lnTo>
                    <a:pt x="1692" y="949"/>
                  </a:lnTo>
                  <a:lnTo>
                    <a:pt x="1680" y="907"/>
                  </a:lnTo>
                  <a:lnTo>
                    <a:pt x="1668" y="870"/>
                  </a:lnTo>
                  <a:lnTo>
                    <a:pt x="1654" y="838"/>
                  </a:lnTo>
                  <a:lnTo>
                    <a:pt x="1639" y="808"/>
                  </a:lnTo>
                  <a:lnTo>
                    <a:pt x="1621" y="778"/>
                  </a:lnTo>
                  <a:lnTo>
                    <a:pt x="1599" y="752"/>
                  </a:lnTo>
                  <a:lnTo>
                    <a:pt x="1581" y="725"/>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3600">
                <a:solidFill>
                  <a:srgbClr val="000000"/>
                </a:solidFill>
              </a:endParaRPr>
            </a:p>
          </p:txBody>
        </p:sp>
        <p:sp>
          <p:nvSpPr>
            <p:cNvPr id="31" name="Freeform 30"/>
            <p:cNvSpPr>
              <a:spLocks noChangeArrowheads="1"/>
            </p:cNvSpPr>
            <p:nvPr/>
          </p:nvSpPr>
          <p:spPr bwMode="auto">
            <a:xfrm>
              <a:off x="7402513" y="2951163"/>
              <a:ext cx="225425" cy="1147762"/>
            </a:xfrm>
            <a:custGeom>
              <a:avLst/>
              <a:gdLst>
                <a:gd name="T0" fmla="*/ 0 w 627"/>
                <a:gd name="T1" fmla="*/ 3188 h 3189"/>
                <a:gd name="T2" fmla="*/ 626 w 627"/>
                <a:gd name="T3" fmla="*/ 3188 h 3189"/>
                <a:gd name="T4" fmla="*/ 626 w 627"/>
                <a:gd name="T5" fmla="*/ 0 h 3189"/>
                <a:gd name="T6" fmla="*/ 0 w 627"/>
                <a:gd name="T7" fmla="*/ 0 h 3189"/>
                <a:gd name="T8" fmla="*/ 0 w 627"/>
                <a:gd name="T9" fmla="*/ 3188 h 3189"/>
              </a:gdLst>
              <a:ahLst/>
              <a:cxnLst>
                <a:cxn ang="0">
                  <a:pos x="T0" y="T1"/>
                </a:cxn>
                <a:cxn ang="0">
                  <a:pos x="T2" y="T3"/>
                </a:cxn>
                <a:cxn ang="0">
                  <a:pos x="T4" y="T5"/>
                </a:cxn>
                <a:cxn ang="0">
                  <a:pos x="T6" y="T7"/>
                </a:cxn>
                <a:cxn ang="0">
                  <a:pos x="T8" y="T9"/>
                </a:cxn>
              </a:cxnLst>
              <a:rect l="0" t="0" r="r" b="b"/>
              <a:pathLst>
                <a:path w="627" h="3189">
                  <a:moveTo>
                    <a:pt x="0" y="3188"/>
                  </a:moveTo>
                  <a:lnTo>
                    <a:pt x="626" y="3188"/>
                  </a:lnTo>
                  <a:lnTo>
                    <a:pt x="626" y="0"/>
                  </a:lnTo>
                  <a:lnTo>
                    <a:pt x="0" y="0"/>
                  </a:lnTo>
                  <a:lnTo>
                    <a:pt x="0" y="318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3600">
                <a:solidFill>
                  <a:srgbClr val="000000"/>
                </a:solidFill>
              </a:endParaRPr>
            </a:p>
          </p:txBody>
        </p:sp>
        <p:sp>
          <p:nvSpPr>
            <p:cNvPr id="32" name="Freeform 31"/>
            <p:cNvSpPr>
              <a:spLocks noChangeArrowheads="1"/>
            </p:cNvSpPr>
            <p:nvPr/>
          </p:nvSpPr>
          <p:spPr bwMode="auto">
            <a:xfrm>
              <a:off x="7945438" y="2951163"/>
              <a:ext cx="879475" cy="1147762"/>
            </a:xfrm>
            <a:custGeom>
              <a:avLst/>
              <a:gdLst>
                <a:gd name="T0" fmla="*/ 1821 w 2444"/>
                <a:gd name="T1" fmla="*/ 0 h 3189"/>
                <a:gd name="T2" fmla="*/ 1821 w 2444"/>
                <a:gd name="T3" fmla="*/ 1954 h 3189"/>
                <a:gd name="T4" fmla="*/ 558 w 2444"/>
                <a:gd name="T5" fmla="*/ 0 h 3189"/>
                <a:gd name="T6" fmla="*/ 0 w 2444"/>
                <a:gd name="T7" fmla="*/ 0 h 3189"/>
                <a:gd name="T8" fmla="*/ 0 w 2444"/>
                <a:gd name="T9" fmla="*/ 3188 h 3189"/>
                <a:gd name="T10" fmla="*/ 625 w 2444"/>
                <a:gd name="T11" fmla="*/ 3188 h 3189"/>
                <a:gd name="T12" fmla="*/ 625 w 2444"/>
                <a:gd name="T13" fmla="*/ 1232 h 3189"/>
                <a:gd name="T14" fmla="*/ 1888 w 2444"/>
                <a:gd name="T15" fmla="*/ 3188 h 3189"/>
                <a:gd name="T16" fmla="*/ 2443 w 2444"/>
                <a:gd name="T17" fmla="*/ 3188 h 3189"/>
                <a:gd name="T18" fmla="*/ 2443 w 2444"/>
                <a:gd name="T19" fmla="*/ 0 h 3189"/>
                <a:gd name="T20" fmla="*/ 1821 w 2444"/>
                <a:gd name="T21" fmla="*/ 0 h 3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44" h="3189">
                  <a:moveTo>
                    <a:pt x="1821" y="0"/>
                  </a:moveTo>
                  <a:lnTo>
                    <a:pt x="1821" y="1954"/>
                  </a:lnTo>
                  <a:lnTo>
                    <a:pt x="558" y="0"/>
                  </a:lnTo>
                  <a:lnTo>
                    <a:pt x="0" y="0"/>
                  </a:lnTo>
                  <a:lnTo>
                    <a:pt x="0" y="3188"/>
                  </a:lnTo>
                  <a:lnTo>
                    <a:pt x="625" y="3188"/>
                  </a:lnTo>
                  <a:lnTo>
                    <a:pt x="625" y="1232"/>
                  </a:lnTo>
                  <a:lnTo>
                    <a:pt x="1888" y="3188"/>
                  </a:lnTo>
                  <a:lnTo>
                    <a:pt x="2443" y="3188"/>
                  </a:lnTo>
                  <a:lnTo>
                    <a:pt x="2443" y="0"/>
                  </a:lnTo>
                  <a:lnTo>
                    <a:pt x="1821"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3600">
                <a:solidFill>
                  <a:srgbClr val="000000"/>
                </a:solidFill>
              </a:endParaRPr>
            </a:p>
          </p:txBody>
        </p:sp>
        <p:sp>
          <p:nvSpPr>
            <p:cNvPr id="33" name="Freeform 32"/>
            <p:cNvSpPr>
              <a:spLocks noChangeArrowheads="1"/>
            </p:cNvSpPr>
            <p:nvPr/>
          </p:nvSpPr>
          <p:spPr bwMode="auto">
            <a:xfrm>
              <a:off x="9101138" y="2951163"/>
              <a:ext cx="825500" cy="1147762"/>
            </a:xfrm>
            <a:custGeom>
              <a:avLst/>
              <a:gdLst>
                <a:gd name="T0" fmla="*/ 0 w 2291"/>
                <a:gd name="T1" fmla="*/ 0 h 3189"/>
                <a:gd name="T2" fmla="*/ 0 w 2291"/>
                <a:gd name="T3" fmla="*/ 554 h 3189"/>
                <a:gd name="T4" fmla="*/ 832 w 2291"/>
                <a:gd name="T5" fmla="*/ 554 h 3189"/>
                <a:gd name="T6" fmla="*/ 832 w 2291"/>
                <a:gd name="T7" fmla="*/ 3188 h 3189"/>
                <a:gd name="T8" fmla="*/ 1458 w 2291"/>
                <a:gd name="T9" fmla="*/ 3188 h 3189"/>
                <a:gd name="T10" fmla="*/ 1458 w 2291"/>
                <a:gd name="T11" fmla="*/ 554 h 3189"/>
                <a:gd name="T12" fmla="*/ 2290 w 2291"/>
                <a:gd name="T13" fmla="*/ 554 h 3189"/>
                <a:gd name="T14" fmla="*/ 2290 w 2291"/>
                <a:gd name="T15" fmla="*/ 0 h 3189"/>
                <a:gd name="T16" fmla="*/ 0 w 2291"/>
                <a:gd name="T17" fmla="*/ 0 h 3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91" h="3189">
                  <a:moveTo>
                    <a:pt x="0" y="0"/>
                  </a:moveTo>
                  <a:lnTo>
                    <a:pt x="0" y="554"/>
                  </a:lnTo>
                  <a:lnTo>
                    <a:pt x="832" y="554"/>
                  </a:lnTo>
                  <a:lnTo>
                    <a:pt x="832" y="3188"/>
                  </a:lnTo>
                  <a:lnTo>
                    <a:pt x="1458" y="3188"/>
                  </a:lnTo>
                  <a:lnTo>
                    <a:pt x="1458" y="554"/>
                  </a:lnTo>
                  <a:lnTo>
                    <a:pt x="2290" y="554"/>
                  </a:lnTo>
                  <a:lnTo>
                    <a:pt x="2290" y="0"/>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3600">
                <a:solidFill>
                  <a:srgbClr val="000000"/>
                </a:solidFill>
              </a:endParaRPr>
            </a:p>
          </p:txBody>
        </p:sp>
        <p:sp>
          <p:nvSpPr>
            <p:cNvPr id="34" name="Freeform 33"/>
            <p:cNvSpPr>
              <a:spLocks noChangeArrowheads="1"/>
            </p:cNvSpPr>
            <p:nvPr/>
          </p:nvSpPr>
          <p:spPr bwMode="auto">
            <a:xfrm>
              <a:off x="185738" y="4389438"/>
              <a:ext cx="828675" cy="215900"/>
            </a:xfrm>
            <a:custGeom>
              <a:avLst/>
              <a:gdLst>
                <a:gd name="T0" fmla="*/ 0 w 2303"/>
                <a:gd name="T1" fmla="*/ 598 h 599"/>
                <a:gd name="T2" fmla="*/ 2302 w 2303"/>
                <a:gd name="T3" fmla="*/ 598 h 599"/>
                <a:gd name="T4" fmla="*/ 2302 w 2303"/>
                <a:gd name="T5" fmla="*/ 0 h 599"/>
                <a:gd name="T6" fmla="*/ 0 w 2303"/>
                <a:gd name="T7" fmla="*/ 0 h 599"/>
                <a:gd name="T8" fmla="*/ 0 w 2303"/>
                <a:gd name="T9" fmla="*/ 598 h 599"/>
              </a:gdLst>
              <a:ahLst/>
              <a:cxnLst>
                <a:cxn ang="0">
                  <a:pos x="T0" y="T1"/>
                </a:cxn>
                <a:cxn ang="0">
                  <a:pos x="T2" y="T3"/>
                </a:cxn>
                <a:cxn ang="0">
                  <a:pos x="T4" y="T5"/>
                </a:cxn>
                <a:cxn ang="0">
                  <a:pos x="T6" y="T7"/>
                </a:cxn>
                <a:cxn ang="0">
                  <a:pos x="T8" y="T9"/>
                </a:cxn>
              </a:cxnLst>
              <a:rect l="0" t="0" r="r" b="b"/>
              <a:pathLst>
                <a:path w="2303" h="599">
                  <a:moveTo>
                    <a:pt x="0" y="598"/>
                  </a:moveTo>
                  <a:lnTo>
                    <a:pt x="2302" y="598"/>
                  </a:lnTo>
                  <a:lnTo>
                    <a:pt x="2302" y="0"/>
                  </a:lnTo>
                  <a:lnTo>
                    <a:pt x="0" y="0"/>
                  </a:lnTo>
                  <a:lnTo>
                    <a:pt x="0" y="59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3600">
                <a:solidFill>
                  <a:srgbClr val="000000"/>
                </a:solidFill>
              </a:endParaRPr>
            </a:p>
          </p:txBody>
        </p:sp>
        <p:sp>
          <p:nvSpPr>
            <p:cNvPr id="35" name="Freeform 34"/>
            <p:cNvSpPr>
              <a:spLocks noChangeArrowheads="1"/>
            </p:cNvSpPr>
            <p:nvPr/>
          </p:nvSpPr>
          <p:spPr bwMode="auto">
            <a:xfrm>
              <a:off x="1871663" y="2941638"/>
              <a:ext cx="857250" cy="1168400"/>
            </a:xfrm>
            <a:custGeom>
              <a:avLst/>
              <a:gdLst>
                <a:gd name="T0" fmla="*/ 1044 w 2380"/>
                <a:gd name="T1" fmla="*/ 3 h 3245"/>
                <a:gd name="T2" fmla="*/ 802 w 2380"/>
                <a:gd name="T3" fmla="*/ 52 h 3245"/>
                <a:gd name="T4" fmla="*/ 592 w 2380"/>
                <a:gd name="T5" fmla="*/ 140 h 3245"/>
                <a:gd name="T6" fmla="*/ 399 w 2380"/>
                <a:gd name="T7" fmla="*/ 269 h 3245"/>
                <a:gd name="T8" fmla="*/ 259 w 2380"/>
                <a:gd name="T9" fmla="*/ 411 h 3245"/>
                <a:gd name="T10" fmla="*/ 99 w 2380"/>
                <a:gd name="T11" fmla="*/ 678 h 3245"/>
                <a:gd name="T12" fmla="*/ 22 w 2380"/>
                <a:gd name="T13" fmla="*/ 980 h 3245"/>
                <a:gd name="T14" fmla="*/ 0 w 2380"/>
                <a:gd name="T15" fmla="*/ 1421 h 3245"/>
                <a:gd name="T16" fmla="*/ 3 w 2380"/>
                <a:gd name="T17" fmla="*/ 2010 h 3245"/>
                <a:gd name="T18" fmla="*/ 37 w 2380"/>
                <a:gd name="T19" fmla="*/ 2341 h 3245"/>
                <a:gd name="T20" fmla="*/ 129 w 2380"/>
                <a:gd name="T21" fmla="*/ 2637 h 3245"/>
                <a:gd name="T22" fmla="*/ 314 w 2380"/>
                <a:gd name="T23" fmla="*/ 2893 h 3245"/>
                <a:gd name="T24" fmla="*/ 447 w 2380"/>
                <a:gd name="T25" fmla="*/ 3007 h 3245"/>
                <a:gd name="T26" fmla="*/ 644 w 2380"/>
                <a:gd name="T27" fmla="*/ 3130 h 3245"/>
                <a:gd name="T28" fmla="*/ 866 w 2380"/>
                <a:gd name="T29" fmla="*/ 3208 h 3245"/>
                <a:gd name="T30" fmla="*/ 1110 w 2380"/>
                <a:gd name="T31" fmla="*/ 3241 h 3245"/>
                <a:gd name="T32" fmla="*/ 1298 w 2380"/>
                <a:gd name="T33" fmla="*/ 3238 h 3245"/>
                <a:gd name="T34" fmla="*/ 1542 w 2380"/>
                <a:gd name="T35" fmla="*/ 3196 h 3245"/>
                <a:gd name="T36" fmla="*/ 1769 w 2380"/>
                <a:gd name="T37" fmla="*/ 3110 h 3245"/>
                <a:gd name="T38" fmla="*/ 1976 w 2380"/>
                <a:gd name="T39" fmla="*/ 2971 h 3245"/>
                <a:gd name="T40" fmla="*/ 2117 w 2380"/>
                <a:gd name="T41" fmla="*/ 2838 h 3245"/>
                <a:gd name="T42" fmla="*/ 2246 w 2380"/>
                <a:gd name="T43" fmla="*/ 2645 h 3245"/>
                <a:gd name="T44" fmla="*/ 2327 w 2380"/>
                <a:gd name="T45" fmla="*/ 2419 h 3245"/>
                <a:gd name="T46" fmla="*/ 2372 w 2380"/>
                <a:gd name="T47" fmla="*/ 2149 h 3245"/>
                <a:gd name="T48" fmla="*/ 1317 w 2380"/>
                <a:gd name="T49" fmla="*/ 1443 h 3245"/>
                <a:gd name="T50" fmla="*/ 1762 w 2380"/>
                <a:gd name="T51" fmla="*/ 2084 h 3245"/>
                <a:gd name="T52" fmla="*/ 1727 w 2380"/>
                <a:gd name="T53" fmla="*/ 2315 h 3245"/>
                <a:gd name="T54" fmla="*/ 1616 w 2380"/>
                <a:gd name="T55" fmla="*/ 2508 h 3245"/>
                <a:gd name="T56" fmla="*/ 1483 w 2380"/>
                <a:gd name="T57" fmla="*/ 2616 h 3245"/>
                <a:gd name="T58" fmla="*/ 1243 w 2380"/>
                <a:gd name="T59" fmla="*/ 2685 h 3245"/>
                <a:gd name="T60" fmla="*/ 1054 w 2380"/>
                <a:gd name="T61" fmla="*/ 2675 h 3245"/>
                <a:gd name="T62" fmla="*/ 851 w 2380"/>
                <a:gd name="T63" fmla="*/ 2589 h 3245"/>
                <a:gd name="T64" fmla="*/ 755 w 2380"/>
                <a:gd name="T65" fmla="*/ 2497 h 3245"/>
                <a:gd name="T66" fmla="*/ 688 w 2380"/>
                <a:gd name="T67" fmla="*/ 2379 h 3245"/>
                <a:gd name="T68" fmla="*/ 639 w 2380"/>
                <a:gd name="T69" fmla="*/ 2143 h 3245"/>
                <a:gd name="T70" fmla="*/ 622 w 2380"/>
                <a:gd name="T71" fmla="*/ 1621 h 3245"/>
                <a:gd name="T72" fmla="*/ 654 w 2380"/>
                <a:gd name="T73" fmla="*/ 995 h 3245"/>
                <a:gd name="T74" fmla="*/ 699 w 2380"/>
                <a:gd name="T75" fmla="*/ 836 h 3245"/>
                <a:gd name="T76" fmla="*/ 777 w 2380"/>
                <a:gd name="T77" fmla="*/ 725 h 3245"/>
                <a:gd name="T78" fmla="*/ 895 w 2380"/>
                <a:gd name="T79" fmla="*/ 624 h 3245"/>
                <a:gd name="T80" fmla="*/ 1113 w 2380"/>
                <a:gd name="T81" fmla="*/ 559 h 3245"/>
                <a:gd name="T82" fmla="*/ 1276 w 2380"/>
                <a:gd name="T83" fmla="*/ 562 h 3245"/>
                <a:gd name="T84" fmla="*/ 1454 w 2380"/>
                <a:gd name="T85" fmla="*/ 610 h 3245"/>
                <a:gd name="T86" fmla="*/ 1591 w 2380"/>
                <a:gd name="T87" fmla="*/ 710 h 3245"/>
                <a:gd name="T88" fmla="*/ 1688 w 2380"/>
                <a:gd name="T89" fmla="*/ 855 h 3245"/>
                <a:gd name="T90" fmla="*/ 2361 w 2380"/>
                <a:gd name="T91" fmla="*/ 940 h 3245"/>
                <a:gd name="T92" fmla="*/ 2228 w 2380"/>
                <a:gd name="T93" fmla="*/ 580 h 3245"/>
                <a:gd name="T94" fmla="*/ 2024 w 2380"/>
                <a:gd name="T95" fmla="*/ 314 h 3245"/>
                <a:gd name="T96" fmla="*/ 1873 w 2380"/>
                <a:gd name="T97" fmla="*/ 192 h 3245"/>
                <a:gd name="T98" fmla="*/ 1690 w 2380"/>
                <a:gd name="T99" fmla="*/ 96 h 3245"/>
                <a:gd name="T100" fmla="*/ 1480 w 2380"/>
                <a:gd name="T101" fmla="*/ 29 h 3245"/>
                <a:gd name="T102" fmla="*/ 1239 w 2380"/>
                <a:gd name="T103" fmla="*/ 0 h 3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380" h="3245">
                  <a:moveTo>
                    <a:pt x="1172" y="0"/>
                  </a:moveTo>
                  <a:lnTo>
                    <a:pt x="1172" y="0"/>
                  </a:lnTo>
                  <a:lnTo>
                    <a:pt x="1110" y="0"/>
                  </a:lnTo>
                  <a:lnTo>
                    <a:pt x="1044" y="3"/>
                  </a:lnTo>
                  <a:lnTo>
                    <a:pt x="980" y="12"/>
                  </a:lnTo>
                  <a:lnTo>
                    <a:pt x="921" y="22"/>
                  </a:lnTo>
                  <a:lnTo>
                    <a:pt x="861" y="37"/>
                  </a:lnTo>
                  <a:lnTo>
                    <a:pt x="802" y="52"/>
                  </a:lnTo>
                  <a:lnTo>
                    <a:pt x="747" y="71"/>
                  </a:lnTo>
                  <a:lnTo>
                    <a:pt x="696" y="89"/>
                  </a:lnTo>
                  <a:lnTo>
                    <a:pt x="639" y="115"/>
                  </a:lnTo>
                  <a:lnTo>
                    <a:pt x="592" y="140"/>
                  </a:lnTo>
                  <a:lnTo>
                    <a:pt x="540" y="170"/>
                  </a:lnTo>
                  <a:lnTo>
                    <a:pt x="491" y="200"/>
                  </a:lnTo>
                  <a:lnTo>
                    <a:pt x="447" y="234"/>
                  </a:lnTo>
                  <a:lnTo>
                    <a:pt x="399" y="269"/>
                  </a:lnTo>
                  <a:lnTo>
                    <a:pt x="355" y="308"/>
                  </a:lnTo>
                  <a:lnTo>
                    <a:pt x="314" y="348"/>
                  </a:lnTo>
                  <a:lnTo>
                    <a:pt x="314" y="348"/>
                  </a:lnTo>
                  <a:lnTo>
                    <a:pt x="259" y="411"/>
                  </a:lnTo>
                  <a:lnTo>
                    <a:pt x="207" y="473"/>
                  </a:lnTo>
                  <a:lnTo>
                    <a:pt x="166" y="540"/>
                  </a:lnTo>
                  <a:lnTo>
                    <a:pt x="129" y="607"/>
                  </a:lnTo>
                  <a:lnTo>
                    <a:pt x="99" y="678"/>
                  </a:lnTo>
                  <a:lnTo>
                    <a:pt x="74" y="747"/>
                  </a:lnTo>
                  <a:lnTo>
                    <a:pt x="52" y="821"/>
                  </a:lnTo>
                  <a:lnTo>
                    <a:pt x="37" y="900"/>
                  </a:lnTo>
                  <a:lnTo>
                    <a:pt x="22" y="980"/>
                  </a:lnTo>
                  <a:lnTo>
                    <a:pt x="15" y="1063"/>
                  </a:lnTo>
                  <a:lnTo>
                    <a:pt x="7" y="1147"/>
                  </a:lnTo>
                  <a:lnTo>
                    <a:pt x="3" y="1236"/>
                  </a:lnTo>
                  <a:lnTo>
                    <a:pt x="0" y="1421"/>
                  </a:lnTo>
                  <a:lnTo>
                    <a:pt x="0" y="1621"/>
                  </a:lnTo>
                  <a:lnTo>
                    <a:pt x="0" y="1621"/>
                  </a:lnTo>
                  <a:lnTo>
                    <a:pt x="0" y="1821"/>
                  </a:lnTo>
                  <a:lnTo>
                    <a:pt x="3" y="2010"/>
                  </a:lnTo>
                  <a:lnTo>
                    <a:pt x="7" y="2094"/>
                  </a:lnTo>
                  <a:lnTo>
                    <a:pt x="15" y="2183"/>
                  </a:lnTo>
                  <a:lnTo>
                    <a:pt x="22" y="2265"/>
                  </a:lnTo>
                  <a:lnTo>
                    <a:pt x="37" y="2341"/>
                  </a:lnTo>
                  <a:lnTo>
                    <a:pt x="52" y="2419"/>
                  </a:lnTo>
                  <a:lnTo>
                    <a:pt x="74" y="2493"/>
                  </a:lnTo>
                  <a:lnTo>
                    <a:pt x="99" y="2567"/>
                  </a:lnTo>
                  <a:lnTo>
                    <a:pt x="129" y="2637"/>
                  </a:lnTo>
                  <a:lnTo>
                    <a:pt x="166" y="2705"/>
                  </a:lnTo>
                  <a:lnTo>
                    <a:pt x="207" y="2767"/>
                  </a:lnTo>
                  <a:lnTo>
                    <a:pt x="259" y="2833"/>
                  </a:lnTo>
                  <a:lnTo>
                    <a:pt x="314" y="2893"/>
                  </a:lnTo>
                  <a:lnTo>
                    <a:pt x="314" y="2893"/>
                  </a:lnTo>
                  <a:lnTo>
                    <a:pt x="355" y="2933"/>
                  </a:lnTo>
                  <a:lnTo>
                    <a:pt x="399" y="2974"/>
                  </a:lnTo>
                  <a:lnTo>
                    <a:pt x="447" y="3007"/>
                  </a:lnTo>
                  <a:lnTo>
                    <a:pt x="496" y="3041"/>
                  </a:lnTo>
                  <a:lnTo>
                    <a:pt x="543" y="3075"/>
                  </a:lnTo>
                  <a:lnTo>
                    <a:pt x="592" y="3104"/>
                  </a:lnTo>
                  <a:lnTo>
                    <a:pt x="644" y="3130"/>
                  </a:lnTo>
                  <a:lnTo>
                    <a:pt x="696" y="3152"/>
                  </a:lnTo>
                  <a:lnTo>
                    <a:pt x="750" y="3174"/>
                  </a:lnTo>
                  <a:lnTo>
                    <a:pt x="807" y="3193"/>
                  </a:lnTo>
                  <a:lnTo>
                    <a:pt x="866" y="3208"/>
                  </a:lnTo>
                  <a:lnTo>
                    <a:pt x="925" y="3218"/>
                  </a:lnTo>
                  <a:lnTo>
                    <a:pt x="984" y="3229"/>
                  </a:lnTo>
                  <a:lnTo>
                    <a:pt x="1046" y="3238"/>
                  </a:lnTo>
                  <a:lnTo>
                    <a:pt x="1110" y="3241"/>
                  </a:lnTo>
                  <a:lnTo>
                    <a:pt x="1172" y="3244"/>
                  </a:lnTo>
                  <a:lnTo>
                    <a:pt x="1172" y="3244"/>
                  </a:lnTo>
                  <a:lnTo>
                    <a:pt x="1239" y="3241"/>
                  </a:lnTo>
                  <a:lnTo>
                    <a:pt x="1298" y="3238"/>
                  </a:lnTo>
                  <a:lnTo>
                    <a:pt x="1362" y="3233"/>
                  </a:lnTo>
                  <a:lnTo>
                    <a:pt x="1424" y="3223"/>
                  </a:lnTo>
                  <a:lnTo>
                    <a:pt x="1483" y="3211"/>
                  </a:lnTo>
                  <a:lnTo>
                    <a:pt x="1542" y="3196"/>
                  </a:lnTo>
                  <a:lnTo>
                    <a:pt x="1599" y="3181"/>
                  </a:lnTo>
                  <a:lnTo>
                    <a:pt x="1658" y="3159"/>
                  </a:lnTo>
                  <a:lnTo>
                    <a:pt x="1713" y="3137"/>
                  </a:lnTo>
                  <a:lnTo>
                    <a:pt x="1769" y="3110"/>
                  </a:lnTo>
                  <a:lnTo>
                    <a:pt x="1821" y="3081"/>
                  </a:lnTo>
                  <a:lnTo>
                    <a:pt x="1876" y="3048"/>
                  </a:lnTo>
                  <a:lnTo>
                    <a:pt x="1927" y="3011"/>
                  </a:lnTo>
                  <a:lnTo>
                    <a:pt x="1976" y="2971"/>
                  </a:lnTo>
                  <a:lnTo>
                    <a:pt x="2028" y="2927"/>
                  </a:lnTo>
                  <a:lnTo>
                    <a:pt x="2075" y="2882"/>
                  </a:lnTo>
                  <a:lnTo>
                    <a:pt x="2075" y="2882"/>
                  </a:lnTo>
                  <a:lnTo>
                    <a:pt x="2117" y="2838"/>
                  </a:lnTo>
                  <a:lnTo>
                    <a:pt x="2154" y="2789"/>
                  </a:lnTo>
                  <a:lnTo>
                    <a:pt x="2186" y="2745"/>
                  </a:lnTo>
                  <a:lnTo>
                    <a:pt x="2216" y="2693"/>
                  </a:lnTo>
                  <a:lnTo>
                    <a:pt x="2246" y="2645"/>
                  </a:lnTo>
                  <a:lnTo>
                    <a:pt x="2272" y="2592"/>
                  </a:lnTo>
                  <a:lnTo>
                    <a:pt x="2295" y="2537"/>
                  </a:lnTo>
                  <a:lnTo>
                    <a:pt x="2312" y="2478"/>
                  </a:lnTo>
                  <a:lnTo>
                    <a:pt x="2327" y="2419"/>
                  </a:lnTo>
                  <a:lnTo>
                    <a:pt x="2342" y="2355"/>
                  </a:lnTo>
                  <a:lnTo>
                    <a:pt x="2354" y="2291"/>
                  </a:lnTo>
                  <a:lnTo>
                    <a:pt x="2364" y="2223"/>
                  </a:lnTo>
                  <a:lnTo>
                    <a:pt x="2372" y="2149"/>
                  </a:lnTo>
                  <a:lnTo>
                    <a:pt x="2376" y="2072"/>
                  </a:lnTo>
                  <a:lnTo>
                    <a:pt x="2379" y="1909"/>
                  </a:lnTo>
                  <a:lnTo>
                    <a:pt x="2379" y="1443"/>
                  </a:lnTo>
                  <a:lnTo>
                    <a:pt x="1317" y="1443"/>
                  </a:lnTo>
                  <a:lnTo>
                    <a:pt x="1317" y="1961"/>
                  </a:lnTo>
                  <a:lnTo>
                    <a:pt x="1762" y="1961"/>
                  </a:lnTo>
                  <a:lnTo>
                    <a:pt x="1762" y="2084"/>
                  </a:lnTo>
                  <a:lnTo>
                    <a:pt x="1762" y="2084"/>
                  </a:lnTo>
                  <a:lnTo>
                    <a:pt x="1762" y="2146"/>
                  </a:lnTo>
                  <a:lnTo>
                    <a:pt x="1754" y="2202"/>
                  </a:lnTo>
                  <a:lnTo>
                    <a:pt x="1742" y="2262"/>
                  </a:lnTo>
                  <a:lnTo>
                    <a:pt x="1727" y="2315"/>
                  </a:lnTo>
                  <a:lnTo>
                    <a:pt x="1710" y="2367"/>
                  </a:lnTo>
                  <a:lnTo>
                    <a:pt x="1683" y="2415"/>
                  </a:lnTo>
                  <a:lnTo>
                    <a:pt x="1653" y="2463"/>
                  </a:lnTo>
                  <a:lnTo>
                    <a:pt x="1616" y="2508"/>
                  </a:lnTo>
                  <a:lnTo>
                    <a:pt x="1616" y="2508"/>
                  </a:lnTo>
                  <a:lnTo>
                    <a:pt x="1576" y="2548"/>
                  </a:lnTo>
                  <a:lnTo>
                    <a:pt x="1532" y="2582"/>
                  </a:lnTo>
                  <a:lnTo>
                    <a:pt x="1483" y="2616"/>
                  </a:lnTo>
                  <a:lnTo>
                    <a:pt x="1428" y="2641"/>
                  </a:lnTo>
                  <a:lnTo>
                    <a:pt x="1369" y="2660"/>
                  </a:lnTo>
                  <a:lnTo>
                    <a:pt x="1310" y="2675"/>
                  </a:lnTo>
                  <a:lnTo>
                    <a:pt x="1243" y="2685"/>
                  </a:lnTo>
                  <a:lnTo>
                    <a:pt x="1172" y="2685"/>
                  </a:lnTo>
                  <a:lnTo>
                    <a:pt x="1172" y="2685"/>
                  </a:lnTo>
                  <a:lnTo>
                    <a:pt x="1113" y="2685"/>
                  </a:lnTo>
                  <a:lnTo>
                    <a:pt x="1054" y="2675"/>
                  </a:lnTo>
                  <a:lnTo>
                    <a:pt x="995" y="2663"/>
                  </a:lnTo>
                  <a:lnTo>
                    <a:pt x="943" y="2645"/>
                  </a:lnTo>
                  <a:lnTo>
                    <a:pt x="895" y="2619"/>
                  </a:lnTo>
                  <a:lnTo>
                    <a:pt x="851" y="2589"/>
                  </a:lnTo>
                  <a:lnTo>
                    <a:pt x="810" y="2560"/>
                  </a:lnTo>
                  <a:lnTo>
                    <a:pt x="777" y="2523"/>
                  </a:lnTo>
                  <a:lnTo>
                    <a:pt x="777" y="2523"/>
                  </a:lnTo>
                  <a:lnTo>
                    <a:pt x="755" y="2497"/>
                  </a:lnTo>
                  <a:lnTo>
                    <a:pt x="733" y="2471"/>
                  </a:lnTo>
                  <a:lnTo>
                    <a:pt x="718" y="2441"/>
                  </a:lnTo>
                  <a:lnTo>
                    <a:pt x="699" y="2412"/>
                  </a:lnTo>
                  <a:lnTo>
                    <a:pt x="688" y="2379"/>
                  </a:lnTo>
                  <a:lnTo>
                    <a:pt x="673" y="2338"/>
                  </a:lnTo>
                  <a:lnTo>
                    <a:pt x="662" y="2297"/>
                  </a:lnTo>
                  <a:lnTo>
                    <a:pt x="654" y="2253"/>
                  </a:lnTo>
                  <a:lnTo>
                    <a:pt x="639" y="2143"/>
                  </a:lnTo>
                  <a:lnTo>
                    <a:pt x="629" y="2001"/>
                  </a:lnTo>
                  <a:lnTo>
                    <a:pt x="625" y="1832"/>
                  </a:lnTo>
                  <a:lnTo>
                    <a:pt x="622" y="1621"/>
                  </a:lnTo>
                  <a:lnTo>
                    <a:pt x="622" y="1621"/>
                  </a:lnTo>
                  <a:lnTo>
                    <a:pt x="625" y="1413"/>
                  </a:lnTo>
                  <a:lnTo>
                    <a:pt x="629" y="1240"/>
                  </a:lnTo>
                  <a:lnTo>
                    <a:pt x="639" y="1103"/>
                  </a:lnTo>
                  <a:lnTo>
                    <a:pt x="654" y="995"/>
                  </a:lnTo>
                  <a:lnTo>
                    <a:pt x="662" y="947"/>
                  </a:lnTo>
                  <a:lnTo>
                    <a:pt x="673" y="906"/>
                  </a:lnTo>
                  <a:lnTo>
                    <a:pt x="688" y="870"/>
                  </a:lnTo>
                  <a:lnTo>
                    <a:pt x="699" y="836"/>
                  </a:lnTo>
                  <a:lnTo>
                    <a:pt x="718" y="807"/>
                  </a:lnTo>
                  <a:lnTo>
                    <a:pt x="733" y="777"/>
                  </a:lnTo>
                  <a:lnTo>
                    <a:pt x="755" y="752"/>
                  </a:lnTo>
                  <a:lnTo>
                    <a:pt x="777" y="725"/>
                  </a:lnTo>
                  <a:lnTo>
                    <a:pt x="777" y="725"/>
                  </a:lnTo>
                  <a:lnTo>
                    <a:pt x="810" y="688"/>
                  </a:lnTo>
                  <a:lnTo>
                    <a:pt x="851" y="654"/>
                  </a:lnTo>
                  <a:lnTo>
                    <a:pt x="895" y="624"/>
                  </a:lnTo>
                  <a:lnTo>
                    <a:pt x="943" y="604"/>
                  </a:lnTo>
                  <a:lnTo>
                    <a:pt x="995" y="580"/>
                  </a:lnTo>
                  <a:lnTo>
                    <a:pt x="1054" y="565"/>
                  </a:lnTo>
                  <a:lnTo>
                    <a:pt x="1113" y="559"/>
                  </a:lnTo>
                  <a:lnTo>
                    <a:pt x="1172" y="555"/>
                  </a:lnTo>
                  <a:lnTo>
                    <a:pt x="1172" y="555"/>
                  </a:lnTo>
                  <a:lnTo>
                    <a:pt x="1229" y="555"/>
                  </a:lnTo>
                  <a:lnTo>
                    <a:pt x="1276" y="562"/>
                  </a:lnTo>
                  <a:lnTo>
                    <a:pt x="1325" y="570"/>
                  </a:lnTo>
                  <a:lnTo>
                    <a:pt x="1369" y="580"/>
                  </a:lnTo>
                  <a:lnTo>
                    <a:pt x="1414" y="595"/>
                  </a:lnTo>
                  <a:lnTo>
                    <a:pt x="1454" y="610"/>
                  </a:lnTo>
                  <a:lnTo>
                    <a:pt x="1491" y="633"/>
                  </a:lnTo>
                  <a:lnTo>
                    <a:pt x="1528" y="654"/>
                  </a:lnTo>
                  <a:lnTo>
                    <a:pt x="1557" y="681"/>
                  </a:lnTo>
                  <a:lnTo>
                    <a:pt x="1591" y="710"/>
                  </a:lnTo>
                  <a:lnTo>
                    <a:pt x="1616" y="740"/>
                  </a:lnTo>
                  <a:lnTo>
                    <a:pt x="1643" y="777"/>
                  </a:lnTo>
                  <a:lnTo>
                    <a:pt x="1668" y="814"/>
                  </a:lnTo>
                  <a:lnTo>
                    <a:pt x="1688" y="855"/>
                  </a:lnTo>
                  <a:lnTo>
                    <a:pt x="1710" y="895"/>
                  </a:lnTo>
                  <a:lnTo>
                    <a:pt x="1725" y="940"/>
                  </a:lnTo>
                  <a:lnTo>
                    <a:pt x="2361" y="940"/>
                  </a:lnTo>
                  <a:lnTo>
                    <a:pt x="2361" y="940"/>
                  </a:lnTo>
                  <a:lnTo>
                    <a:pt x="2334" y="847"/>
                  </a:lnTo>
                  <a:lnTo>
                    <a:pt x="2305" y="755"/>
                  </a:lnTo>
                  <a:lnTo>
                    <a:pt x="2272" y="666"/>
                  </a:lnTo>
                  <a:lnTo>
                    <a:pt x="2228" y="580"/>
                  </a:lnTo>
                  <a:lnTo>
                    <a:pt x="2179" y="500"/>
                  </a:lnTo>
                  <a:lnTo>
                    <a:pt x="2124" y="422"/>
                  </a:lnTo>
                  <a:lnTo>
                    <a:pt x="2061" y="348"/>
                  </a:lnTo>
                  <a:lnTo>
                    <a:pt x="2024" y="314"/>
                  </a:lnTo>
                  <a:lnTo>
                    <a:pt x="1991" y="281"/>
                  </a:lnTo>
                  <a:lnTo>
                    <a:pt x="1954" y="248"/>
                  </a:lnTo>
                  <a:lnTo>
                    <a:pt x="1913" y="219"/>
                  </a:lnTo>
                  <a:lnTo>
                    <a:pt x="1873" y="192"/>
                  </a:lnTo>
                  <a:lnTo>
                    <a:pt x="1831" y="163"/>
                  </a:lnTo>
                  <a:lnTo>
                    <a:pt x="1784" y="140"/>
                  </a:lnTo>
                  <a:lnTo>
                    <a:pt x="1739" y="115"/>
                  </a:lnTo>
                  <a:lnTo>
                    <a:pt x="1690" y="96"/>
                  </a:lnTo>
                  <a:lnTo>
                    <a:pt x="1639" y="74"/>
                  </a:lnTo>
                  <a:lnTo>
                    <a:pt x="1587" y="59"/>
                  </a:lnTo>
                  <a:lnTo>
                    <a:pt x="1535" y="44"/>
                  </a:lnTo>
                  <a:lnTo>
                    <a:pt x="1480" y="29"/>
                  </a:lnTo>
                  <a:lnTo>
                    <a:pt x="1424" y="18"/>
                  </a:lnTo>
                  <a:lnTo>
                    <a:pt x="1365" y="12"/>
                  </a:lnTo>
                  <a:lnTo>
                    <a:pt x="1303" y="3"/>
                  </a:lnTo>
                  <a:lnTo>
                    <a:pt x="1239" y="0"/>
                  </a:lnTo>
                  <a:lnTo>
                    <a:pt x="1172"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3600">
                <a:solidFill>
                  <a:srgbClr val="000000"/>
                </a:solidFill>
              </a:endParaRPr>
            </a:p>
          </p:txBody>
        </p:sp>
      </p:grpSp>
      <p:sp>
        <p:nvSpPr>
          <p:cNvPr id="37" name="Slide Number Placeholder 5"/>
          <p:cNvSpPr txBox="1">
            <a:spLocks/>
          </p:cNvSpPr>
          <p:nvPr/>
        </p:nvSpPr>
        <p:spPr>
          <a:xfrm>
            <a:off x="372035" y="6356353"/>
            <a:ext cx="4901714"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accent5"/>
                </a:solidFill>
                <a:latin typeface="Microsoft Sans Serif" charset="0"/>
                <a:ea typeface="Microsoft Sans Serif" charset="0"/>
                <a:cs typeface="Microsoft Sans Serif"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defRPr/>
            </a:pPr>
            <a:r>
              <a:rPr lang="en-US" sz="800" dirty="0">
                <a:solidFill>
                  <a:srgbClr val="FFFFFF"/>
                </a:solidFill>
                <a:latin typeface="Arial" charset="0"/>
                <a:ea typeface="Arial" charset="0"/>
                <a:cs typeface="Arial" charset="0"/>
              </a:rPr>
              <a:t>© 2018 </a:t>
            </a:r>
            <a:r>
              <a:rPr lang="en-US" sz="800" dirty="0" err="1">
                <a:solidFill>
                  <a:srgbClr val="FFFFFF"/>
                </a:solidFill>
                <a:latin typeface="Arial" charset="0"/>
                <a:ea typeface="Arial" charset="0"/>
                <a:cs typeface="Arial" charset="0"/>
              </a:rPr>
              <a:t>Rightpoint</a:t>
            </a:r>
            <a:r>
              <a:rPr lang="en-US" sz="800" dirty="0">
                <a:solidFill>
                  <a:srgbClr val="FFFFFF"/>
                </a:solidFill>
                <a:latin typeface="Arial" charset="0"/>
                <a:ea typeface="Arial" charset="0"/>
                <a:cs typeface="Arial" charset="0"/>
              </a:rPr>
              <a:t>. All rights reserved. Confidential.</a:t>
            </a:r>
          </a:p>
        </p:txBody>
      </p:sp>
      <p:grpSp>
        <p:nvGrpSpPr>
          <p:cNvPr id="36" name="Group 35">
            <a:extLst>
              <a:ext uri="{FF2B5EF4-FFF2-40B4-BE49-F238E27FC236}">
                <a16:creationId xmlns:a16="http://schemas.microsoft.com/office/drawing/2014/main" id="{E50343FE-8E3F-5D45-AA60-165E6EC28926}"/>
              </a:ext>
            </a:extLst>
          </p:cNvPr>
          <p:cNvGrpSpPr/>
          <p:nvPr userDrawn="1"/>
        </p:nvGrpSpPr>
        <p:grpSpPr>
          <a:xfrm>
            <a:off x="423863" y="0"/>
            <a:ext cx="11444766" cy="6858000"/>
            <a:chOff x="423863" y="1060450"/>
            <a:chExt cx="9023350" cy="5407025"/>
          </a:xfrm>
          <a:solidFill>
            <a:srgbClr val="7793AB"/>
          </a:solidFill>
        </p:grpSpPr>
        <p:sp>
          <p:nvSpPr>
            <p:cNvPr id="38" name="Freeform 37">
              <a:extLst>
                <a:ext uri="{FF2B5EF4-FFF2-40B4-BE49-F238E27FC236}">
                  <a16:creationId xmlns:a16="http://schemas.microsoft.com/office/drawing/2014/main" id="{2DCCFD26-3494-DC40-93E8-D2695E28B86B}"/>
                </a:ext>
              </a:extLst>
            </p:cNvPr>
            <p:cNvSpPr>
              <a:spLocks noChangeArrowheads="1"/>
            </p:cNvSpPr>
            <p:nvPr userDrawn="1"/>
          </p:nvSpPr>
          <p:spPr bwMode="auto">
            <a:xfrm>
              <a:off x="423863" y="1060450"/>
              <a:ext cx="1089025" cy="1784350"/>
            </a:xfrm>
            <a:custGeom>
              <a:avLst/>
              <a:gdLst>
                <a:gd name="T0" fmla="*/ 1512 w 3025"/>
                <a:gd name="T1" fmla="*/ 4954 h 4955"/>
                <a:gd name="T2" fmla="*/ 0 w 3025"/>
                <a:gd name="T3" fmla="*/ 4954 h 4955"/>
                <a:gd name="T4" fmla="*/ 0 w 3025"/>
                <a:gd name="T5" fmla="*/ 0 h 4955"/>
                <a:gd name="T6" fmla="*/ 3024 w 3025"/>
                <a:gd name="T7" fmla="*/ 0 h 4955"/>
                <a:gd name="T8" fmla="*/ 3024 w 3025"/>
                <a:gd name="T9" fmla="*/ 4954 h 4955"/>
                <a:gd name="T10" fmla="*/ 1512 w 3025"/>
                <a:gd name="T11" fmla="*/ 4954 h 4955"/>
              </a:gdLst>
              <a:ahLst/>
              <a:cxnLst>
                <a:cxn ang="0">
                  <a:pos x="T0" y="T1"/>
                </a:cxn>
                <a:cxn ang="0">
                  <a:pos x="T2" y="T3"/>
                </a:cxn>
                <a:cxn ang="0">
                  <a:pos x="T4" y="T5"/>
                </a:cxn>
                <a:cxn ang="0">
                  <a:pos x="T6" y="T7"/>
                </a:cxn>
                <a:cxn ang="0">
                  <a:pos x="T8" y="T9"/>
                </a:cxn>
                <a:cxn ang="0">
                  <a:pos x="T10" y="T11"/>
                </a:cxn>
              </a:cxnLst>
              <a:rect l="0" t="0" r="r" b="b"/>
              <a:pathLst>
                <a:path w="3025" h="4955">
                  <a:moveTo>
                    <a:pt x="1512" y="4954"/>
                  </a:moveTo>
                  <a:lnTo>
                    <a:pt x="0" y="4954"/>
                  </a:lnTo>
                  <a:lnTo>
                    <a:pt x="0" y="0"/>
                  </a:lnTo>
                  <a:lnTo>
                    <a:pt x="3024" y="0"/>
                  </a:lnTo>
                  <a:lnTo>
                    <a:pt x="3024" y="4954"/>
                  </a:lnTo>
                  <a:lnTo>
                    <a:pt x="1512" y="495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9" name="Freeform 38">
              <a:extLst>
                <a:ext uri="{FF2B5EF4-FFF2-40B4-BE49-F238E27FC236}">
                  <a16:creationId xmlns:a16="http://schemas.microsoft.com/office/drawing/2014/main" id="{2623F5BD-DCF4-B64D-9816-FC7C9A665D6E}"/>
                </a:ext>
              </a:extLst>
            </p:cNvPr>
            <p:cNvSpPr>
              <a:spLocks noChangeArrowheads="1"/>
            </p:cNvSpPr>
            <p:nvPr userDrawn="1"/>
          </p:nvSpPr>
          <p:spPr bwMode="auto">
            <a:xfrm>
              <a:off x="2514600" y="1060450"/>
              <a:ext cx="2135188" cy="1784350"/>
            </a:xfrm>
            <a:custGeom>
              <a:avLst/>
              <a:gdLst>
                <a:gd name="T0" fmla="*/ 0 w 5931"/>
                <a:gd name="T1" fmla="*/ 0 h 4955"/>
                <a:gd name="T2" fmla="*/ 2421 w 5931"/>
                <a:gd name="T3" fmla="*/ 4954 h 4955"/>
                <a:gd name="T4" fmla="*/ 5930 w 5931"/>
                <a:gd name="T5" fmla="*/ 4954 h 4955"/>
                <a:gd name="T6" fmla="*/ 3364 w 5931"/>
                <a:gd name="T7" fmla="*/ 0 h 4955"/>
                <a:gd name="T8" fmla="*/ 0 w 5931"/>
                <a:gd name="T9" fmla="*/ 0 h 4955"/>
              </a:gdLst>
              <a:ahLst/>
              <a:cxnLst>
                <a:cxn ang="0">
                  <a:pos x="T0" y="T1"/>
                </a:cxn>
                <a:cxn ang="0">
                  <a:pos x="T2" y="T3"/>
                </a:cxn>
                <a:cxn ang="0">
                  <a:pos x="T4" y="T5"/>
                </a:cxn>
                <a:cxn ang="0">
                  <a:pos x="T6" y="T7"/>
                </a:cxn>
                <a:cxn ang="0">
                  <a:pos x="T8" y="T9"/>
                </a:cxn>
              </a:cxnLst>
              <a:rect l="0" t="0" r="r" b="b"/>
              <a:pathLst>
                <a:path w="5931" h="4955">
                  <a:moveTo>
                    <a:pt x="0" y="0"/>
                  </a:moveTo>
                  <a:lnTo>
                    <a:pt x="2421" y="4954"/>
                  </a:lnTo>
                  <a:lnTo>
                    <a:pt x="5930" y="4954"/>
                  </a:lnTo>
                  <a:lnTo>
                    <a:pt x="3364" y="0"/>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0" name="Freeform 39">
              <a:extLst>
                <a:ext uri="{FF2B5EF4-FFF2-40B4-BE49-F238E27FC236}">
                  <a16:creationId xmlns:a16="http://schemas.microsoft.com/office/drawing/2014/main" id="{27C41E74-5215-DD41-B94A-36FF17755BD4}"/>
                </a:ext>
              </a:extLst>
            </p:cNvPr>
            <p:cNvSpPr>
              <a:spLocks noChangeArrowheads="1"/>
            </p:cNvSpPr>
            <p:nvPr userDrawn="1"/>
          </p:nvSpPr>
          <p:spPr bwMode="auto">
            <a:xfrm>
              <a:off x="423863" y="4030663"/>
              <a:ext cx="3708400" cy="1047750"/>
            </a:xfrm>
            <a:custGeom>
              <a:avLst/>
              <a:gdLst>
                <a:gd name="T0" fmla="*/ 0 w 10300"/>
                <a:gd name="T1" fmla="*/ 2910 h 2911"/>
                <a:gd name="T2" fmla="*/ 10299 w 10300"/>
                <a:gd name="T3" fmla="*/ 2910 h 2911"/>
                <a:gd name="T4" fmla="*/ 10299 w 10300"/>
                <a:gd name="T5" fmla="*/ 0 h 2911"/>
                <a:gd name="T6" fmla="*/ 0 w 10300"/>
                <a:gd name="T7" fmla="*/ 0 h 2911"/>
                <a:gd name="T8" fmla="*/ 0 w 10300"/>
                <a:gd name="T9" fmla="*/ 2910 h 2911"/>
              </a:gdLst>
              <a:ahLst/>
              <a:cxnLst>
                <a:cxn ang="0">
                  <a:pos x="T0" y="T1"/>
                </a:cxn>
                <a:cxn ang="0">
                  <a:pos x="T2" y="T3"/>
                </a:cxn>
                <a:cxn ang="0">
                  <a:pos x="T4" y="T5"/>
                </a:cxn>
                <a:cxn ang="0">
                  <a:pos x="T6" y="T7"/>
                </a:cxn>
                <a:cxn ang="0">
                  <a:pos x="T8" y="T9"/>
                </a:cxn>
              </a:cxnLst>
              <a:rect l="0" t="0" r="r" b="b"/>
              <a:pathLst>
                <a:path w="10300" h="2911">
                  <a:moveTo>
                    <a:pt x="0" y="2910"/>
                  </a:moveTo>
                  <a:lnTo>
                    <a:pt x="10299" y="2910"/>
                  </a:lnTo>
                  <a:lnTo>
                    <a:pt x="10299" y="0"/>
                  </a:lnTo>
                  <a:lnTo>
                    <a:pt x="0" y="0"/>
                  </a:lnTo>
                  <a:lnTo>
                    <a:pt x="0" y="291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1" name="Freeform 40">
              <a:extLst>
                <a:ext uri="{FF2B5EF4-FFF2-40B4-BE49-F238E27FC236}">
                  <a16:creationId xmlns:a16="http://schemas.microsoft.com/office/drawing/2014/main" id="{92029ACF-B2B3-6244-86B6-E0E5E89E8298}"/>
                </a:ext>
              </a:extLst>
            </p:cNvPr>
            <p:cNvSpPr>
              <a:spLocks noChangeArrowheads="1"/>
            </p:cNvSpPr>
            <p:nvPr userDrawn="1"/>
          </p:nvSpPr>
          <p:spPr bwMode="auto">
            <a:xfrm>
              <a:off x="5440363" y="4030663"/>
              <a:ext cx="4006850" cy="2436812"/>
            </a:xfrm>
            <a:custGeom>
              <a:avLst/>
              <a:gdLst>
                <a:gd name="T0" fmla="*/ 3029 w 11132"/>
                <a:gd name="T1" fmla="*/ 2698 h 6769"/>
                <a:gd name="T2" fmla="*/ 5987 w 11132"/>
                <a:gd name="T3" fmla="*/ 2706 h 6769"/>
                <a:gd name="T4" fmla="*/ 6233 w 11132"/>
                <a:gd name="T5" fmla="*/ 2720 h 6769"/>
                <a:gd name="T6" fmla="*/ 6467 w 11132"/>
                <a:gd name="T7" fmla="*/ 2760 h 6769"/>
                <a:gd name="T8" fmla="*/ 6684 w 11132"/>
                <a:gd name="T9" fmla="*/ 2821 h 6769"/>
                <a:gd name="T10" fmla="*/ 6891 w 11132"/>
                <a:gd name="T11" fmla="*/ 2895 h 6769"/>
                <a:gd name="T12" fmla="*/ 7080 w 11132"/>
                <a:gd name="T13" fmla="*/ 2989 h 6769"/>
                <a:gd name="T14" fmla="*/ 7260 w 11132"/>
                <a:gd name="T15" fmla="*/ 3100 h 6769"/>
                <a:gd name="T16" fmla="*/ 7420 w 11132"/>
                <a:gd name="T17" fmla="*/ 3223 h 6769"/>
                <a:gd name="T18" fmla="*/ 7565 w 11132"/>
                <a:gd name="T19" fmla="*/ 3368 h 6769"/>
                <a:gd name="T20" fmla="*/ 7693 w 11132"/>
                <a:gd name="T21" fmla="*/ 3518 h 6769"/>
                <a:gd name="T22" fmla="*/ 7811 w 11132"/>
                <a:gd name="T23" fmla="*/ 3693 h 6769"/>
                <a:gd name="T24" fmla="*/ 7905 w 11132"/>
                <a:gd name="T25" fmla="*/ 3870 h 6769"/>
                <a:gd name="T26" fmla="*/ 7979 w 11132"/>
                <a:gd name="T27" fmla="*/ 4065 h 6769"/>
                <a:gd name="T28" fmla="*/ 8041 w 11132"/>
                <a:gd name="T29" fmla="*/ 4272 h 6769"/>
                <a:gd name="T30" fmla="*/ 8080 w 11132"/>
                <a:gd name="T31" fmla="*/ 4491 h 6769"/>
                <a:gd name="T32" fmla="*/ 8102 w 11132"/>
                <a:gd name="T33" fmla="*/ 4717 h 6769"/>
                <a:gd name="T34" fmla="*/ 8102 w 11132"/>
                <a:gd name="T35" fmla="*/ 4954 h 6769"/>
                <a:gd name="T36" fmla="*/ 8080 w 11132"/>
                <a:gd name="T37" fmla="*/ 5175 h 6769"/>
                <a:gd name="T38" fmla="*/ 8041 w 11132"/>
                <a:gd name="T39" fmla="*/ 5392 h 6769"/>
                <a:gd name="T40" fmla="*/ 7979 w 11132"/>
                <a:gd name="T41" fmla="*/ 5599 h 6769"/>
                <a:gd name="T42" fmla="*/ 7905 w 11132"/>
                <a:gd name="T43" fmla="*/ 5788 h 6769"/>
                <a:gd name="T44" fmla="*/ 7811 w 11132"/>
                <a:gd name="T45" fmla="*/ 5973 h 6769"/>
                <a:gd name="T46" fmla="*/ 7693 w 11132"/>
                <a:gd name="T47" fmla="*/ 6141 h 6769"/>
                <a:gd name="T48" fmla="*/ 7565 w 11132"/>
                <a:gd name="T49" fmla="*/ 6291 h 6769"/>
                <a:gd name="T50" fmla="*/ 7420 w 11132"/>
                <a:gd name="T51" fmla="*/ 6431 h 6769"/>
                <a:gd name="T52" fmla="*/ 7260 w 11132"/>
                <a:gd name="T53" fmla="*/ 6554 h 6769"/>
                <a:gd name="T54" fmla="*/ 7080 w 11132"/>
                <a:gd name="T55" fmla="*/ 6665 h 6769"/>
                <a:gd name="T56" fmla="*/ 6891 w 11132"/>
                <a:gd name="T57" fmla="*/ 6754 h 6769"/>
                <a:gd name="T58" fmla="*/ 10749 w 11132"/>
                <a:gd name="T59" fmla="*/ 6768 h 6769"/>
                <a:gd name="T60" fmla="*/ 10863 w 11132"/>
                <a:gd name="T61" fmla="*/ 6480 h 6769"/>
                <a:gd name="T62" fmla="*/ 10991 w 11132"/>
                <a:gd name="T63" fmla="*/ 6030 h 6769"/>
                <a:gd name="T64" fmla="*/ 11079 w 11132"/>
                <a:gd name="T65" fmla="*/ 5559 h 6769"/>
                <a:gd name="T66" fmla="*/ 11124 w 11132"/>
                <a:gd name="T67" fmla="*/ 5082 h 6769"/>
                <a:gd name="T68" fmla="*/ 11124 w 11132"/>
                <a:gd name="T69" fmla="*/ 4589 h 6769"/>
                <a:gd name="T70" fmla="*/ 11079 w 11132"/>
                <a:gd name="T71" fmla="*/ 4104 h 6769"/>
                <a:gd name="T72" fmla="*/ 10991 w 11132"/>
                <a:gd name="T73" fmla="*/ 3636 h 6769"/>
                <a:gd name="T74" fmla="*/ 10863 w 11132"/>
                <a:gd name="T75" fmla="*/ 3183 h 6769"/>
                <a:gd name="T76" fmla="*/ 10690 w 11132"/>
                <a:gd name="T77" fmla="*/ 2755 h 6769"/>
                <a:gd name="T78" fmla="*/ 10478 w 11132"/>
                <a:gd name="T79" fmla="*/ 2341 h 6769"/>
                <a:gd name="T80" fmla="*/ 10220 w 11132"/>
                <a:gd name="T81" fmla="*/ 1957 h 6769"/>
                <a:gd name="T82" fmla="*/ 9932 w 11132"/>
                <a:gd name="T83" fmla="*/ 1600 h 6769"/>
                <a:gd name="T84" fmla="*/ 9602 w 11132"/>
                <a:gd name="T85" fmla="*/ 1270 h 6769"/>
                <a:gd name="T86" fmla="*/ 9232 w 11132"/>
                <a:gd name="T87" fmla="*/ 970 h 6769"/>
                <a:gd name="T88" fmla="*/ 8831 w 11132"/>
                <a:gd name="T89" fmla="*/ 709 h 6769"/>
                <a:gd name="T90" fmla="*/ 8390 w 11132"/>
                <a:gd name="T91" fmla="*/ 485 h 6769"/>
                <a:gd name="T92" fmla="*/ 7922 w 11132"/>
                <a:gd name="T93" fmla="*/ 295 h 6769"/>
                <a:gd name="T94" fmla="*/ 7415 w 11132"/>
                <a:gd name="T95" fmla="*/ 155 h 6769"/>
                <a:gd name="T96" fmla="*/ 6878 w 11132"/>
                <a:gd name="T97" fmla="*/ 56 h 6769"/>
                <a:gd name="T98" fmla="*/ 6309 w 11132"/>
                <a:gd name="T99" fmla="*/ 4 h 6769"/>
                <a:gd name="T100" fmla="*/ 0 w 11132"/>
                <a:gd name="T101" fmla="*/ 0 h 6769"/>
                <a:gd name="T102" fmla="*/ 3029 w 11132"/>
                <a:gd name="T103" fmla="*/ 6768 h 67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1132" h="6769">
                  <a:moveTo>
                    <a:pt x="3029" y="6768"/>
                  </a:moveTo>
                  <a:lnTo>
                    <a:pt x="3029" y="2698"/>
                  </a:lnTo>
                  <a:lnTo>
                    <a:pt x="5859" y="2698"/>
                  </a:lnTo>
                  <a:lnTo>
                    <a:pt x="5987" y="2706"/>
                  </a:lnTo>
                  <a:lnTo>
                    <a:pt x="6110" y="2711"/>
                  </a:lnTo>
                  <a:lnTo>
                    <a:pt x="6233" y="2720"/>
                  </a:lnTo>
                  <a:lnTo>
                    <a:pt x="6349" y="2738"/>
                  </a:lnTo>
                  <a:lnTo>
                    <a:pt x="6467" y="2760"/>
                  </a:lnTo>
                  <a:lnTo>
                    <a:pt x="6578" y="2789"/>
                  </a:lnTo>
                  <a:lnTo>
                    <a:pt x="6684" y="2821"/>
                  </a:lnTo>
                  <a:lnTo>
                    <a:pt x="6790" y="2856"/>
                  </a:lnTo>
                  <a:lnTo>
                    <a:pt x="6891" y="2895"/>
                  </a:lnTo>
                  <a:lnTo>
                    <a:pt x="6987" y="2940"/>
                  </a:lnTo>
                  <a:lnTo>
                    <a:pt x="7080" y="2989"/>
                  </a:lnTo>
                  <a:lnTo>
                    <a:pt x="7169" y="3045"/>
                  </a:lnTo>
                  <a:lnTo>
                    <a:pt x="7260" y="3100"/>
                  </a:lnTo>
                  <a:lnTo>
                    <a:pt x="7344" y="3161"/>
                  </a:lnTo>
                  <a:lnTo>
                    <a:pt x="7420" y="3223"/>
                  </a:lnTo>
                  <a:lnTo>
                    <a:pt x="7494" y="3297"/>
                  </a:lnTo>
                  <a:lnTo>
                    <a:pt x="7565" y="3368"/>
                  </a:lnTo>
                  <a:lnTo>
                    <a:pt x="7632" y="3442"/>
                  </a:lnTo>
                  <a:lnTo>
                    <a:pt x="7693" y="3518"/>
                  </a:lnTo>
                  <a:lnTo>
                    <a:pt x="7755" y="3602"/>
                  </a:lnTo>
                  <a:lnTo>
                    <a:pt x="7811" y="3693"/>
                  </a:lnTo>
                  <a:lnTo>
                    <a:pt x="7861" y="3782"/>
                  </a:lnTo>
                  <a:lnTo>
                    <a:pt x="7905" y="3870"/>
                  </a:lnTo>
                  <a:lnTo>
                    <a:pt x="7944" y="3971"/>
                  </a:lnTo>
                  <a:lnTo>
                    <a:pt x="7979" y="4065"/>
                  </a:lnTo>
                  <a:lnTo>
                    <a:pt x="8011" y="4166"/>
                  </a:lnTo>
                  <a:lnTo>
                    <a:pt x="8041" y="4272"/>
                  </a:lnTo>
                  <a:lnTo>
                    <a:pt x="8063" y="4378"/>
                  </a:lnTo>
                  <a:lnTo>
                    <a:pt x="8080" y="4491"/>
                  </a:lnTo>
                  <a:lnTo>
                    <a:pt x="8090" y="4602"/>
                  </a:lnTo>
                  <a:lnTo>
                    <a:pt x="8102" y="4717"/>
                  </a:lnTo>
                  <a:lnTo>
                    <a:pt x="8102" y="4836"/>
                  </a:lnTo>
                  <a:lnTo>
                    <a:pt x="8102" y="4954"/>
                  </a:lnTo>
                  <a:lnTo>
                    <a:pt x="8090" y="5065"/>
                  </a:lnTo>
                  <a:lnTo>
                    <a:pt x="8080" y="5175"/>
                  </a:lnTo>
                  <a:lnTo>
                    <a:pt x="8063" y="5286"/>
                  </a:lnTo>
                  <a:lnTo>
                    <a:pt x="8041" y="5392"/>
                  </a:lnTo>
                  <a:lnTo>
                    <a:pt x="8011" y="5500"/>
                  </a:lnTo>
                  <a:lnTo>
                    <a:pt x="7979" y="5599"/>
                  </a:lnTo>
                  <a:lnTo>
                    <a:pt x="7944" y="5695"/>
                  </a:lnTo>
                  <a:lnTo>
                    <a:pt x="7905" y="5788"/>
                  </a:lnTo>
                  <a:lnTo>
                    <a:pt x="7861" y="5884"/>
                  </a:lnTo>
                  <a:lnTo>
                    <a:pt x="7811" y="5973"/>
                  </a:lnTo>
                  <a:lnTo>
                    <a:pt x="7755" y="6057"/>
                  </a:lnTo>
                  <a:lnTo>
                    <a:pt x="7693" y="6141"/>
                  </a:lnTo>
                  <a:lnTo>
                    <a:pt x="7632" y="6219"/>
                  </a:lnTo>
                  <a:lnTo>
                    <a:pt x="7565" y="6291"/>
                  </a:lnTo>
                  <a:lnTo>
                    <a:pt x="7494" y="6365"/>
                  </a:lnTo>
                  <a:lnTo>
                    <a:pt x="7420" y="6431"/>
                  </a:lnTo>
                  <a:lnTo>
                    <a:pt x="7344" y="6498"/>
                  </a:lnTo>
                  <a:lnTo>
                    <a:pt x="7260" y="6554"/>
                  </a:lnTo>
                  <a:lnTo>
                    <a:pt x="7169" y="6608"/>
                  </a:lnTo>
                  <a:lnTo>
                    <a:pt x="7080" y="6665"/>
                  </a:lnTo>
                  <a:lnTo>
                    <a:pt x="6987" y="6709"/>
                  </a:lnTo>
                  <a:lnTo>
                    <a:pt x="6891" y="6754"/>
                  </a:lnTo>
                  <a:lnTo>
                    <a:pt x="6854" y="6768"/>
                  </a:lnTo>
                  <a:lnTo>
                    <a:pt x="10749" y="6768"/>
                  </a:lnTo>
                  <a:lnTo>
                    <a:pt x="10779" y="6699"/>
                  </a:lnTo>
                  <a:lnTo>
                    <a:pt x="10863" y="6480"/>
                  </a:lnTo>
                  <a:lnTo>
                    <a:pt x="10929" y="6259"/>
                  </a:lnTo>
                  <a:lnTo>
                    <a:pt x="10991" y="6030"/>
                  </a:lnTo>
                  <a:lnTo>
                    <a:pt x="11040" y="5801"/>
                  </a:lnTo>
                  <a:lnTo>
                    <a:pt x="11079" y="5559"/>
                  </a:lnTo>
                  <a:lnTo>
                    <a:pt x="11109" y="5321"/>
                  </a:lnTo>
                  <a:lnTo>
                    <a:pt x="11124" y="5082"/>
                  </a:lnTo>
                  <a:lnTo>
                    <a:pt x="11131" y="4836"/>
                  </a:lnTo>
                  <a:lnTo>
                    <a:pt x="11124" y="4589"/>
                  </a:lnTo>
                  <a:lnTo>
                    <a:pt x="11109" y="4346"/>
                  </a:lnTo>
                  <a:lnTo>
                    <a:pt x="11079" y="4104"/>
                  </a:lnTo>
                  <a:lnTo>
                    <a:pt x="11040" y="3870"/>
                  </a:lnTo>
                  <a:lnTo>
                    <a:pt x="10991" y="3636"/>
                  </a:lnTo>
                  <a:lnTo>
                    <a:pt x="10929" y="3407"/>
                  </a:lnTo>
                  <a:lnTo>
                    <a:pt x="10863" y="3183"/>
                  </a:lnTo>
                  <a:lnTo>
                    <a:pt x="10779" y="2967"/>
                  </a:lnTo>
                  <a:lnTo>
                    <a:pt x="10690" y="2755"/>
                  </a:lnTo>
                  <a:lnTo>
                    <a:pt x="10589" y="2543"/>
                  </a:lnTo>
                  <a:lnTo>
                    <a:pt x="10478" y="2341"/>
                  </a:lnTo>
                  <a:lnTo>
                    <a:pt x="10355" y="2147"/>
                  </a:lnTo>
                  <a:lnTo>
                    <a:pt x="10220" y="1957"/>
                  </a:lnTo>
                  <a:lnTo>
                    <a:pt x="10082" y="1772"/>
                  </a:lnTo>
                  <a:lnTo>
                    <a:pt x="9932" y="1600"/>
                  </a:lnTo>
                  <a:lnTo>
                    <a:pt x="9769" y="1428"/>
                  </a:lnTo>
                  <a:lnTo>
                    <a:pt x="9602" y="1270"/>
                  </a:lnTo>
                  <a:lnTo>
                    <a:pt x="9422" y="1115"/>
                  </a:lnTo>
                  <a:lnTo>
                    <a:pt x="9232" y="970"/>
                  </a:lnTo>
                  <a:lnTo>
                    <a:pt x="9038" y="837"/>
                  </a:lnTo>
                  <a:lnTo>
                    <a:pt x="8831" y="709"/>
                  </a:lnTo>
                  <a:lnTo>
                    <a:pt x="8614" y="590"/>
                  </a:lnTo>
                  <a:lnTo>
                    <a:pt x="8390" y="485"/>
                  </a:lnTo>
                  <a:lnTo>
                    <a:pt x="8164" y="384"/>
                  </a:lnTo>
                  <a:lnTo>
                    <a:pt x="7922" y="295"/>
                  </a:lnTo>
                  <a:lnTo>
                    <a:pt x="7671" y="224"/>
                  </a:lnTo>
                  <a:lnTo>
                    <a:pt x="7415" y="155"/>
                  </a:lnTo>
                  <a:lnTo>
                    <a:pt x="7152" y="100"/>
                  </a:lnTo>
                  <a:lnTo>
                    <a:pt x="6878" y="56"/>
                  </a:lnTo>
                  <a:lnTo>
                    <a:pt x="6595" y="27"/>
                  </a:lnTo>
                  <a:lnTo>
                    <a:pt x="6309" y="4"/>
                  </a:lnTo>
                  <a:lnTo>
                    <a:pt x="6009" y="0"/>
                  </a:lnTo>
                  <a:lnTo>
                    <a:pt x="0" y="0"/>
                  </a:lnTo>
                  <a:lnTo>
                    <a:pt x="0" y="6768"/>
                  </a:lnTo>
                  <a:lnTo>
                    <a:pt x="3029" y="676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2" name="Freeform 41">
              <a:extLst>
                <a:ext uri="{FF2B5EF4-FFF2-40B4-BE49-F238E27FC236}">
                  <a16:creationId xmlns:a16="http://schemas.microsoft.com/office/drawing/2014/main" id="{3E04BF9A-E822-9B40-B6F8-55FA4DBC6F17}"/>
                </a:ext>
              </a:extLst>
            </p:cNvPr>
            <p:cNvSpPr>
              <a:spLocks noChangeArrowheads="1"/>
            </p:cNvSpPr>
            <p:nvPr userDrawn="1"/>
          </p:nvSpPr>
          <p:spPr bwMode="auto">
            <a:xfrm>
              <a:off x="5440363" y="1060450"/>
              <a:ext cx="1090612" cy="1784350"/>
            </a:xfrm>
            <a:custGeom>
              <a:avLst/>
              <a:gdLst>
                <a:gd name="T0" fmla="*/ 1515 w 3030"/>
                <a:gd name="T1" fmla="*/ 4954 h 4955"/>
                <a:gd name="T2" fmla="*/ 0 w 3030"/>
                <a:gd name="T3" fmla="*/ 4954 h 4955"/>
                <a:gd name="T4" fmla="*/ 0 w 3030"/>
                <a:gd name="T5" fmla="*/ 0 h 4955"/>
                <a:gd name="T6" fmla="*/ 3029 w 3030"/>
                <a:gd name="T7" fmla="*/ 0 h 4955"/>
                <a:gd name="T8" fmla="*/ 3029 w 3030"/>
                <a:gd name="T9" fmla="*/ 4954 h 4955"/>
                <a:gd name="T10" fmla="*/ 1515 w 3030"/>
                <a:gd name="T11" fmla="*/ 4954 h 4955"/>
              </a:gdLst>
              <a:ahLst/>
              <a:cxnLst>
                <a:cxn ang="0">
                  <a:pos x="T0" y="T1"/>
                </a:cxn>
                <a:cxn ang="0">
                  <a:pos x="T2" y="T3"/>
                </a:cxn>
                <a:cxn ang="0">
                  <a:pos x="T4" y="T5"/>
                </a:cxn>
                <a:cxn ang="0">
                  <a:pos x="T6" y="T7"/>
                </a:cxn>
                <a:cxn ang="0">
                  <a:pos x="T8" y="T9"/>
                </a:cxn>
                <a:cxn ang="0">
                  <a:pos x="T10" y="T11"/>
                </a:cxn>
              </a:cxnLst>
              <a:rect l="0" t="0" r="r" b="b"/>
              <a:pathLst>
                <a:path w="3030" h="4955">
                  <a:moveTo>
                    <a:pt x="1515" y="4954"/>
                  </a:moveTo>
                  <a:lnTo>
                    <a:pt x="0" y="4954"/>
                  </a:lnTo>
                  <a:lnTo>
                    <a:pt x="0" y="0"/>
                  </a:lnTo>
                  <a:lnTo>
                    <a:pt x="3029" y="0"/>
                  </a:lnTo>
                  <a:lnTo>
                    <a:pt x="3029" y="4954"/>
                  </a:lnTo>
                  <a:lnTo>
                    <a:pt x="1515" y="495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grpSp>
        <p:nvGrpSpPr>
          <p:cNvPr id="43" name="Group 42">
            <a:extLst>
              <a:ext uri="{FF2B5EF4-FFF2-40B4-BE49-F238E27FC236}">
                <a16:creationId xmlns:a16="http://schemas.microsoft.com/office/drawing/2014/main" id="{93D9DA1E-C746-6A43-BFE7-725D7F9619F9}"/>
              </a:ext>
            </a:extLst>
          </p:cNvPr>
          <p:cNvGrpSpPr/>
          <p:nvPr userDrawn="1"/>
        </p:nvGrpSpPr>
        <p:grpSpPr>
          <a:xfrm>
            <a:off x="10038661" y="308355"/>
            <a:ext cx="1829968" cy="312550"/>
            <a:chOff x="185738" y="2941638"/>
            <a:chExt cx="9740900" cy="1663700"/>
          </a:xfrm>
          <a:solidFill>
            <a:schemeClr val="bg1"/>
          </a:solidFill>
        </p:grpSpPr>
        <p:sp>
          <p:nvSpPr>
            <p:cNvPr id="44" name="Freeform 43">
              <a:extLst>
                <a:ext uri="{FF2B5EF4-FFF2-40B4-BE49-F238E27FC236}">
                  <a16:creationId xmlns:a16="http://schemas.microsoft.com/office/drawing/2014/main" id="{CF8D4ABC-A730-034E-9C9E-1378863E7803}"/>
                </a:ext>
              </a:extLst>
            </p:cNvPr>
            <p:cNvSpPr>
              <a:spLocks noChangeArrowheads="1"/>
            </p:cNvSpPr>
            <p:nvPr userDrawn="1"/>
          </p:nvSpPr>
          <p:spPr bwMode="auto">
            <a:xfrm>
              <a:off x="185738" y="2951163"/>
              <a:ext cx="869950" cy="1149350"/>
            </a:xfrm>
            <a:custGeom>
              <a:avLst/>
              <a:gdLst>
                <a:gd name="T0" fmla="*/ 1073 w 2416"/>
                <a:gd name="T1" fmla="*/ 1916 h 3192"/>
                <a:gd name="T2" fmla="*/ 625 w 2416"/>
                <a:gd name="T3" fmla="*/ 3188 h 3192"/>
                <a:gd name="T4" fmla="*/ 0 w 2416"/>
                <a:gd name="T5" fmla="*/ 0 h 3192"/>
                <a:gd name="T6" fmla="*/ 1251 w 2416"/>
                <a:gd name="T7" fmla="*/ 0 h 3192"/>
                <a:gd name="T8" fmla="*/ 1369 w 2416"/>
                <a:gd name="T9" fmla="*/ 3 h 3192"/>
                <a:gd name="T10" fmla="*/ 1485 w 2416"/>
                <a:gd name="T11" fmla="*/ 23 h 3192"/>
                <a:gd name="T12" fmla="*/ 1589 w 2416"/>
                <a:gd name="T13" fmla="*/ 46 h 3192"/>
                <a:gd name="T14" fmla="*/ 1688 w 2416"/>
                <a:gd name="T15" fmla="*/ 79 h 3192"/>
                <a:gd name="T16" fmla="*/ 1780 w 2416"/>
                <a:gd name="T17" fmla="*/ 119 h 3192"/>
                <a:gd name="T18" fmla="*/ 1865 w 2416"/>
                <a:gd name="T19" fmla="*/ 172 h 3192"/>
                <a:gd name="T20" fmla="*/ 1944 w 2416"/>
                <a:gd name="T21" fmla="*/ 228 h 3192"/>
                <a:gd name="T22" fmla="*/ 2013 w 2416"/>
                <a:gd name="T23" fmla="*/ 291 h 3192"/>
                <a:gd name="T24" fmla="*/ 2076 w 2416"/>
                <a:gd name="T25" fmla="*/ 360 h 3192"/>
                <a:gd name="T26" fmla="*/ 2132 w 2416"/>
                <a:gd name="T27" fmla="*/ 434 h 3192"/>
                <a:gd name="T28" fmla="*/ 2181 w 2416"/>
                <a:gd name="T29" fmla="*/ 517 h 3192"/>
                <a:gd name="T30" fmla="*/ 2216 w 2416"/>
                <a:gd name="T31" fmla="*/ 603 h 3192"/>
                <a:gd name="T32" fmla="*/ 2246 w 2416"/>
                <a:gd name="T33" fmla="*/ 692 h 3192"/>
                <a:gd name="T34" fmla="*/ 2268 w 2416"/>
                <a:gd name="T35" fmla="*/ 783 h 3192"/>
                <a:gd name="T36" fmla="*/ 2283 w 2416"/>
                <a:gd name="T37" fmla="*/ 878 h 3192"/>
                <a:gd name="T38" fmla="*/ 2286 w 2416"/>
                <a:gd name="T39" fmla="*/ 977 h 3192"/>
                <a:gd name="T40" fmla="*/ 2283 w 2416"/>
                <a:gd name="T41" fmla="*/ 1059 h 3192"/>
                <a:gd name="T42" fmla="*/ 2261 w 2416"/>
                <a:gd name="T43" fmla="*/ 1210 h 3192"/>
                <a:gd name="T44" fmla="*/ 2212 w 2416"/>
                <a:gd name="T45" fmla="*/ 1347 h 3192"/>
                <a:gd name="T46" fmla="*/ 2150 w 2416"/>
                <a:gd name="T47" fmla="*/ 1469 h 3192"/>
                <a:gd name="T48" fmla="*/ 2068 w 2416"/>
                <a:gd name="T49" fmla="*/ 1572 h 3192"/>
                <a:gd name="T50" fmla="*/ 1976 w 2416"/>
                <a:gd name="T51" fmla="*/ 1661 h 3192"/>
                <a:gd name="T52" fmla="*/ 1873 w 2416"/>
                <a:gd name="T53" fmla="*/ 1735 h 3192"/>
                <a:gd name="T54" fmla="*/ 1760 w 2416"/>
                <a:gd name="T55" fmla="*/ 1792 h 3192"/>
                <a:gd name="T56" fmla="*/ 2415 w 2416"/>
                <a:gd name="T57" fmla="*/ 3191 h 3192"/>
                <a:gd name="T58" fmla="*/ 1695 w 2416"/>
                <a:gd name="T59" fmla="*/ 3188 h 3192"/>
                <a:gd name="T60" fmla="*/ 625 w 2416"/>
                <a:gd name="T61" fmla="*/ 554 h 3192"/>
                <a:gd name="T62" fmla="*/ 1210 w 2416"/>
                <a:gd name="T63" fmla="*/ 1398 h 3192"/>
                <a:gd name="T64" fmla="*/ 1261 w 2416"/>
                <a:gd name="T65" fmla="*/ 1395 h 3192"/>
                <a:gd name="T66" fmla="*/ 1353 w 2416"/>
                <a:gd name="T67" fmla="*/ 1380 h 3192"/>
                <a:gd name="T68" fmla="*/ 1435 w 2416"/>
                <a:gd name="T69" fmla="*/ 1350 h 3192"/>
                <a:gd name="T70" fmla="*/ 1509 w 2416"/>
                <a:gd name="T71" fmla="*/ 1306 h 3192"/>
                <a:gd name="T72" fmla="*/ 1568 w 2416"/>
                <a:gd name="T73" fmla="*/ 1250 h 3192"/>
                <a:gd name="T74" fmla="*/ 1612 w 2416"/>
                <a:gd name="T75" fmla="*/ 1185 h 3192"/>
                <a:gd name="T76" fmla="*/ 1645 w 2416"/>
                <a:gd name="T77" fmla="*/ 1106 h 3192"/>
                <a:gd name="T78" fmla="*/ 1660 w 2416"/>
                <a:gd name="T79" fmla="*/ 1020 h 3192"/>
                <a:gd name="T80" fmla="*/ 1663 w 2416"/>
                <a:gd name="T81" fmla="*/ 976 h 3192"/>
                <a:gd name="T82" fmla="*/ 1652 w 2416"/>
                <a:gd name="T83" fmla="*/ 887 h 3192"/>
                <a:gd name="T84" fmla="*/ 1630 w 2416"/>
                <a:gd name="T85" fmla="*/ 804 h 3192"/>
                <a:gd name="T86" fmla="*/ 1590 w 2416"/>
                <a:gd name="T87" fmla="*/ 735 h 3192"/>
                <a:gd name="T88" fmla="*/ 1538 w 2416"/>
                <a:gd name="T89" fmla="*/ 672 h 3192"/>
                <a:gd name="T90" fmla="*/ 1476 w 2416"/>
                <a:gd name="T91" fmla="*/ 625 h 3192"/>
                <a:gd name="T92" fmla="*/ 1398 w 2416"/>
                <a:gd name="T93" fmla="*/ 588 h 3192"/>
                <a:gd name="T94" fmla="*/ 1309 w 2416"/>
                <a:gd name="T95" fmla="*/ 561 h 3192"/>
                <a:gd name="T96" fmla="*/ 1210 w 2416"/>
                <a:gd name="T97" fmla="*/ 554 h 3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16" h="3192">
                  <a:moveTo>
                    <a:pt x="1695" y="3188"/>
                  </a:moveTo>
                  <a:lnTo>
                    <a:pt x="1073" y="1916"/>
                  </a:lnTo>
                  <a:lnTo>
                    <a:pt x="625" y="1916"/>
                  </a:lnTo>
                  <a:lnTo>
                    <a:pt x="625" y="3188"/>
                  </a:lnTo>
                  <a:lnTo>
                    <a:pt x="0" y="3188"/>
                  </a:lnTo>
                  <a:lnTo>
                    <a:pt x="0" y="0"/>
                  </a:lnTo>
                  <a:lnTo>
                    <a:pt x="1251" y="0"/>
                  </a:lnTo>
                  <a:lnTo>
                    <a:pt x="1251" y="0"/>
                  </a:lnTo>
                  <a:lnTo>
                    <a:pt x="1313" y="0"/>
                  </a:lnTo>
                  <a:lnTo>
                    <a:pt x="1369" y="3"/>
                  </a:lnTo>
                  <a:lnTo>
                    <a:pt x="1429" y="11"/>
                  </a:lnTo>
                  <a:lnTo>
                    <a:pt x="1485" y="23"/>
                  </a:lnTo>
                  <a:lnTo>
                    <a:pt x="1537" y="34"/>
                  </a:lnTo>
                  <a:lnTo>
                    <a:pt x="1589" y="46"/>
                  </a:lnTo>
                  <a:lnTo>
                    <a:pt x="1640" y="61"/>
                  </a:lnTo>
                  <a:lnTo>
                    <a:pt x="1688" y="79"/>
                  </a:lnTo>
                  <a:lnTo>
                    <a:pt x="1735" y="97"/>
                  </a:lnTo>
                  <a:lnTo>
                    <a:pt x="1780" y="119"/>
                  </a:lnTo>
                  <a:lnTo>
                    <a:pt x="1824" y="146"/>
                  </a:lnTo>
                  <a:lnTo>
                    <a:pt x="1865" y="172"/>
                  </a:lnTo>
                  <a:lnTo>
                    <a:pt x="1907" y="199"/>
                  </a:lnTo>
                  <a:lnTo>
                    <a:pt x="1944" y="228"/>
                  </a:lnTo>
                  <a:lnTo>
                    <a:pt x="1981" y="258"/>
                  </a:lnTo>
                  <a:lnTo>
                    <a:pt x="2013" y="291"/>
                  </a:lnTo>
                  <a:lnTo>
                    <a:pt x="2046" y="323"/>
                  </a:lnTo>
                  <a:lnTo>
                    <a:pt x="2076" y="360"/>
                  </a:lnTo>
                  <a:lnTo>
                    <a:pt x="2105" y="397"/>
                  </a:lnTo>
                  <a:lnTo>
                    <a:pt x="2132" y="434"/>
                  </a:lnTo>
                  <a:lnTo>
                    <a:pt x="2154" y="476"/>
                  </a:lnTo>
                  <a:lnTo>
                    <a:pt x="2181" y="517"/>
                  </a:lnTo>
                  <a:lnTo>
                    <a:pt x="2199" y="558"/>
                  </a:lnTo>
                  <a:lnTo>
                    <a:pt x="2216" y="603"/>
                  </a:lnTo>
                  <a:lnTo>
                    <a:pt x="2231" y="647"/>
                  </a:lnTo>
                  <a:lnTo>
                    <a:pt x="2246" y="692"/>
                  </a:lnTo>
                  <a:lnTo>
                    <a:pt x="2261" y="739"/>
                  </a:lnTo>
                  <a:lnTo>
                    <a:pt x="2268" y="783"/>
                  </a:lnTo>
                  <a:lnTo>
                    <a:pt x="2276" y="831"/>
                  </a:lnTo>
                  <a:lnTo>
                    <a:pt x="2283" y="878"/>
                  </a:lnTo>
                  <a:lnTo>
                    <a:pt x="2286" y="930"/>
                  </a:lnTo>
                  <a:lnTo>
                    <a:pt x="2286" y="977"/>
                  </a:lnTo>
                  <a:lnTo>
                    <a:pt x="2286" y="977"/>
                  </a:lnTo>
                  <a:lnTo>
                    <a:pt x="2283" y="1059"/>
                  </a:lnTo>
                  <a:lnTo>
                    <a:pt x="2276" y="1136"/>
                  </a:lnTo>
                  <a:lnTo>
                    <a:pt x="2261" y="1210"/>
                  </a:lnTo>
                  <a:lnTo>
                    <a:pt x="2239" y="1281"/>
                  </a:lnTo>
                  <a:lnTo>
                    <a:pt x="2212" y="1347"/>
                  </a:lnTo>
                  <a:lnTo>
                    <a:pt x="2182" y="1410"/>
                  </a:lnTo>
                  <a:lnTo>
                    <a:pt x="2150" y="1469"/>
                  </a:lnTo>
                  <a:lnTo>
                    <a:pt x="2113" y="1521"/>
                  </a:lnTo>
                  <a:lnTo>
                    <a:pt x="2068" y="1572"/>
                  </a:lnTo>
                  <a:lnTo>
                    <a:pt x="2024" y="1620"/>
                  </a:lnTo>
                  <a:lnTo>
                    <a:pt x="1976" y="1661"/>
                  </a:lnTo>
                  <a:lnTo>
                    <a:pt x="1925" y="1698"/>
                  </a:lnTo>
                  <a:lnTo>
                    <a:pt x="1873" y="1735"/>
                  </a:lnTo>
                  <a:lnTo>
                    <a:pt x="1817" y="1765"/>
                  </a:lnTo>
                  <a:lnTo>
                    <a:pt x="1760" y="1792"/>
                  </a:lnTo>
                  <a:lnTo>
                    <a:pt x="1704" y="1818"/>
                  </a:lnTo>
                  <a:lnTo>
                    <a:pt x="2415" y="3191"/>
                  </a:lnTo>
                  <a:lnTo>
                    <a:pt x="1695" y="3191"/>
                  </a:lnTo>
                  <a:lnTo>
                    <a:pt x="1695" y="3188"/>
                  </a:lnTo>
                  <a:close/>
                  <a:moveTo>
                    <a:pt x="1210" y="554"/>
                  </a:moveTo>
                  <a:lnTo>
                    <a:pt x="625" y="554"/>
                  </a:lnTo>
                  <a:lnTo>
                    <a:pt x="625" y="1398"/>
                  </a:lnTo>
                  <a:lnTo>
                    <a:pt x="1210" y="1398"/>
                  </a:lnTo>
                  <a:lnTo>
                    <a:pt x="1210" y="1398"/>
                  </a:lnTo>
                  <a:lnTo>
                    <a:pt x="1261" y="1395"/>
                  </a:lnTo>
                  <a:lnTo>
                    <a:pt x="1309" y="1392"/>
                  </a:lnTo>
                  <a:lnTo>
                    <a:pt x="1353" y="1380"/>
                  </a:lnTo>
                  <a:lnTo>
                    <a:pt x="1398" y="1368"/>
                  </a:lnTo>
                  <a:lnTo>
                    <a:pt x="1435" y="1350"/>
                  </a:lnTo>
                  <a:lnTo>
                    <a:pt x="1476" y="1328"/>
                  </a:lnTo>
                  <a:lnTo>
                    <a:pt x="1509" y="1306"/>
                  </a:lnTo>
                  <a:lnTo>
                    <a:pt x="1538" y="1279"/>
                  </a:lnTo>
                  <a:lnTo>
                    <a:pt x="1568" y="1250"/>
                  </a:lnTo>
                  <a:lnTo>
                    <a:pt x="1590" y="1217"/>
                  </a:lnTo>
                  <a:lnTo>
                    <a:pt x="1612" y="1185"/>
                  </a:lnTo>
                  <a:lnTo>
                    <a:pt x="1630" y="1148"/>
                  </a:lnTo>
                  <a:lnTo>
                    <a:pt x="1645" y="1106"/>
                  </a:lnTo>
                  <a:lnTo>
                    <a:pt x="1652" y="1065"/>
                  </a:lnTo>
                  <a:lnTo>
                    <a:pt x="1660" y="1020"/>
                  </a:lnTo>
                  <a:lnTo>
                    <a:pt x="1663" y="976"/>
                  </a:lnTo>
                  <a:lnTo>
                    <a:pt x="1663" y="976"/>
                  </a:lnTo>
                  <a:lnTo>
                    <a:pt x="1660" y="932"/>
                  </a:lnTo>
                  <a:lnTo>
                    <a:pt x="1652" y="887"/>
                  </a:lnTo>
                  <a:lnTo>
                    <a:pt x="1645" y="846"/>
                  </a:lnTo>
                  <a:lnTo>
                    <a:pt x="1630" y="804"/>
                  </a:lnTo>
                  <a:lnTo>
                    <a:pt x="1612" y="767"/>
                  </a:lnTo>
                  <a:lnTo>
                    <a:pt x="1590" y="735"/>
                  </a:lnTo>
                  <a:lnTo>
                    <a:pt x="1568" y="702"/>
                  </a:lnTo>
                  <a:lnTo>
                    <a:pt x="1538" y="672"/>
                  </a:lnTo>
                  <a:lnTo>
                    <a:pt x="1509" y="646"/>
                  </a:lnTo>
                  <a:lnTo>
                    <a:pt x="1476" y="625"/>
                  </a:lnTo>
                  <a:lnTo>
                    <a:pt x="1435" y="603"/>
                  </a:lnTo>
                  <a:lnTo>
                    <a:pt x="1398" y="588"/>
                  </a:lnTo>
                  <a:lnTo>
                    <a:pt x="1353" y="573"/>
                  </a:lnTo>
                  <a:lnTo>
                    <a:pt x="1309" y="561"/>
                  </a:lnTo>
                  <a:lnTo>
                    <a:pt x="1261" y="558"/>
                  </a:lnTo>
                  <a:lnTo>
                    <a:pt x="1210" y="55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5" name="Freeform 44">
              <a:extLst>
                <a:ext uri="{FF2B5EF4-FFF2-40B4-BE49-F238E27FC236}">
                  <a16:creationId xmlns:a16="http://schemas.microsoft.com/office/drawing/2014/main" id="{30E583ED-2DF6-264D-83CF-17B46654DF17}"/>
                </a:ext>
              </a:extLst>
            </p:cNvPr>
            <p:cNvSpPr>
              <a:spLocks noChangeArrowheads="1"/>
            </p:cNvSpPr>
            <p:nvPr userDrawn="1"/>
          </p:nvSpPr>
          <p:spPr bwMode="auto">
            <a:xfrm>
              <a:off x="1333500" y="2951163"/>
              <a:ext cx="223838" cy="1147762"/>
            </a:xfrm>
            <a:custGeom>
              <a:avLst/>
              <a:gdLst>
                <a:gd name="T0" fmla="*/ 0 w 623"/>
                <a:gd name="T1" fmla="*/ 3188 h 3189"/>
                <a:gd name="T2" fmla="*/ 622 w 623"/>
                <a:gd name="T3" fmla="*/ 3188 h 3189"/>
                <a:gd name="T4" fmla="*/ 622 w 623"/>
                <a:gd name="T5" fmla="*/ 0 h 3189"/>
                <a:gd name="T6" fmla="*/ 0 w 623"/>
                <a:gd name="T7" fmla="*/ 0 h 3189"/>
                <a:gd name="T8" fmla="*/ 0 w 623"/>
                <a:gd name="T9" fmla="*/ 3188 h 3189"/>
              </a:gdLst>
              <a:ahLst/>
              <a:cxnLst>
                <a:cxn ang="0">
                  <a:pos x="T0" y="T1"/>
                </a:cxn>
                <a:cxn ang="0">
                  <a:pos x="T2" y="T3"/>
                </a:cxn>
                <a:cxn ang="0">
                  <a:pos x="T4" y="T5"/>
                </a:cxn>
                <a:cxn ang="0">
                  <a:pos x="T6" y="T7"/>
                </a:cxn>
                <a:cxn ang="0">
                  <a:pos x="T8" y="T9"/>
                </a:cxn>
              </a:cxnLst>
              <a:rect l="0" t="0" r="r" b="b"/>
              <a:pathLst>
                <a:path w="623" h="3189">
                  <a:moveTo>
                    <a:pt x="0" y="3188"/>
                  </a:moveTo>
                  <a:lnTo>
                    <a:pt x="622" y="3188"/>
                  </a:lnTo>
                  <a:lnTo>
                    <a:pt x="622" y="0"/>
                  </a:lnTo>
                  <a:lnTo>
                    <a:pt x="0" y="0"/>
                  </a:lnTo>
                  <a:lnTo>
                    <a:pt x="0" y="318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6" name="Freeform 45">
              <a:extLst>
                <a:ext uri="{FF2B5EF4-FFF2-40B4-BE49-F238E27FC236}">
                  <a16:creationId xmlns:a16="http://schemas.microsoft.com/office/drawing/2014/main" id="{A0F0E725-4117-9947-8791-DEAA22D8B0DD}"/>
                </a:ext>
              </a:extLst>
            </p:cNvPr>
            <p:cNvSpPr>
              <a:spLocks noChangeArrowheads="1"/>
            </p:cNvSpPr>
            <p:nvPr userDrawn="1"/>
          </p:nvSpPr>
          <p:spPr bwMode="auto">
            <a:xfrm>
              <a:off x="3044825" y="2951163"/>
              <a:ext cx="836613" cy="1147762"/>
            </a:xfrm>
            <a:custGeom>
              <a:avLst/>
              <a:gdLst>
                <a:gd name="T0" fmla="*/ 1702 w 2325"/>
                <a:gd name="T1" fmla="*/ 0 h 3189"/>
                <a:gd name="T2" fmla="*/ 1702 w 2325"/>
                <a:gd name="T3" fmla="*/ 1303 h 3189"/>
                <a:gd name="T4" fmla="*/ 622 w 2325"/>
                <a:gd name="T5" fmla="*/ 1303 h 3189"/>
                <a:gd name="T6" fmla="*/ 622 w 2325"/>
                <a:gd name="T7" fmla="*/ 0 h 3189"/>
                <a:gd name="T8" fmla="*/ 0 w 2325"/>
                <a:gd name="T9" fmla="*/ 0 h 3189"/>
                <a:gd name="T10" fmla="*/ 0 w 2325"/>
                <a:gd name="T11" fmla="*/ 3188 h 3189"/>
                <a:gd name="T12" fmla="*/ 622 w 2325"/>
                <a:gd name="T13" fmla="*/ 3188 h 3189"/>
                <a:gd name="T14" fmla="*/ 622 w 2325"/>
                <a:gd name="T15" fmla="*/ 1854 h 3189"/>
                <a:gd name="T16" fmla="*/ 1702 w 2325"/>
                <a:gd name="T17" fmla="*/ 1854 h 3189"/>
                <a:gd name="T18" fmla="*/ 1702 w 2325"/>
                <a:gd name="T19" fmla="*/ 3188 h 3189"/>
                <a:gd name="T20" fmla="*/ 2324 w 2325"/>
                <a:gd name="T21" fmla="*/ 3188 h 3189"/>
                <a:gd name="T22" fmla="*/ 2324 w 2325"/>
                <a:gd name="T23" fmla="*/ 0 h 3189"/>
                <a:gd name="T24" fmla="*/ 1702 w 2325"/>
                <a:gd name="T25" fmla="*/ 0 h 3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25" h="3189">
                  <a:moveTo>
                    <a:pt x="1702" y="0"/>
                  </a:moveTo>
                  <a:lnTo>
                    <a:pt x="1702" y="1303"/>
                  </a:lnTo>
                  <a:lnTo>
                    <a:pt x="622" y="1303"/>
                  </a:lnTo>
                  <a:lnTo>
                    <a:pt x="622" y="0"/>
                  </a:lnTo>
                  <a:lnTo>
                    <a:pt x="0" y="0"/>
                  </a:lnTo>
                  <a:lnTo>
                    <a:pt x="0" y="3188"/>
                  </a:lnTo>
                  <a:lnTo>
                    <a:pt x="622" y="3188"/>
                  </a:lnTo>
                  <a:lnTo>
                    <a:pt x="622" y="1854"/>
                  </a:lnTo>
                  <a:lnTo>
                    <a:pt x="1702" y="1854"/>
                  </a:lnTo>
                  <a:lnTo>
                    <a:pt x="1702" y="3188"/>
                  </a:lnTo>
                  <a:lnTo>
                    <a:pt x="2324" y="3188"/>
                  </a:lnTo>
                  <a:lnTo>
                    <a:pt x="2324" y="0"/>
                  </a:lnTo>
                  <a:lnTo>
                    <a:pt x="1702"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7" name="Freeform 46">
              <a:extLst>
                <a:ext uri="{FF2B5EF4-FFF2-40B4-BE49-F238E27FC236}">
                  <a16:creationId xmlns:a16="http://schemas.microsoft.com/office/drawing/2014/main" id="{8D19CD1D-EA24-344D-A653-8E9615FD7C36}"/>
                </a:ext>
              </a:extLst>
            </p:cNvPr>
            <p:cNvSpPr>
              <a:spLocks noChangeArrowheads="1"/>
            </p:cNvSpPr>
            <p:nvPr userDrawn="1"/>
          </p:nvSpPr>
          <p:spPr bwMode="auto">
            <a:xfrm>
              <a:off x="4159250" y="2951163"/>
              <a:ext cx="825500" cy="1147762"/>
            </a:xfrm>
            <a:custGeom>
              <a:avLst/>
              <a:gdLst>
                <a:gd name="T0" fmla="*/ 0 w 2291"/>
                <a:gd name="T1" fmla="*/ 0 h 3189"/>
                <a:gd name="T2" fmla="*/ 0 w 2291"/>
                <a:gd name="T3" fmla="*/ 554 h 3189"/>
                <a:gd name="T4" fmla="*/ 832 w 2291"/>
                <a:gd name="T5" fmla="*/ 554 h 3189"/>
                <a:gd name="T6" fmla="*/ 832 w 2291"/>
                <a:gd name="T7" fmla="*/ 3188 h 3189"/>
                <a:gd name="T8" fmla="*/ 1458 w 2291"/>
                <a:gd name="T9" fmla="*/ 3188 h 3189"/>
                <a:gd name="T10" fmla="*/ 1458 w 2291"/>
                <a:gd name="T11" fmla="*/ 554 h 3189"/>
                <a:gd name="T12" fmla="*/ 2290 w 2291"/>
                <a:gd name="T13" fmla="*/ 554 h 3189"/>
                <a:gd name="T14" fmla="*/ 2290 w 2291"/>
                <a:gd name="T15" fmla="*/ 0 h 3189"/>
                <a:gd name="T16" fmla="*/ 0 w 2291"/>
                <a:gd name="T17" fmla="*/ 0 h 3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91" h="3189">
                  <a:moveTo>
                    <a:pt x="0" y="0"/>
                  </a:moveTo>
                  <a:lnTo>
                    <a:pt x="0" y="554"/>
                  </a:lnTo>
                  <a:lnTo>
                    <a:pt x="832" y="554"/>
                  </a:lnTo>
                  <a:lnTo>
                    <a:pt x="832" y="3188"/>
                  </a:lnTo>
                  <a:lnTo>
                    <a:pt x="1458" y="3188"/>
                  </a:lnTo>
                  <a:lnTo>
                    <a:pt x="1458" y="554"/>
                  </a:lnTo>
                  <a:lnTo>
                    <a:pt x="2290" y="554"/>
                  </a:lnTo>
                  <a:lnTo>
                    <a:pt x="2290" y="0"/>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8" name="Freeform 47">
              <a:extLst>
                <a:ext uri="{FF2B5EF4-FFF2-40B4-BE49-F238E27FC236}">
                  <a16:creationId xmlns:a16="http://schemas.microsoft.com/office/drawing/2014/main" id="{1DF722A0-FF17-AD49-A456-50270BE04DA7}"/>
                </a:ext>
              </a:extLst>
            </p:cNvPr>
            <p:cNvSpPr>
              <a:spLocks noChangeArrowheads="1"/>
            </p:cNvSpPr>
            <p:nvPr userDrawn="1"/>
          </p:nvSpPr>
          <p:spPr bwMode="auto">
            <a:xfrm>
              <a:off x="5262563" y="2951163"/>
              <a:ext cx="825500" cy="1147762"/>
            </a:xfrm>
            <a:custGeom>
              <a:avLst/>
              <a:gdLst>
                <a:gd name="T0" fmla="*/ 626 w 2294"/>
                <a:gd name="T1" fmla="*/ 1990 h 3189"/>
                <a:gd name="T2" fmla="*/ 0 w 2294"/>
                <a:gd name="T3" fmla="*/ 3188 h 3189"/>
                <a:gd name="T4" fmla="*/ 1240 w 2294"/>
                <a:gd name="T5" fmla="*/ 0 h 3189"/>
                <a:gd name="T6" fmla="*/ 1299 w 2294"/>
                <a:gd name="T7" fmla="*/ 0 h 3189"/>
                <a:gd name="T8" fmla="*/ 1418 w 2294"/>
                <a:gd name="T9" fmla="*/ 11 h 3189"/>
                <a:gd name="T10" fmla="*/ 1530 w 2294"/>
                <a:gd name="T11" fmla="*/ 34 h 3189"/>
                <a:gd name="T12" fmla="*/ 1634 w 2294"/>
                <a:gd name="T13" fmla="*/ 64 h 3189"/>
                <a:gd name="T14" fmla="*/ 1729 w 2294"/>
                <a:gd name="T15" fmla="*/ 100 h 3189"/>
                <a:gd name="T16" fmla="*/ 1818 w 2294"/>
                <a:gd name="T17" fmla="*/ 144 h 3189"/>
                <a:gd name="T18" fmla="*/ 1904 w 2294"/>
                <a:gd name="T19" fmla="*/ 200 h 3189"/>
                <a:gd name="T20" fmla="*/ 1978 w 2294"/>
                <a:gd name="T21" fmla="*/ 262 h 3189"/>
                <a:gd name="T22" fmla="*/ 2047 w 2294"/>
                <a:gd name="T23" fmla="*/ 328 h 3189"/>
                <a:gd name="T24" fmla="*/ 2106 w 2294"/>
                <a:gd name="T25" fmla="*/ 402 h 3189"/>
                <a:gd name="T26" fmla="*/ 2160 w 2294"/>
                <a:gd name="T27" fmla="*/ 480 h 3189"/>
                <a:gd name="T28" fmla="*/ 2204 w 2294"/>
                <a:gd name="T29" fmla="*/ 566 h 3189"/>
                <a:gd name="T30" fmla="*/ 2237 w 2294"/>
                <a:gd name="T31" fmla="*/ 655 h 3189"/>
                <a:gd name="T32" fmla="*/ 2263 w 2294"/>
                <a:gd name="T33" fmla="*/ 746 h 3189"/>
                <a:gd name="T34" fmla="*/ 2283 w 2294"/>
                <a:gd name="T35" fmla="*/ 841 h 3189"/>
                <a:gd name="T36" fmla="*/ 2293 w 2294"/>
                <a:gd name="T37" fmla="*/ 940 h 3189"/>
                <a:gd name="T38" fmla="*/ 2293 w 2294"/>
                <a:gd name="T39" fmla="*/ 992 h 3189"/>
                <a:gd name="T40" fmla="*/ 2290 w 2294"/>
                <a:gd name="T41" fmla="*/ 1091 h 3189"/>
                <a:gd name="T42" fmla="*/ 2275 w 2294"/>
                <a:gd name="T43" fmla="*/ 1191 h 3189"/>
                <a:gd name="T44" fmla="*/ 2251 w 2294"/>
                <a:gd name="T45" fmla="*/ 1282 h 3189"/>
                <a:gd name="T46" fmla="*/ 2222 w 2294"/>
                <a:gd name="T47" fmla="*/ 1374 h 3189"/>
                <a:gd name="T48" fmla="*/ 2182 w 2294"/>
                <a:gd name="T49" fmla="*/ 1460 h 3189"/>
                <a:gd name="T50" fmla="*/ 2133 w 2294"/>
                <a:gd name="T51" fmla="*/ 1541 h 3189"/>
                <a:gd name="T52" fmla="*/ 2077 w 2294"/>
                <a:gd name="T53" fmla="*/ 1620 h 3189"/>
                <a:gd name="T54" fmla="*/ 2015 w 2294"/>
                <a:gd name="T55" fmla="*/ 1689 h 3189"/>
                <a:gd name="T56" fmla="*/ 1941 w 2294"/>
                <a:gd name="T57" fmla="*/ 1755 h 3189"/>
                <a:gd name="T58" fmla="*/ 1862 w 2294"/>
                <a:gd name="T59" fmla="*/ 1811 h 3189"/>
                <a:gd name="T60" fmla="*/ 1773 w 2294"/>
                <a:gd name="T61" fmla="*/ 1864 h 3189"/>
                <a:gd name="T62" fmla="*/ 1681 w 2294"/>
                <a:gd name="T63" fmla="*/ 1904 h 3189"/>
                <a:gd name="T64" fmla="*/ 1582 w 2294"/>
                <a:gd name="T65" fmla="*/ 1940 h 3189"/>
                <a:gd name="T66" fmla="*/ 1474 w 2294"/>
                <a:gd name="T67" fmla="*/ 1963 h 3189"/>
                <a:gd name="T68" fmla="*/ 1359 w 2294"/>
                <a:gd name="T69" fmla="*/ 1978 h 3189"/>
                <a:gd name="T70" fmla="*/ 1240 w 2294"/>
                <a:gd name="T71" fmla="*/ 1990 h 3189"/>
                <a:gd name="T72" fmla="*/ 626 w 2294"/>
                <a:gd name="T73" fmla="*/ 554 h 3189"/>
                <a:gd name="T74" fmla="*/ 1206 w 2294"/>
                <a:gd name="T75" fmla="*/ 1427 h 3189"/>
                <a:gd name="T76" fmla="*/ 1258 w 2294"/>
                <a:gd name="T77" fmla="*/ 1427 h 3189"/>
                <a:gd name="T78" fmla="*/ 1353 w 2294"/>
                <a:gd name="T79" fmla="*/ 1413 h 3189"/>
                <a:gd name="T80" fmla="*/ 1439 w 2294"/>
                <a:gd name="T81" fmla="*/ 1380 h 3189"/>
                <a:gd name="T82" fmla="*/ 1508 w 2294"/>
                <a:gd name="T83" fmla="*/ 1336 h 3189"/>
                <a:gd name="T84" fmla="*/ 1570 w 2294"/>
                <a:gd name="T85" fmla="*/ 1279 h 3189"/>
                <a:gd name="T86" fmla="*/ 1615 w 2294"/>
                <a:gd name="T87" fmla="*/ 1210 h 3189"/>
                <a:gd name="T88" fmla="*/ 1647 w 2294"/>
                <a:gd name="T89" fmla="*/ 1131 h 3189"/>
                <a:gd name="T90" fmla="*/ 1662 w 2294"/>
                <a:gd name="T91" fmla="*/ 1043 h 3189"/>
                <a:gd name="T92" fmla="*/ 1665 w 2294"/>
                <a:gd name="T93" fmla="*/ 995 h 3189"/>
                <a:gd name="T94" fmla="*/ 1659 w 2294"/>
                <a:gd name="T95" fmla="*/ 903 h 3189"/>
                <a:gd name="T96" fmla="*/ 1633 w 2294"/>
                <a:gd name="T97" fmla="*/ 818 h 3189"/>
                <a:gd name="T98" fmla="*/ 1593 w 2294"/>
                <a:gd name="T99" fmla="*/ 744 h 3189"/>
                <a:gd name="T100" fmla="*/ 1541 w 2294"/>
                <a:gd name="T101" fmla="*/ 678 h 3189"/>
                <a:gd name="T102" fmla="*/ 1476 w 2294"/>
                <a:gd name="T103" fmla="*/ 625 h 3189"/>
                <a:gd name="T104" fmla="*/ 1397 w 2294"/>
                <a:gd name="T105" fmla="*/ 590 h 3189"/>
                <a:gd name="T106" fmla="*/ 1305 w 2294"/>
                <a:gd name="T107" fmla="*/ 567 h 3189"/>
                <a:gd name="T108" fmla="*/ 1206 w 2294"/>
                <a:gd name="T109" fmla="*/ 554 h 3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294" h="3189">
                  <a:moveTo>
                    <a:pt x="1240" y="1990"/>
                  </a:moveTo>
                  <a:lnTo>
                    <a:pt x="626" y="1990"/>
                  </a:lnTo>
                  <a:lnTo>
                    <a:pt x="626" y="3188"/>
                  </a:lnTo>
                  <a:lnTo>
                    <a:pt x="0" y="3188"/>
                  </a:lnTo>
                  <a:lnTo>
                    <a:pt x="0" y="0"/>
                  </a:lnTo>
                  <a:lnTo>
                    <a:pt x="1240" y="0"/>
                  </a:lnTo>
                  <a:lnTo>
                    <a:pt x="1240" y="0"/>
                  </a:lnTo>
                  <a:lnTo>
                    <a:pt x="1299" y="0"/>
                  </a:lnTo>
                  <a:lnTo>
                    <a:pt x="1359" y="8"/>
                  </a:lnTo>
                  <a:lnTo>
                    <a:pt x="1418" y="11"/>
                  </a:lnTo>
                  <a:lnTo>
                    <a:pt x="1474" y="23"/>
                  </a:lnTo>
                  <a:lnTo>
                    <a:pt x="1530" y="34"/>
                  </a:lnTo>
                  <a:lnTo>
                    <a:pt x="1582" y="46"/>
                  </a:lnTo>
                  <a:lnTo>
                    <a:pt x="1634" y="64"/>
                  </a:lnTo>
                  <a:lnTo>
                    <a:pt x="1681" y="82"/>
                  </a:lnTo>
                  <a:lnTo>
                    <a:pt x="1729" y="100"/>
                  </a:lnTo>
                  <a:lnTo>
                    <a:pt x="1773" y="122"/>
                  </a:lnTo>
                  <a:lnTo>
                    <a:pt x="1818" y="144"/>
                  </a:lnTo>
                  <a:lnTo>
                    <a:pt x="1862" y="174"/>
                  </a:lnTo>
                  <a:lnTo>
                    <a:pt x="1904" y="200"/>
                  </a:lnTo>
                  <a:lnTo>
                    <a:pt x="1941" y="230"/>
                  </a:lnTo>
                  <a:lnTo>
                    <a:pt x="1978" y="262"/>
                  </a:lnTo>
                  <a:lnTo>
                    <a:pt x="2015" y="295"/>
                  </a:lnTo>
                  <a:lnTo>
                    <a:pt x="2047" y="328"/>
                  </a:lnTo>
                  <a:lnTo>
                    <a:pt x="2077" y="365"/>
                  </a:lnTo>
                  <a:lnTo>
                    <a:pt x="2106" y="402"/>
                  </a:lnTo>
                  <a:lnTo>
                    <a:pt x="2133" y="443"/>
                  </a:lnTo>
                  <a:lnTo>
                    <a:pt x="2160" y="480"/>
                  </a:lnTo>
                  <a:lnTo>
                    <a:pt x="2182" y="524"/>
                  </a:lnTo>
                  <a:lnTo>
                    <a:pt x="2204" y="566"/>
                  </a:lnTo>
                  <a:lnTo>
                    <a:pt x="2222" y="610"/>
                  </a:lnTo>
                  <a:lnTo>
                    <a:pt x="2237" y="655"/>
                  </a:lnTo>
                  <a:lnTo>
                    <a:pt x="2251" y="702"/>
                  </a:lnTo>
                  <a:lnTo>
                    <a:pt x="2263" y="746"/>
                  </a:lnTo>
                  <a:lnTo>
                    <a:pt x="2275" y="794"/>
                  </a:lnTo>
                  <a:lnTo>
                    <a:pt x="2283" y="841"/>
                  </a:lnTo>
                  <a:lnTo>
                    <a:pt x="2290" y="893"/>
                  </a:lnTo>
                  <a:lnTo>
                    <a:pt x="2293" y="940"/>
                  </a:lnTo>
                  <a:lnTo>
                    <a:pt x="2293" y="992"/>
                  </a:lnTo>
                  <a:lnTo>
                    <a:pt x="2293" y="992"/>
                  </a:lnTo>
                  <a:lnTo>
                    <a:pt x="2293" y="1044"/>
                  </a:lnTo>
                  <a:lnTo>
                    <a:pt x="2290" y="1091"/>
                  </a:lnTo>
                  <a:lnTo>
                    <a:pt x="2283" y="1139"/>
                  </a:lnTo>
                  <a:lnTo>
                    <a:pt x="2275" y="1191"/>
                  </a:lnTo>
                  <a:lnTo>
                    <a:pt x="2263" y="1238"/>
                  </a:lnTo>
                  <a:lnTo>
                    <a:pt x="2251" y="1282"/>
                  </a:lnTo>
                  <a:lnTo>
                    <a:pt x="2237" y="1330"/>
                  </a:lnTo>
                  <a:lnTo>
                    <a:pt x="2222" y="1374"/>
                  </a:lnTo>
                  <a:lnTo>
                    <a:pt x="2204" y="1419"/>
                  </a:lnTo>
                  <a:lnTo>
                    <a:pt x="2182" y="1460"/>
                  </a:lnTo>
                  <a:lnTo>
                    <a:pt x="2160" y="1504"/>
                  </a:lnTo>
                  <a:lnTo>
                    <a:pt x="2133" y="1541"/>
                  </a:lnTo>
                  <a:lnTo>
                    <a:pt x="2106" y="1583"/>
                  </a:lnTo>
                  <a:lnTo>
                    <a:pt x="2077" y="1620"/>
                  </a:lnTo>
                  <a:lnTo>
                    <a:pt x="2047" y="1657"/>
                  </a:lnTo>
                  <a:lnTo>
                    <a:pt x="2015" y="1689"/>
                  </a:lnTo>
                  <a:lnTo>
                    <a:pt x="1978" y="1722"/>
                  </a:lnTo>
                  <a:lnTo>
                    <a:pt x="1941" y="1755"/>
                  </a:lnTo>
                  <a:lnTo>
                    <a:pt x="1904" y="1784"/>
                  </a:lnTo>
                  <a:lnTo>
                    <a:pt x="1862" y="1811"/>
                  </a:lnTo>
                  <a:lnTo>
                    <a:pt x="1818" y="1837"/>
                  </a:lnTo>
                  <a:lnTo>
                    <a:pt x="1773" y="1864"/>
                  </a:lnTo>
                  <a:lnTo>
                    <a:pt x="1729" y="1886"/>
                  </a:lnTo>
                  <a:lnTo>
                    <a:pt x="1681" y="1904"/>
                  </a:lnTo>
                  <a:lnTo>
                    <a:pt x="1634" y="1922"/>
                  </a:lnTo>
                  <a:lnTo>
                    <a:pt x="1582" y="1940"/>
                  </a:lnTo>
                  <a:lnTo>
                    <a:pt x="1530" y="1951"/>
                  </a:lnTo>
                  <a:lnTo>
                    <a:pt x="1474" y="1963"/>
                  </a:lnTo>
                  <a:lnTo>
                    <a:pt x="1418" y="1975"/>
                  </a:lnTo>
                  <a:lnTo>
                    <a:pt x="1359" y="1978"/>
                  </a:lnTo>
                  <a:lnTo>
                    <a:pt x="1299" y="1981"/>
                  </a:lnTo>
                  <a:lnTo>
                    <a:pt x="1240" y="1990"/>
                  </a:lnTo>
                  <a:close/>
                  <a:moveTo>
                    <a:pt x="1206" y="554"/>
                  </a:moveTo>
                  <a:lnTo>
                    <a:pt x="626" y="554"/>
                  </a:lnTo>
                  <a:lnTo>
                    <a:pt x="626" y="1427"/>
                  </a:lnTo>
                  <a:lnTo>
                    <a:pt x="1206" y="1427"/>
                  </a:lnTo>
                  <a:lnTo>
                    <a:pt x="1206" y="1427"/>
                  </a:lnTo>
                  <a:lnTo>
                    <a:pt x="1258" y="1427"/>
                  </a:lnTo>
                  <a:lnTo>
                    <a:pt x="1305" y="1420"/>
                  </a:lnTo>
                  <a:lnTo>
                    <a:pt x="1353" y="1413"/>
                  </a:lnTo>
                  <a:lnTo>
                    <a:pt x="1397" y="1398"/>
                  </a:lnTo>
                  <a:lnTo>
                    <a:pt x="1439" y="1380"/>
                  </a:lnTo>
                  <a:lnTo>
                    <a:pt x="1476" y="1362"/>
                  </a:lnTo>
                  <a:lnTo>
                    <a:pt x="1508" y="1336"/>
                  </a:lnTo>
                  <a:lnTo>
                    <a:pt x="1541" y="1309"/>
                  </a:lnTo>
                  <a:lnTo>
                    <a:pt x="1570" y="1279"/>
                  </a:lnTo>
                  <a:lnTo>
                    <a:pt x="1593" y="1247"/>
                  </a:lnTo>
                  <a:lnTo>
                    <a:pt x="1615" y="1210"/>
                  </a:lnTo>
                  <a:lnTo>
                    <a:pt x="1633" y="1173"/>
                  </a:lnTo>
                  <a:lnTo>
                    <a:pt x="1647" y="1131"/>
                  </a:lnTo>
                  <a:lnTo>
                    <a:pt x="1659" y="1087"/>
                  </a:lnTo>
                  <a:lnTo>
                    <a:pt x="1662" y="1043"/>
                  </a:lnTo>
                  <a:lnTo>
                    <a:pt x="1665" y="995"/>
                  </a:lnTo>
                  <a:lnTo>
                    <a:pt x="1665" y="995"/>
                  </a:lnTo>
                  <a:lnTo>
                    <a:pt x="1662" y="948"/>
                  </a:lnTo>
                  <a:lnTo>
                    <a:pt x="1659" y="903"/>
                  </a:lnTo>
                  <a:lnTo>
                    <a:pt x="1647" y="859"/>
                  </a:lnTo>
                  <a:lnTo>
                    <a:pt x="1633" y="818"/>
                  </a:lnTo>
                  <a:lnTo>
                    <a:pt x="1615" y="776"/>
                  </a:lnTo>
                  <a:lnTo>
                    <a:pt x="1593" y="744"/>
                  </a:lnTo>
                  <a:lnTo>
                    <a:pt x="1570" y="711"/>
                  </a:lnTo>
                  <a:lnTo>
                    <a:pt x="1541" y="678"/>
                  </a:lnTo>
                  <a:lnTo>
                    <a:pt x="1508" y="652"/>
                  </a:lnTo>
                  <a:lnTo>
                    <a:pt x="1476" y="625"/>
                  </a:lnTo>
                  <a:lnTo>
                    <a:pt x="1439" y="607"/>
                  </a:lnTo>
                  <a:lnTo>
                    <a:pt x="1397" y="590"/>
                  </a:lnTo>
                  <a:lnTo>
                    <a:pt x="1353" y="575"/>
                  </a:lnTo>
                  <a:lnTo>
                    <a:pt x="1305" y="567"/>
                  </a:lnTo>
                  <a:lnTo>
                    <a:pt x="1258" y="560"/>
                  </a:lnTo>
                  <a:lnTo>
                    <a:pt x="1206" y="55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9" name="Freeform 48">
              <a:extLst>
                <a:ext uri="{FF2B5EF4-FFF2-40B4-BE49-F238E27FC236}">
                  <a16:creationId xmlns:a16="http://schemas.microsoft.com/office/drawing/2014/main" id="{0B434644-3526-9148-8721-A6C891B70C6B}"/>
                </a:ext>
              </a:extLst>
            </p:cNvPr>
            <p:cNvSpPr>
              <a:spLocks noChangeArrowheads="1"/>
            </p:cNvSpPr>
            <p:nvPr userDrawn="1"/>
          </p:nvSpPr>
          <p:spPr bwMode="auto">
            <a:xfrm>
              <a:off x="6291263" y="2941638"/>
              <a:ext cx="847725" cy="1168400"/>
            </a:xfrm>
            <a:custGeom>
              <a:avLst/>
              <a:gdLst>
                <a:gd name="T0" fmla="*/ 1954 w 2355"/>
                <a:gd name="T1" fmla="*/ 2976 h 3245"/>
                <a:gd name="T2" fmla="*/ 1768 w 2355"/>
                <a:gd name="T3" fmla="*/ 3103 h 3245"/>
                <a:gd name="T4" fmla="*/ 1553 w 2355"/>
                <a:gd name="T5" fmla="*/ 3192 h 3245"/>
                <a:gd name="T6" fmla="*/ 1313 w 2355"/>
                <a:gd name="T7" fmla="*/ 3238 h 3245"/>
                <a:gd name="T8" fmla="*/ 1118 w 2355"/>
                <a:gd name="T9" fmla="*/ 3241 h 3245"/>
                <a:gd name="T10" fmla="*/ 868 w 2355"/>
                <a:gd name="T11" fmla="*/ 3207 h 3245"/>
                <a:gd name="T12" fmla="*/ 647 w 2355"/>
                <a:gd name="T13" fmla="*/ 3130 h 3245"/>
                <a:gd name="T14" fmla="*/ 452 w 2355"/>
                <a:gd name="T15" fmla="*/ 3008 h 3245"/>
                <a:gd name="T16" fmla="*/ 318 w 2355"/>
                <a:gd name="T17" fmla="*/ 2893 h 3245"/>
                <a:gd name="T18" fmla="*/ 132 w 2355"/>
                <a:gd name="T19" fmla="*/ 2638 h 3245"/>
                <a:gd name="T20" fmla="*/ 38 w 2355"/>
                <a:gd name="T21" fmla="*/ 2342 h 3245"/>
                <a:gd name="T22" fmla="*/ 4 w 2355"/>
                <a:gd name="T23" fmla="*/ 2010 h 3245"/>
                <a:gd name="T24" fmla="*/ 0 w 2355"/>
                <a:gd name="T25" fmla="*/ 1421 h 3245"/>
                <a:gd name="T26" fmla="*/ 25 w 2355"/>
                <a:gd name="T27" fmla="*/ 980 h 3245"/>
                <a:gd name="T28" fmla="*/ 101 w 2355"/>
                <a:gd name="T29" fmla="*/ 676 h 3245"/>
                <a:gd name="T30" fmla="*/ 261 w 2355"/>
                <a:gd name="T31" fmla="*/ 410 h 3245"/>
                <a:gd name="T32" fmla="*/ 403 w 2355"/>
                <a:gd name="T33" fmla="*/ 269 h 3245"/>
                <a:gd name="T34" fmla="*/ 594 w 2355"/>
                <a:gd name="T35" fmla="*/ 140 h 3245"/>
                <a:gd name="T36" fmla="*/ 810 w 2355"/>
                <a:gd name="T37" fmla="*/ 52 h 3245"/>
                <a:gd name="T38" fmla="*/ 1050 w 2355"/>
                <a:gd name="T39" fmla="*/ 3 h 3245"/>
                <a:gd name="T40" fmla="*/ 1250 w 2355"/>
                <a:gd name="T41" fmla="*/ 0 h 3245"/>
                <a:gd name="T42" fmla="*/ 1495 w 2355"/>
                <a:gd name="T43" fmla="*/ 37 h 3245"/>
                <a:gd name="T44" fmla="*/ 1714 w 2355"/>
                <a:gd name="T45" fmla="*/ 114 h 3245"/>
                <a:gd name="T46" fmla="*/ 1908 w 2355"/>
                <a:gd name="T47" fmla="*/ 232 h 3245"/>
                <a:gd name="T48" fmla="*/ 2039 w 2355"/>
                <a:gd name="T49" fmla="*/ 348 h 3245"/>
                <a:gd name="T50" fmla="*/ 2222 w 2355"/>
                <a:gd name="T51" fmla="*/ 605 h 3245"/>
                <a:gd name="T52" fmla="*/ 2317 w 2355"/>
                <a:gd name="T53" fmla="*/ 898 h 3245"/>
                <a:gd name="T54" fmla="*/ 2351 w 2355"/>
                <a:gd name="T55" fmla="*/ 1236 h 3245"/>
                <a:gd name="T56" fmla="*/ 2354 w 2355"/>
                <a:gd name="T57" fmla="*/ 1821 h 3245"/>
                <a:gd name="T58" fmla="*/ 2329 w 2355"/>
                <a:gd name="T59" fmla="*/ 2266 h 3245"/>
                <a:gd name="T60" fmla="*/ 2255 w 2355"/>
                <a:gd name="T61" fmla="*/ 2567 h 3245"/>
                <a:gd name="T62" fmla="*/ 2098 w 2355"/>
                <a:gd name="T63" fmla="*/ 2833 h 3245"/>
                <a:gd name="T64" fmla="*/ 1544 w 2355"/>
                <a:gd name="T65" fmla="*/ 688 h 3245"/>
                <a:gd name="T66" fmla="*/ 1359 w 2355"/>
                <a:gd name="T67" fmla="*/ 582 h 3245"/>
                <a:gd name="T68" fmla="*/ 1181 w 2355"/>
                <a:gd name="T69" fmla="*/ 556 h 3245"/>
                <a:gd name="T70" fmla="*/ 949 w 2355"/>
                <a:gd name="T71" fmla="*/ 604 h 3245"/>
                <a:gd name="T72" fmla="*/ 780 w 2355"/>
                <a:gd name="T73" fmla="*/ 725 h 3245"/>
                <a:gd name="T74" fmla="*/ 722 w 2355"/>
                <a:gd name="T75" fmla="*/ 808 h 3245"/>
                <a:gd name="T76" fmla="*/ 666 w 2355"/>
                <a:gd name="T77" fmla="*/ 949 h 3245"/>
                <a:gd name="T78" fmla="*/ 629 w 2355"/>
                <a:gd name="T79" fmla="*/ 1413 h 3245"/>
                <a:gd name="T80" fmla="*/ 632 w 2355"/>
                <a:gd name="T81" fmla="*/ 2001 h 3245"/>
                <a:gd name="T82" fmla="*/ 678 w 2355"/>
                <a:gd name="T83" fmla="*/ 2336 h 3245"/>
                <a:gd name="T84" fmla="*/ 740 w 2355"/>
                <a:gd name="T85" fmla="*/ 2462 h 3245"/>
                <a:gd name="T86" fmla="*/ 813 w 2355"/>
                <a:gd name="T87" fmla="*/ 2551 h 3245"/>
                <a:gd name="T88" fmla="*/ 1001 w 2355"/>
                <a:gd name="T89" fmla="*/ 2657 h 3245"/>
                <a:gd name="T90" fmla="*/ 1181 w 2355"/>
                <a:gd name="T91" fmla="*/ 2684 h 3245"/>
                <a:gd name="T92" fmla="*/ 1411 w 2355"/>
                <a:gd name="T93" fmla="*/ 2640 h 3245"/>
                <a:gd name="T94" fmla="*/ 1581 w 2355"/>
                <a:gd name="T95" fmla="*/ 2514 h 3245"/>
                <a:gd name="T96" fmla="*/ 1639 w 2355"/>
                <a:gd name="T97" fmla="*/ 2435 h 3245"/>
                <a:gd name="T98" fmla="*/ 1692 w 2355"/>
                <a:gd name="T99" fmla="*/ 2293 h 3245"/>
                <a:gd name="T100" fmla="*/ 1734 w 2355"/>
                <a:gd name="T101" fmla="*/ 1831 h 3245"/>
                <a:gd name="T102" fmla="*/ 1731 w 2355"/>
                <a:gd name="T103" fmla="*/ 1243 h 3245"/>
                <a:gd name="T104" fmla="*/ 1680 w 2355"/>
                <a:gd name="T105" fmla="*/ 907 h 3245"/>
                <a:gd name="T106" fmla="*/ 1621 w 2355"/>
                <a:gd name="T107" fmla="*/ 778 h 3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355" h="3245">
                  <a:moveTo>
                    <a:pt x="2040" y="2893"/>
                  </a:moveTo>
                  <a:lnTo>
                    <a:pt x="2040" y="2893"/>
                  </a:lnTo>
                  <a:lnTo>
                    <a:pt x="1999" y="2934"/>
                  </a:lnTo>
                  <a:lnTo>
                    <a:pt x="1954" y="2976"/>
                  </a:lnTo>
                  <a:lnTo>
                    <a:pt x="1910" y="3008"/>
                  </a:lnTo>
                  <a:lnTo>
                    <a:pt x="1862" y="3041"/>
                  </a:lnTo>
                  <a:lnTo>
                    <a:pt x="1815" y="3073"/>
                  </a:lnTo>
                  <a:lnTo>
                    <a:pt x="1768" y="3103"/>
                  </a:lnTo>
                  <a:lnTo>
                    <a:pt x="1716" y="3130"/>
                  </a:lnTo>
                  <a:lnTo>
                    <a:pt x="1664" y="3152"/>
                  </a:lnTo>
                  <a:lnTo>
                    <a:pt x="1612" y="3174"/>
                  </a:lnTo>
                  <a:lnTo>
                    <a:pt x="1553" y="3192"/>
                  </a:lnTo>
                  <a:lnTo>
                    <a:pt x="1497" y="3207"/>
                  </a:lnTo>
                  <a:lnTo>
                    <a:pt x="1438" y="3218"/>
                  </a:lnTo>
                  <a:lnTo>
                    <a:pt x="1375" y="3230"/>
                  </a:lnTo>
                  <a:lnTo>
                    <a:pt x="1313" y="3238"/>
                  </a:lnTo>
                  <a:lnTo>
                    <a:pt x="1251" y="3241"/>
                  </a:lnTo>
                  <a:lnTo>
                    <a:pt x="1184" y="3244"/>
                  </a:lnTo>
                  <a:lnTo>
                    <a:pt x="1184" y="3244"/>
                  </a:lnTo>
                  <a:lnTo>
                    <a:pt x="1118" y="3241"/>
                  </a:lnTo>
                  <a:lnTo>
                    <a:pt x="1051" y="3238"/>
                  </a:lnTo>
                  <a:lnTo>
                    <a:pt x="989" y="3230"/>
                  </a:lnTo>
                  <a:lnTo>
                    <a:pt x="927" y="3218"/>
                  </a:lnTo>
                  <a:lnTo>
                    <a:pt x="868" y="3207"/>
                  </a:lnTo>
                  <a:lnTo>
                    <a:pt x="811" y="3192"/>
                  </a:lnTo>
                  <a:lnTo>
                    <a:pt x="755" y="3174"/>
                  </a:lnTo>
                  <a:lnTo>
                    <a:pt x="699" y="3152"/>
                  </a:lnTo>
                  <a:lnTo>
                    <a:pt x="647" y="3130"/>
                  </a:lnTo>
                  <a:lnTo>
                    <a:pt x="595" y="3103"/>
                  </a:lnTo>
                  <a:lnTo>
                    <a:pt x="543" y="3073"/>
                  </a:lnTo>
                  <a:lnTo>
                    <a:pt x="496" y="3041"/>
                  </a:lnTo>
                  <a:lnTo>
                    <a:pt x="452" y="3008"/>
                  </a:lnTo>
                  <a:lnTo>
                    <a:pt x="404" y="2976"/>
                  </a:lnTo>
                  <a:lnTo>
                    <a:pt x="363" y="2934"/>
                  </a:lnTo>
                  <a:lnTo>
                    <a:pt x="318" y="2893"/>
                  </a:lnTo>
                  <a:lnTo>
                    <a:pt x="318" y="2893"/>
                  </a:lnTo>
                  <a:lnTo>
                    <a:pt x="262" y="2833"/>
                  </a:lnTo>
                  <a:lnTo>
                    <a:pt x="210" y="2767"/>
                  </a:lnTo>
                  <a:lnTo>
                    <a:pt x="169" y="2705"/>
                  </a:lnTo>
                  <a:lnTo>
                    <a:pt x="132" y="2638"/>
                  </a:lnTo>
                  <a:lnTo>
                    <a:pt x="102" y="2567"/>
                  </a:lnTo>
                  <a:lnTo>
                    <a:pt x="75" y="2493"/>
                  </a:lnTo>
                  <a:lnTo>
                    <a:pt x="53" y="2419"/>
                  </a:lnTo>
                  <a:lnTo>
                    <a:pt x="38" y="2342"/>
                  </a:lnTo>
                  <a:lnTo>
                    <a:pt x="27" y="2266"/>
                  </a:lnTo>
                  <a:lnTo>
                    <a:pt x="15" y="2185"/>
                  </a:lnTo>
                  <a:lnTo>
                    <a:pt x="7" y="2096"/>
                  </a:lnTo>
                  <a:lnTo>
                    <a:pt x="4" y="2010"/>
                  </a:lnTo>
                  <a:lnTo>
                    <a:pt x="0" y="1821"/>
                  </a:lnTo>
                  <a:lnTo>
                    <a:pt x="0" y="1621"/>
                  </a:lnTo>
                  <a:lnTo>
                    <a:pt x="0" y="1621"/>
                  </a:lnTo>
                  <a:lnTo>
                    <a:pt x="0" y="1421"/>
                  </a:lnTo>
                  <a:lnTo>
                    <a:pt x="3" y="1236"/>
                  </a:lnTo>
                  <a:lnTo>
                    <a:pt x="6" y="1147"/>
                  </a:lnTo>
                  <a:lnTo>
                    <a:pt x="13" y="1061"/>
                  </a:lnTo>
                  <a:lnTo>
                    <a:pt x="25" y="980"/>
                  </a:lnTo>
                  <a:lnTo>
                    <a:pt x="37" y="898"/>
                  </a:lnTo>
                  <a:lnTo>
                    <a:pt x="52" y="821"/>
                  </a:lnTo>
                  <a:lnTo>
                    <a:pt x="74" y="747"/>
                  </a:lnTo>
                  <a:lnTo>
                    <a:pt x="101" y="676"/>
                  </a:lnTo>
                  <a:lnTo>
                    <a:pt x="130" y="605"/>
                  </a:lnTo>
                  <a:lnTo>
                    <a:pt x="167" y="539"/>
                  </a:lnTo>
                  <a:lnTo>
                    <a:pt x="209" y="472"/>
                  </a:lnTo>
                  <a:lnTo>
                    <a:pt x="261" y="410"/>
                  </a:lnTo>
                  <a:lnTo>
                    <a:pt x="317" y="348"/>
                  </a:lnTo>
                  <a:lnTo>
                    <a:pt x="317" y="348"/>
                  </a:lnTo>
                  <a:lnTo>
                    <a:pt x="361" y="306"/>
                  </a:lnTo>
                  <a:lnTo>
                    <a:pt x="403" y="269"/>
                  </a:lnTo>
                  <a:lnTo>
                    <a:pt x="450" y="232"/>
                  </a:lnTo>
                  <a:lnTo>
                    <a:pt x="494" y="200"/>
                  </a:lnTo>
                  <a:lnTo>
                    <a:pt x="542" y="170"/>
                  </a:lnTo>
                  <a:lnTo>
                    <a:pt x="594" y="140"/>
                  </a:lnTo>
                  <a:lnTo>
                    <a:pt x="645" y="114"/>
                  </a:lnTo>
                  <a:lnTo>
                    <a:pt x="697" y="87"/>
                  </a:lnTo>
                  <a:lnTo>
                    <a:pt x="754" y="69"/>
                  </a:lnTo>
                  <a:lnTo>
                    <a:pt x="810" y="52"/>
                  </a:lnTo>
                  <a:lnTo>
                    <a:pt x="866" y="37"/>
                  </a:lnTo>
                  <a:lnTo>
                    <a:pt x="925" y="22"/>
                  </a:lnTo>
                  <a:lnTo>
                    <a:pt x="987" y="10"/>
                  </a:lnTo>
                  <a:lnTo>
                    <a:pt x="1050" y="3"/>
                  </a:lnTo>
                  <a:lnTo>
                    <a:pt x="1116" y="0"/>
                  </a:lnTo>
                  <a:lnTo>
                    <a:pt x="1183" y="0"/>
                  </a:lnTo>
                  <a:lnTo>
                    <a:pt x="1183" y="0"/>
                  </a:lnTo>
                  <a:lnTo>
                    <a:pt x="1250" y="0"/>
                  </a:lnTo>
                  <a:lnTo>
                    <a:pt x="1312" y="3"/>
                  </a:lnTo>
                  <a:lnTo>
                    <a:pt x="1374" y="10"/>
                  </a:lnTo>
                  <a:lnTo>
                    <a:pt x="1436" y="22"/>
                  </a:lnTo>
                  <a:lnTo>
                    <a:pt x="1495" y="37"/>
                  </a:lnTo>
                  <a:lnTo>
                    <a:pt x="1552" y="52"/>
                  </a:lnTo>
                  <a:lnTo>
                    <a:pt x="1611" y="69"/>
                  </a:lnTo>
                  <a:lnTo>
                    <a:pt x="1663" y="87"/>
                  </a:lnTo>
                  <a:lnTo>
                    <a:pt x="1714" y="114"/>
                  </a:lnTo>
                  <a:lnTo>
                    <a:pt x="1766" y="140"/>
                  </a:lnTo>
                  <a:lnTo>
                    <a:pt x="1814" y="170"/>
                  </a:lnTo>
                  <a:lnTo>
                    <a:pt x="1861" y="200"/>
                  </a:lnTo>
                  <a:lnTo>
                    <a:pt x="1908" y="232"/>
                  </a:lnTo>
                  <a:lnTo>
                    <a:pt x="1953" y="269"/>
                  </a:lnTo>
                  <a:lnTo>
                    <a:pt x="1997" y="306"/>
                  </a:lnTo>
                  <a:lnTo>
                    <a:pt x="2039" y="348"/>
                  </a:lnTo>
                  <a:lnTo>
                    <a:pt x="2039" y="348"/>
                  </a:lnTo>
                  <a:lnTo>
                    <a:pt x="2098" y="410"/>
                  </a:lnTo>
                  <a:lnTo>
                    <a:pt x="2145" y="472"/>
                  </a:lnTo>
                  <a:lnTo>
                    <a:pt x="2190" y="539"/>
                  </a:lnTo>
                  <a:lnTo>
                    <a:pt x="2222" y="605"/>
                  </a:lnTo>
                  <a:lnTo>
                    <a:pt x="2255" y="676"/>
                  </a:lnTo>
                  <a:lnTo>
                    <a:pt x="2281" y="747"/>
                  </a:lnTo>
                  <a:lnTo>
                    <a:pt x="2299" y="821"/>
                  </a:lnTo>
                  <a:lnTo>
                    <a:pt x="2317" y="898"/>
                  </a:lnTo>
                  <a:lnTo>
                    <a:pt x="2329" y="980"/>
                  </a:lnTo>
                  <a:lnTo>
                    <a:pt x="2341" y="1061"/>
                  </a:lnTo>
                  <a:lnTo>
                    <a:pt x="2348" y="1147"/>
                  </a:lnTo>
                  <a:lnTo>
                    <a:pt x="2351" y="1236"/>
                  </a:lnTo>
                  <a:lnTo>
                    <a:pt x="2354" y="1421"/>
                  </a:lnTo>
                  <a:lnTo>
                    <a:pt x="2354" y="1621"/>
                  </a:lnTo>
                  <a:lnTo>
                    <a:pt x="2354" y="1621"/>
                  </a:lnTo>
                  <a:lnTo>
                    <a:pt x="2354" y="1821"/>
                  </a:lnTo>
                  <a:lnTo>
                    <a:pt x="2351" y="2010"/>
                  </a:lnTo>
                  <a:lnTo>
                    <a:pt x="2348" y="2096"/>
                  </a:lnTo>
                  <a:lnTo>
                    <a:pt x="2341" y="2185"/>
                  </a:lnTo>
                  <a:lnTo>
                    <a:pt x="2329" y="2266"/>
                  </a:lnTo>
                  <a:lnTo>
                    <a:pt x="2317" y="2342"/>
                  </a:lnTo>
                  <a:lnTo>
                    <a:pt x="2299" y="2419"/>
                  </a:lnTo>
                  <a:lnTo>
                    <a:pt x="2281" y="2493"/>
                  </a:lnTo>
                  <a:lnTo>
                    <a:pt x="2255" y="2567"/>
                  </a:lnTo>
                  <a:lnTo>
                    <a:pt x="2222" y="2638"/>
                  </a:lnTo>
                  <a:lnTo>
                    <a:pt x="2190" y="2705"/>
                  </a:lnTo>
                  <a:lnTo>
                    <a:pt x="2145" y="2767"/>
                  </a:lnTo>
                  <a:lnTo>
                    <a:pt x="2098" y="2833"/>
                  </a:lnTo>
                  <a:lnTo>
                    <a:pt x="2040" y="2893"/>
                  </a:lnTo>
                  <a:close/>
                  <a:moveTo>
                    <a:pt x="1581" y="725"/>
                  </a:moveTo>
                  <a:lnTo>
                    <a:pt x="1581" y="725"/>
                  </a:lnTo>
                  <a:lnTo>
                    <a:pt x="1544" y="688"/>
                  </a:lnTo>
                  <a:lnTo>
                    <a:pt x="1503" y="656"/>
                  </a:lnTo>
                  <a:lnTo>
                    <a:pt x="1458" y="626"/>
                  </a:lnTo>
                  <a:lnTo>
                    <a:pt x="1411" y="604"/>
                  </a:lnTo>
                  <a:lnTo>
                    <a:pt x="1359" y="582"/>
                  </a:lnTo>
                  <a:lnTo>
                    <a:pt x="1303" y="567"/>
                  </a:lnTo>
                  <a:lnTo>
                    <a:pt x="1244" y="559"/>
                  </a:lnTo>
                  <a:lnTo>
                    <a:pt x="1181" y="556"/>
                  </a:lnTo>
                  <a:lnTo>
                    <a:pt x="1181" y="556"/>
                  </a:lnTo>
                  <a:lnTo>
                    <a:pt x="1119" y="559"/>
                  </a:lnTo>
                  <a:lnTo>
                    <a:pt x="1060" y="567"/>
                  </a:lnTo>
                  <a:lnTo>
                    <a:pt x="1001" y="582"/>
                  </a:lnTo>
                  <a:lnTo>
                    <a:pt x="949" y="604"/>
                  </a:lnTo>
                  <a:lnTo>
                    <a:pt x="902" y="626"/>
                  </a:lnTo>
                  <a:lnTo>
                    <a:pt x="857" y="656"/>
                  </a:lnTo>
                  <a:lnTo>
                    <a:pt x="813" y="688"/>
                  </a:lnTo>
                  <a:lnTo>
                    <a:pt x="780" y="725"/>
                  </a:lnTo>
                  <a:lnTo>
                    <a:pt x="780" y="725"/>
                  </a:lnTo>
                  <a:lnTo>
                    <a:pt x="758" y="752"/>
                  </a:lnTo>
                  <a:lnTo>
                    <a:pt x="740" y="778"/>
                  </a:lnTo>
                  <a:lnTo>
                    <a:pt x="722" y="808"/>
                  </a:lnTo>
                  <a:lnTo>
                    <a:pt x="708" y="838"/>
                  </a:lnTo>
                  <a:lnTo>
                    <a:pt x="693" y="870"/>
                  </a:lnTo>
                  <a:lnTo>
                    <a:pt x="678" y="907"/>
                  </a:lnTo>
                  <a:lnTo>
                    <a:pt x="666" y="949"/>
                  </a:lnTo>
                  <a:lnTo>
                    <a:pt x="659" y="996"/>
                  </a:lnTo>
                  <a:lnTo>
                    <a:pt x="644" y="1103"/>
                  </a:lnTo>
                  <a:lnTo>
                    <a:pt x="632" y="1243"/>
                  </a:lnTo>
                  <a:lnTo>
                    <a:pt x="629" y="1413"/>
                  </a:lnTo>
                  <a:lnTo>
                    <a:pt x="629" y="1621"/>
                  </a:lnTo>
                  <a:lnTo>
                    <a:pt x="629" y="1621"/>
                  </a:lnTo>
                  <a:lnTo>
                    <a:pt x="629" y="1831"/>
                  </a:lnTo>
                  <a:lnTo>
                    <a:pt x="632" y="2001"/>
                  </a:lnTo>
                  <a:lnTo>
                    <a:pt x="644" y="2137"/>
                  </a:lnTo>
                  <a:lnTo>
                    <a:pt x="659" y="2248"/>
                  </a:lnTo>
                  <a:lnTo>
                    <a:pt x="666" y="2293"/>
                  </a:lnTo>
                  <a:lnTo>
                    <a:pt x="678" y="2336"/>
                  </a:lnTo>
                  <a:lnTo>
                    <a:pt x="693" y="2373"/>
                  </a:lnTo>
                  <a:lnTo>
                    <a:pt x="708" y="2406"/>
                  </a:lnTo>
                  <a:lnTo>
                    <a:pt x="722" y="2435"/>
                  </a:lnTo>
                  <a:lnTo>
                    <a:pt x="740" y="2462"/>
                  </a:lnTo>
                  <a:lnTo>
                    <a:pt x="758" y="2492"/>
                  </a:lnTo>
                  <a:lnTo>
                    <a:pt x="780" y="2514"/>
                  </a:lnTo>
                  <a:lnTo>
                    <a:pt x="780" y="2514"/>
                  </a:lnTo>
                  <a:lnTo>
                    <a:pt x="813" y="2551"/>
                  </a:lnTo>
                  <a:lnTo>
                    <a:pt x="857" y="2583"/>
                  </a:lnTo>
                  <a:lnTo>
                    <a:pt x="902" y="2613"/>
                  </a:lnTo>
                  <a:lnTo>
                    <a:pt x="949" y="2640"/>
                  </a:lnTo>
                  <a:lnTo>
                    <a:pt x="1001" y="2657"/>
                  </a:lnTo>
                  <a:lnTo>
                    <a:pt x="1060" y="2672"/>
                  </a:lnTo>
                  <a:lnTo>
                    <a:pt x="1119" y="2684"/>
                  </a:lnTo>
                  <a:lnTo>
                    <a:pt x="1181" y="2684"/>
                  </a:lnTo>
                  <a:lnTo>
                    <a:pt x="1181" y="2684"/>
                  </a:lnTo>
                  <a:lnTo>
                    <a:pt x="1244" y="2684"/>
                  </a:lnTo>
                  <a:lnTo>
                    <a:pt x="1303" y="2672"/>
                  </a:lnTo>
                  <a:lnTo>
                    <a:pt x="1359" y="2657"/>
                  </a:lnTo>
                  <a:lnTo>
                    <a:pt x="1411" y="2640"/>
                  </a:lnTo>
                  <a:lnTo>
                    <a:pt x="1458" y="2613"/>
                  </a:lnTo>
                  <a:lnTo>
                    <a:pt x="1503" y="2583"/>
                  </a:lnTo>
                  <a:lnTo>
                    <a:pt x="1544" y="2551"/>
                  </a:lnTo>
                  <a:lnTo>
                    <a:pt x="1581" y="2514"/>
                  </a:lnTo>
                  <a:lnTo>
                    <a:pt x="1581" y="2514"/>
                  </a:lnTo>
                  <a:lnTo>
                    <a:pt x="1599" y="2492"/>
                  </a:lnTo>
                  <a:lnTo>
                    <a:pt x="1621" y="2462"/>
                  </a:lnTo>
                  <a:lnTo>
                    <a:pt x="1639" y="2435"/>
                  </a:lnTo>
                  <a:lnTo>
                    <a:pt x="1654" y="2406"/>
                  </a:lnTo>
                  <a:lnTo>
                    <a:pt x="1668" y="2373"/>
                  </a:lnTo>
                  <a:lnTo>
                    <a:pt x="1680" y="2336"/>
                  </a:lnTo>
                  <a:lnTo>
                    <a:pt x="1692" y="2293"/>
                  </a:lnTo>
                  <a:lnTo>
                    <a:pt x="1704" y="2248"/>
                  </a:lnTo>
                  <a:lnTo>
                    <a:pt x="1719" y="2137"/>
                  </a:lnTo>
                  <a:lnTo>
                    <a:pt x="1731" y="2001"/>
                  </a:lnTo>
                  <a:lnTo>
                    <a:pt x="1734" y="1831"/>
                  </a:lnTo>
                  <a:lnTo>
                    <a:pt x="1737" y="1621"/>
                  </a:lnTo>
                  <a:lnTo>
                    <a:pt x="1737" y="1621"/>
                  </a:lnTo>
                  <a:lnTo>
                    <a:pt x="1734" y="1413"/>
                  </a:lnTo>
                  <a:lnTo>
                    <a:pt x="1731" y="1243"/>
                  </a:lnTo>
                  <a:lnTo>
                    <a:pt x="1719" y="1103"/>
                  </a:lnTo>
                  <a:lnTo>
                    <a:pt x="1704" y="996"/>
                  </a:lnTo>
                  <a:lnTo>
                    <a:pt x="1692" y="949"/>
                  </a:lnTo>
                  <a:lnTo>
                    <a:pt x="1680" y="907"/>
                  </a:lnTo>
                  <a:lnTo>
                    <a:pt x="1668" y="870"/>
                  </a:lnTo>
                  <a:lnTo>
                    <a:pt x="1654" y="838"/>
                  </a:lnTo>
                  <a:lnTo>
                    <a:pt x="1639" y="808"/>
                  </a:lnTo>
                  <a:lnTo>
                    <a:pt x="1621" y="778"/>
                  </a:lnTo>
                  <a:lnTo>
                    <a:pt x="1599" y="752"/>
                  </a:lnTo>
                  <a:lnTo>
                    <a:pt x="1581" y="725"/>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0" name="Freeform 49">
              <a:extLst>
                <a:ext uri="{FF2B5EF4-FFF2-40B4-BE49-F238E27FC236}">
                  <a16:creationId xmlns:a16="http://schemas.microsoft.com/office/drawing/2014/main" id="{C344DE19-6BE4-C143-928A-F19A7FDCBDB2}"/>
                </a:ext>
              </a:extLst>
            </p:cNvPr>
            <p:cNvSpPr>
              <a:spLocks noChangeArrowheads="1"/>
            </p:cNvSpPr>
            <p:nvPr userDrawn="1"/>
          </p:nvSpPr>
          <p:spPr bwMode="auto">
            <a:xfrm>
              <a:off x="7402513" y="2951163"/>
              <a:ext cx="225425" cy="1147762"/>
            </a:xfrm>
            <a:custGeom>
              <a:avLst/>
              <a:gdLst>
                <a:gd name="T0" fmla="*/ 0 w 627"/>
                <a:gd name="T1" fmla="*/ 3188 h 3189"/>
                <a:gd name="T2" fmla="*/ 626 w 627"/>
                <a:gd name="T3" fmla="*/ 3188 h 3189"/>
                <a:gd name="T4" fmla="*/ 626 w 627"/>
                <a:gd name="T5" fmla="*/ 0 h 3189"/>
                <a:gd name="T6" fmla="*/ 0 w 627"/>
                <a:gd name="T7" fmla="*/ 0 h 3189"/>
                <a:gd name="T8" fmla="*/ 0 w 627"/>
                <a:gd name="T9" fmla="*/ 3188 h 3189"/>
              </a:gdLst>
              <a:ahLst/>
              <a:cxnLst>
                <a:cxn ang="0">
                  <a:pos x="T0" y="T1"/>
                </a:cxn>
                <a:cxn ang="0">
                  <a:pos x="T2" y="T3"/>
                </a:cxn>
                <a:cxn ang="0">
                  <a:pos x="T4" y="T5"/>
                </a:cxn>
                <a:cxn ang="0">
                  <a:pos x="T6" y="T7"/>
                </a:cxn>
                <a:cxn ang="0">
                  <a:pos x="T8" y="T9"/>
                </a:cxn>
              </a:cxnLst>
              <a:rect l="0" t="0" r="r" b="b"/>
              <a:pathLst>
                <a:path w="627" h="3189">
                  <a:moveTo>
                    <a:pt x="0" y="3188"/>
                  </a:moveTo>
                  <a:lnTo>
                    <a:pt x="626" y="3188"/>
                  </a:lnTo>
                  <a:lnTo>
                    <a:pt x="626" y="0"/>
                  </a:lnTo>
                  <a:lnTo>
                    <a:pt x="0" y="0"/>
                  </a:lnTo>
                  <a:lnTo>
                    <a:pt x="0" y="318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1" name="Freeform 50">
              <a:extLst>
                <a:ext uri="{FF2B5EF4-FFF2-40B4-BE49-F238E27FC236}">
                  <a16:creationId xmlns:a16="http://schemas.microsoft.com/office/drawing/2014/main" id="{18EC2B79-7395-214E-AB51-99B00D25463B}"/>
                </a:ext>
              </a:extLst>
            </p:cNvPr>
            <p:cNvSpPr>
              <a:spLocks noChangeArrowheads="1"/>
            </p:cNvSpPr>
            <p:nvPr userDrawn="1"/>
          </p:nvSpPr>
          <p:spPr bwMode="auto">
            <a:xfrm>
              <a:off x="7945438" y="2951163"/>
              <a:ext cx="879475" cy="1147762"/>
            </a:xfrm>
            <a:custGeom>
              <a:avLst/>
              <a:gdLst>
                <a:gd name="T0" fmla="*/ 1821 w 2444"/>
                <a:gd name="T1" fmla="*/ 0 h 3189"/>
                <a:gd name="T2" fmla="*/ 1821 w 2444"/>
                <a:gd name="T3" fmla="*/ 1954 h 3189"/>
                <a:gd name="T4" fmla="*/ 558 w 2444"/>
                <a:gd name="T5" fmla="*/ 0 h 3189"/>
                <a:gd name="T6" fmla="*/ 0 w 2444"/>
                <a:gd name="T7" fmla="*/ 0 h 3189"/>
                <a:gd name="T8" fmla="*/ 0 w 2444"/>
                <a:gd name="T9" fmla="*/ 3188 h 3189"/>
                <a:gd name="T10" fmla="*/ 625 w 2444"/>
                <a:gd name="T11" fmla="*/ 3188 h 3189"/>
                <a:gd name="T12" fmla="*/ 625 w 2444"/>
                <a:gd name="T13" fmla="*/ 1232 h 3189"/>
                <a:gd name="T14" fmla="*/ 1888 w 2444"/>
                <a:gd name="T15" fmla="*/ 3188 h 3189"/>
                <a:gd name="T16" fmla="*/ 2443 w 2444"/>
                <a:gd name="T17" fmla="*/ 3188 h 3189"/>
                <a:gd name="T18" fmla="*/ 2443 w 2444"/>
                <a:gd name="T19" fmla="*/ 0 h 3189"/>
                <a:gd name="T20" fmla="*/ 1821 w 2444"/>
                <a:gd name="T21" fmla="*/ 0 h 3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44" h="3189">
                  <a:moveTo>
                    <a:pt x="1821" y="0"/>
                  </a:moveTo>
                  <a:lnTo>
                    <a:pt x="1821" y="1954"/>
                  </a:lnTo>
                  <a:lnTo>
                    <a:pt x="558" y="0"/>
                  </a:lnTo>
                  <a:lnTo>
                    <a:pt x="0" y="0"/>
                  </a:lnTo>
                  <a:lnTo>
                    <a:pt x="0" y="3188"/>
                  </a:lnTo>
                  <a:lnTo>
                    <a:pt x="625" y="3188"/>
                  </a:lnTo>
                  <a:lnTo>
                    <a:pt x="625" y="1232"/>
                  </a:lnTo>
                  <a:lnTo>
                    <a:pt x="1888" y="3188"/>
                  </a:lnTo>
                  <a:lnTo>
                    <a:pt x="2443" y="3188"/>
                  </a:lnTo>
                  <a:lnTo>
                    <a:pt x="2443" y="0"/>
                  </a:lnTo>
                  <a:lnTo>
                    <a:pt x="1821"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2" name="Freeform 51">
              <a:extLst>
                <a:ext uri="{FF2B5EF4-FFF2-40B4-BE49-F238E27FC236}">
                  <a16:creationId xmlns:a16="http://schemas.microsoft.com/office/drawing/2014/main" id="{211A3FE7-F0EF-1149-B339-11FC0466F8A4}"/>
                </a:ext>
              </a:extLst>
            </p:cNvPr>
            <p:cNvSpPr>
              <a:spLocks noChangeArrowheads="1"/>
            </p:cNvSpPr>
            <p:nvPr userDrawn="1"/>
          </p:nvSpPr>
          <p:spPr bwMode="auto">
            <a:xfrm>
              <a:off x="9101138" y="2951163"/>
              <a:ext cx="825500" cy="1147762"/>
            </a:xfrm>
            <a:custGeom>
              <a:avLst/>
              <a:gdLst>
                <a:gd name="T0" fmla="*/ 0 w 2291"/>
                <a:gd name="T1" fmla="*/ 0 h 3189"/>
                <a:gd name="T2" fmla="*/ 0 w 2291"/>
                <a:gd name="T3" fmla="*/ 554 h 3189"/>
                <a:gd name="T4" fmla="*/ 832 w 2291"/>
                <a:gd name="T5" fmla="*/ 554 h 3189"/>
                <a:gd name="T6" fmla="*/ 832 w 2291"/>
                <a:gd name="T7" fmla="*/ 3188 h 3189"/>
                <a:gd name="T8" fmla="*/ 1458 w 2291"/>
                <a:gd name="T9" fmla="*/ 3188 h 3189"/>
                <a:gd name="T10" fmla="*/ 1458 w 2291"/>
                <a:gd name="T11" fmla="*/ 554 h 3189"/>
                <a:gd name="T12" fmla="*/ 2290 w 2291"/>
                <a:gd name="T13" fmla="*/ 554 h 3189"/>
                <a:gd name="T14" fmla="*/ 2290 w 2291"/>
                <a:gd name="T15" fmla="*/ 0 h 3189"/>
                <a:gd name="T16" fmla="*/ 0 w 2291"/>
                <a:gd name="T17" fmla="*/ 0 h 3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91" h="3189">
                  <a:moveTo>
                    <a:pt x="0" y="0"/>
                  </a:moveTo>
                  <a:lnTo>
                    <a:pt x="0" y="554"/>
                  </a:lnTo>
                  <a:lnTo>
                    <a:pt x="832" y="554"/>
                  </a:lnTo>
                  <a:lnTo>
                    <a:pt x="832" y="3188"/>
                  </a:lnTo>
                  <a:lnTo>
                    <a:pt x="1458" y="3188"/>
                  </a:lnTo>
                  <a:lnTo>
                    <a:pt x="1458" y="554"/>
                  </a:lnTo>
                  <a:lnTo>
                    <a:pt x="2290" y="554"/>
                  </a:lnTo>
                  <a:lnTo>
                    <a:pt x="2290" y="0"/>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3" name="Freeform 52">
              <a:extLst>
                <a:ext uri="{FF2B5EF4-FFF2-40B4-BE49-F238E27FC236}">
                  <a16:creationId xmlns:a16="http://schemas.microsoft.com/office/drawing/2014/main" id="{14CF4EF5-5FA5-6646-9A41-8DAE0A1AD13F}"/>
                </a:ext>
              </a:extLst>
            </p:cNvPr>
            <p:cNvSpPr>
              <a:spLocks noChangeArrowheads="1"/>
            </p:cNvSpPr>
            <p:nvPr userDrawn="1"/>
          </p:nvSpPr>
          <p:spPr bwMode="auto">
            <a:xfrm>
              <a:off x="185738" y="2951163"/>
              <a:ext cx="869950" cy="1149350"/>
            </a:xfrm>
            <a:custGeom>
              <a:avLst/>
              <a:gdLst>
                <a:gd name="T0" fmla="*/ 1073 w 2416"/>
                <a:gd name="T1" fmla="*/ 1916 h 3192"/>
                <a:gd name="T2" fmla="*/ 625 w 2416"/>
                <a:gd name="T3" fmla="*/ 3188 h 3192"/>
                <a:gd name="T4" fmla="*/ 0 w 2416"/>
                <a:gd name="T5" fmla="*/ 0 h 3192"/>
                <a:gd name="T6" fmla="*/ 1251 w 2416"/>
                <a:gd name="T7" fmla="*/ 0 h 3192"/>
                <a:gd name="T8" fmla="*/ 1369 w 2416"/>
                <a:gd name="T9" fmla="*/ 3 h 3192"/>
                <a:gd name="T10" fmla="*/ 1485 w 2416"/>
                <a:gd name="T11" fmla="*/ 23 h 3192"/>
                <a:gd name="T12" fmla="*/ 1589 w 2416"/>
                <a:gd name="T13" fmla="*/ 46 h 3192"/>
                <a:gd name="T14" fmla="*/ 1688 w 2416"/>
                <a:gd name="T15" fmla="*/ 79 h 3192"/>
                <a:gd name="T16" fmla="*/ 1780 w 2416"/>
                <a:gd name="T17" fmla="*/ 119 h 3192"/>
                <a:gd name="T18" fmla="*/ 1865 w 2416"/>
                <a:gd name="T19" fmla="*/ 172 h 3192"/>
                <a:gd name="T20" fmla="*/ 1944 w 2416"/>
                <a:gd name="T21" fmla="*/ 228 h 3192"/>
                <a:gd name="T22" fmla="*/ 2013 w 2416"/>
                <a:gd name="T23" fmla="*/ 291 h 3192"/>
                <a:gd name="T24" fmla="*/ 2076 w 2416"/>
                <a:gd name="T25" fmla="*/ 360 h 3192"/>
                <a:gd name="T26" fmla="*/ 2132 w 2416"/>
                <a:gd name="T27" fmla="*/ 434 h 3192"/>
                <a:gd name="T28" fmla="*/ 2181 w 2416"/>
                <a:gd name="T29" fmla="*/ 517 h 3192"/>
                <a:gd name="T30" fmla="*/ 2216 w 2416"/>
                <a:gd name="T31" fmla="*/ 603 h 3192"/>
                <a:gd name="T32" fmla="*/ 2246 w 2416"/>
                <a:gd name="T33" fmla="*/ 692 h 3192"/>
                <a:gd name="T34" fmla="*/ 2268 w 2416"/>
                <a:gd name="T35" fmla="*/ 783 h 3192"/>
                <a:gd name="T36" fmla="*/ 2283 w 2416"/>
                <a:gd name="T37" fmla="*/ 878 h 3192"/>
                <a:gd name="T38" fmla="*/ 2286 w 2416"/>
                <a:gd name="T39" fmla="*/ 977 h 3192"/>
                <a:gd name="T40" fmla="*/ 2283 w 2416"/>
                <a:gd name="T41" fmla="*/ 1059 h 3192"/>
                <a:gd name="T42" fmla="*/ 2261 w 2416"/>
                <a:gd name="T43" fmla="*/ 1210 h 3192"/>
                <a:gd name="T44" fmla="*/ 2212 w 2416"/>
                <a:gd name="T45" fmla="*/ 1347 h 3192"/>
                <a:gd name="T46" fmla="*/ 2150 w 2416"/>
                <a:gd name="T47" fmla="*/ 1469 h 3192"/>
                <a:gd name="T48" fmla="*/ 2068 w 2416"/>
                <a:gd name="T49" fmla="*/ 1572 h 3192"/>
                <a:gd name="T50" fmla="*/ 1976 w 2416"/>
                <a:gd name="T51" fmla="*/ 1661 h 3192"/>
                <a:gd name="T52" fmla="*/ 1873 w 2416"/>
                <a:gd name="T53" fmla="*/ 1735 h 3192"/>
                <a:gd name="T54" fmla="*/ 1760 w 2416"/>
                <a:gd name="T55" fmla="*/ 1792 h 3192"/>
                <a:gd name="T56" fmla="*/ 2415 w 2416"/>
                <a:gd name="T57" fmla="*/ 3191 h 3192"/>
                <a:gd name="T58" fmla="*/ 1695 w 2416"/>
                <a:gd name="T59" fmla="*/ 3188 h 3192"/>
                <a:gd name="T60" fmla="*/ 625 w 2416"/>
                <a:gd name="T61" fmla="*/ 554 h 3192"/>
                <a:gd name="T62" fmla="*/ 1210 w 2416"/>
                <a:gd name="T63" fmla="*/ 1398 h 3192"/>
                <a:gd name="T64" fmla="*/ 1261 w 2416"/>
                <a:gd name="T65" fmla="*/ 1395 h 3192"/>
                <a:gd name="T66" fmla="*/ 1353 w 2416"/>
                <a:gd name="T67" fmla="*/ 1380 h 3192"/>
                <a:gd name="T68" fmla="*/ 1435 w 2416"/>
                <a:gd name="T69" fmla="*/ 1350 h 3192"/>
                <a:gd name="T70" fmla="*/ 1509 w 2416"/>
                <a:gd name="T71" fmla="*/ 1306 h 3192"/>
                <a:gd name="T72" fmla="*/ 1568 w 2416"/>
                <a:gd name="T73" fmla="*/ 1250 h 3192"/>
                <a:gd name="T74" fmla="*/ 1612 w 2416"/>
                <a:gd name="T75" fmla="*/ 1185 h 3192"/>
                <a:gd name="T76" fmla="*/ 1645 w 2416"/>
                <a:gd name="T77" fmla="*/ 1106 h 3192"/>
                <a:gd name="T78" fmla="*/ 1660 w 2416"/>
                <a:gd name="T79" fmla="*/ 1020 h 3192"/>
                <a:gd name="T80" fmla="*/ 1663 w 2416"/>
                <a:gd name="T81" fmla="*/ 976 h 3192"/>
                <a:gd name="T82" fmla="*/ 1652 w 2416"/>
                <a:gd name="T83" fmla="*/ 887 h 3192"/>
                <a:gd name="T84" fmla="*/ 1630 w 2416"/>
                <a:gd name="T85" fmla="*/ 804 h 3192"/>
                <a:gd name="T86" fmla="*/ 1590 w 2416"/>
                <a:gd name="T87" fmla="*/ 735 h 3192"/>
                <a:gd name="T88" fmla="*/ 1538 w 2416"/>
                <a:gd name="T89" fmla="*/ 672 h 3192"/>
                <a:gd name="T90" fmla="*/ 1476 w 2416"/>
                <a:gd name="T91" fmla="*/ 625 h 3192"/>
                <a:gd name="T92" fmla="*/ 1398 w 2416"/>
                <a:gd name="T93" fmla="*/ 588 h 3192"/>
                <a:gd name="T94" fmla="*/ 1309 w 2416"/>
                <a:gd name="T95" fmla="*/ 561 h 3192"/>
                <a:gd name="T96" fmla="*/ 1210 w 2416"/>
                <a:gd name="T97" fmla="*/ 554 h 3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16" h="3192">
                  <a:moveTo>
                    <a:pt x="1695" y="3188"/>
                  </a:moveTo>
                  <a:lnTo>
                    <a:pt x="1073" y="1916"/>
                  </a:lnTo>
                  <a:lnTo>
                    <a:pt x="625" y="1916"/>
                  </a:lnTo>
                  <a:lnTo>
                    <a:pt x="625" y="3188"/>
                  </a:lnTo>
                  <a:lnTo>
                    <a:pt x="0" y="3188"/>
                  </a:lnTo>
                  <a:lnTo>
                    <a:pt x="0" y="0"/>
                  </a:lnTo>
                  <a:lnTo>
                    <a:pt x="1251" y="0"/>
                  </a:lnTo>
                  <a:lnTo>
                    <a:pt x="1251" y="0"/>
                  </a:lnTo>
                  <a:lnTo>
                    <a:pt x="1313" y="0"/>
                  </a:lnTo>
                  <a:lnTo>
                    <a:pt x="1369" y="3"/>
                  </a:lnTo>
                  <a:lnTo>
                    <a:pt x="1429" y="11"/>
                  </a:lnTo>
                  <a:lnTo>
                    <a:pt x="1485" y="23"/>
                  </a:lnTo>
                  <a:lnTo>
                    <a:pt x="1537" y="34"/>
                  </a:lnTo>
                  <a:lnTo>
                    <a:pt x="1589" y="46"/>
                  </a:lnTo>
                  <a:lnTo>
                    <a:pt x="1640" y="61"/>
                  </a:lnTo>
                  <a:lnTo>
                    <a:pt x="1688" y="79"/>
                  </a:lnTo>
                  <a:lnTo>
                    <a:pt x="1735" y="97"/>
                  </a:lnTo>
                  <a:lnTo>
                    <a:pt x="1780" y="119"/>
                  </a:lnTo>
                  <a:lnTo>
                    <a:pt x="1824" y="146"/>
                  </a:lnTo>
                  <a:lnTo>
                    <a:pt x="1865" y="172"/>
                  </a:lnTo>
                  <a:lnTo>
                    <a:pt x="1907" y="199"/>
                  </a:lnTo>
                  <a:lnTo>
                    <a:pt x="1944" y="228"/>
                  </a:lnTo>
                  <a:lnTo>
                    <a:pt x="1981" y="258"/>
                  </a:lnTo>
                  <a:lnTo>
                    <a:pt x="2013" y="291"/>
                  </a:lnTo>
                  <a:lnTo>
                    <a:pt x="2046" y="323"/>
                  </a:lnTo>
                  <a:lnTo>
                    <a:pt x="2076" y="360"/>
                  </a:lnTo>
                  <a:lnTo>
                    <a:pt x="2105" y="397"/>
                  </a:lnTo>
                  <a:lnTo>
                    <a:pt x="2132" y="434"/>
                  </a:lnTo>
                  <a:lnTo>
                    <a:pt x="2154" y="476"/>
                  </a:lnTo>
                  <a:lnTo>
                    <a:pt x="2181" y="517"/>
                  </a:lnTo>
                  <a:lnTo>
                    <a:pt x="2199" y="558"/>
                  </a:lnTo>
                  <a:lnTo>
                    <a:pt x="2216" y="603"/>
                  </a:lnTo>
                  <a:lnTo>
                    <a:pt x="2231" y="647"/>
                  </a:lnTo>
                  <a:lnTo>
                    <a:pt x="2246" y="692"/>
                  </a:lnTo>
                  <a:lnTo>
                    <a:pt x="2261" y="739"/>
                  </a:lnTo>
                  <a:lnTo>
                    <a:pt x="2268" y="783"/>
                  </a:lnTo>
                  <a:lnTo>
                    <a:pt x="2276" y="831"/>
                  </a:lnTo>
                  <a:lnTo>
                    <a:pt x="2283" y="878"/>
                  </a:lnTo>
                  <a:lnTo>
                    <a:pt x="2286" y="930"/>
                  </a:lnTo>
                  <a:lnTo>
                    <a:pt x="2286" y="977"/>
                  </a:lnTo>
                  <a:lnTo>
                    <a:pt x="2286" y="977"/>
                  </a:lnTo>
                  <a:lnTo>
                    <a:pt x="2283" y="1059"/>
                  </a:lnTo>
                  <a:lnTo>
                    <a:pt x="2276" y="1136"/>
                  </a:lnTo>
                  <a:lnTo>
                    <a:pt x="2261" y="1210"/>
                  </a:lnTo>
                  <a:lnTo>
                    <a:pt x="2239" y="1281"/>
                  </a:lnTo>
                  <a:lnTo>
                    <a:pt x="2212" y="1347"/>
                  </a:lnTo>
                  <a:lnTo>
                    <a:pt x="2182" y="1410"/>
                  </a:lnTo>
                  <a:lnTo>
                    <a:pt x="2150" y="1469"/>
                  </a:lnTo>
                  <a:lnTo>
                    <a:pt x="2113" y="1521"/>
                  </a:lnTo>
                  <a:lnTo>
                    <a:pt x="2068" y="1572"/>
                  </a:lnTo>
                  <a:lnTo>
                    <a:pt x="2024" y="1620"/>
                  </a:lnTo>
                  <a:lnTo>
                    <a:pt x="1976" y="1661"/>
                  </a:lnTo>
                  <a:lnTo>
                    <a:pt x="1925" y="1698"/>
                  </a:lnTo>
                  <a:lnTo>
                    <a:pt x="1873" y="1735"/>
                  </a:lnTo>
                  <a:lnTo>
                    <a:pt x="1817" y="1765"/>
                  </a:lnTo>
                  <a:lnTo>
                    <a:pt x="1760" y="1792"/>
                  </a:lnTo>
                  <a:lnTo>
                    <a:pt x="1704" y="1818"/>
                  </a:lnTo>
                  <a:lnTo>
                    <a:pt x="2415" y="3191"/>
                  </a:lnTo>
                  <a:lnTo>
                    <a:pt x="1695" y="3191"/>
                  </a:lnTo>
                  <a:lnTo>
                    <a:pt x="1695" y="3188"/>
                  </a:lnTo>
                  <a:close/>
                  <a:moveTo>
                    <a:pt x="1210" y="554"/>
                  </a:moveTo>
                  <a:lnTo>
                    <a:pt x="625" y="554"/>
                  </a:lnTo>
                  <a:lnTo>
                    <a:pt x="625" y="1398"/>
                  </a:lnTo>
                  <a:lnTo>
                    <a:pt x="1210" y="1398"/>
                  </a:lnTo>
                  <a:lnTo>
                    <a:pt x="1210" y="1398"/>
                  </a:lnTo>
                  <a:lnTo>
                    <a:pt x="1261" y="1395"/>
                  </a:lnTo>
                  <a:lnTo>
                    <a:pt x="1309" y="1392"/>
                  </a:lnTo>
                  <a:lnTo>
                    <a:pt x="1353" y="1380"/>
                  </a:lnTo>
                  <a:lnTo>
                    <a:pt x="1398" y="1368"/>
                  </a:lnTo>
                  <a:lnTo>
                    <a:pt x="1435" y="1350"/>
                  </a:lnTo>
                  <a:lnTo>
                    <a:pt x="1476" y="1328"/>
                  </a:lnTo>
                  <a:lnTo>
                    <a:pt x="1509" y="1306"/>
                  </a:lnTo>
                  <a:lnTo>
                    <a:pt x="1538" y="1279"/>
                  </a:lnTo>
                  <a:lnTo>
                    <a:pt x="1568" y="1250"/>
                  </a:lnTo>
                  <a:lnTo>
                    <a:pt x="1590" y="1217"/>
                  </a:lnTo>
                  <a:lnTo>
                    <a:pt x="1612" y="1185"/>
                  </a:lnTo>
                  <a:lnTo>
                    <a:pt x="1630" y="1148"/>
                  </a:lnTo>
                  <a:lnTo>
                    <a:pt x="1645" y="1106"/>
                  </a:lnTo>
                  <a:lnTo>
                    <a:pt x="1652" y="1065"/>
                  </a:lnTo>
                  <a:lnTo>
                    <a:pt x="1660" y="1020"/>
                  </a:lnTo>
                  <a:lnTo>
                    <a:pt x="1663" y="976"/>
                  </a:lnTo>
                  <a:lnTo>
                    <a:pt x="1663" y="976"/>
                  </a:lnTo>
                  <a:lnTo>
                    <a:pt x="1660" y="932"/>
                  </a:lnTo>
                  <a:lnTo>
                    <a:pt x="1652" y="887"/>
                  </a:lnTo>
                  <a:lnTo>
                    <a:pt x="1645" y="846"/>
                  </a:lnTo>
                  <a:lnTo>
                    <a:pt x="1630" y="804"/>
                  </a:lnTo>
                  <a:lnTo>
                    <a:pt x="1612" y="767"/>
                  </a:lnTo>
                  <a:lnTo>
                    <a:pt x="1590" y="735"/>
                  </a:lnTo>
                  <a:lnTo>
                    <a:pt x="1568" y="702"/>
                  </a:lnTo>
                  <a:lnTo>
                    <a:pt x="1538" y="672"/>
                  </a:lnTo>
                  <a:lnTo>
                    <a:pt x="1509" y="646"/>
                  </a:lnTo>
                  <a:lnTo>
                    <a:pt x="1476" y="625"/>
                  </a:lnTo>
                  <a:lnTo>
                    <a:pt x="1435" y="603"/>
                  </a:lnTo>
                  <a:lnTo>
                    <a:pt x="1398" y="588"/>
                  </a:lnTo>
                  <a:lnTo>
                    <a:pt x="1353" y="573"/>
                  </a:lnTo>
                  <a:lnTo>
                    <a:pt x="1309" y="561"/>
                  </a:lnTo>
                  <a:lnTo>
                    <a:pt x="1261" y="558"/>
                  </a:lnTo>
                  <a:lnTo>
                    <a:pt x="1210" y="55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4" name="Freeform 53">
              <a:extLst>
                <a:ext uri="{FF2B5EF4-FFF2-40B4-BE49-F238E27FC236}">
                  <a16:creationId xmlns:a16="http://schemas.microsoft.com/office/drawing/2014/main" id="{209D14CC-402E-1044-8124-0C865DFA99C1}"/>
                </a:ext>
              </a:extLst>
            </p:cNvPr>
            <p:cNvSpPr>
              <a:spLocks noChangeArrowheads="1"/>
            </p:cNvSpPr>
            <p:nvPr userDrawn="1"/>
          </p:nvSpPr>
          <p:spPr bwMode="auto">
            <a:xfrm>
              <a:off x="1333500" y="2951163"/>
              <a:ext cx="223838" cy="1147762"/>
            </a:xfrm>
            <a:custGeom>
              <a:avLst/>
              <a:gdLst>
                <a:gd name="T0" fmla="*/ 0 w 623"/>
                <a:gd name="T1" fmla="*/ 3188 h 3189"/>
                <a:gd name="T2" fmla="*/ 622 w 623"/>
                <a:gd name="T3" fmla="*/ 3188 h 3189"/>
                <a:gd name="T4" fmla="*/ 622 w 623"/>
                <a:gd name="T5" fmla="*/ 0 h 3189"/>
                <a:gd name="T6" fmla="*/ 0 w 623"/>
                <a:gd name="T7" fmla="*/ 0 h 3189"/>
                <a:gd name="T8" fmla="*/ 0 w 623"/>
                <a:gd name="T9" fmla="*/ 3188 h 3189"/>
              </a:gdLst>
              <a:ahLst/>
              <a:cxnLst>
                <a:cxn ang="0">
                  <a:pos x="T0" y="T1"/>
                </a:cxn>
                <a:cxn ang="0">
                  <a:pos x="T2" y="T3"/>
                </a:cxn>
                <a:cxn ang="0">
                  <a:pos x="T4" y="T5"/>
                </a:cxn>
                <a:cxn ang="0">
                  <a:pos x="T6" y="T7"/>
                </a:cxn>
                <a:cxn ang="0">
                  <a:pos x="T8" y="T9"/>
                </a:cxn>
              </a:cxnLst>
              <a:rect l="0" t="0" r="r" b="b"/>
              <a:pathLst>
                <a:path w="623" h="3189">
                  <a:moveTo>
                    <a:pt x="0" y="3188"/>
                  </a:moveTo>
                  <a:lnTo>
                    <a:pt x="622" y="3188"/>
                  </a:lnTo>
                  <a:lnTo>
                    <a:pt x="622" y="0"/>
                  </a:lnTo>
                  <a:lnTo>
                    <a:pt x="0" y="0"/>
                  </a:lnTo>
                  <a:lnTo>
                    <a:pt x="0" y="318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5" name="Freeform 54">
              <a:extLst>
                <a:ext uri="{FF2B5EF4-FFF2-40B4-BE49-F238E27FC236}">
                  <a16:creationId xmlns:a16="http://schemas.microsoft.com/office/drawing/2014/main" id="{22C692E9-82C5-6A42-B39F-49DCD855E0EF}"/>
                </a:ext>
              </a:extLst>
            </p:cNvPr>
            <p:cNvSpPr>
              <a:spLocks noChangeArrowheads="1"/>
            </p:cNvSpPr>
            <p:nvPr userDrawn="1"/>
          </p:nvSpPr>
          <p:spPr bwMode="auto">
            <a:xfrm>
              <a:off x="3044825" y="2951163"/>
              <a:ext cx="836613" cy="1147762"/>
            </a:xfrm>
            <a:custGeom>
              <a:avLst/>
              <a:gdLst>
                <a:gd name="T0" fmla="*/ 1702 w 2325"/>
                <a:gd name="T1" fmla="*/ 0 h 3189"/>
                <a:gd name="T2" fmla="*/ 1702 w 2325"/>
                <a:gd name="T3" fmla="*/ 1303 h 3189"/>
                <a:gd name="T4" fmla="*/ 622 w 2325"/>
                <a:gd name="T5" fmla="*/ 1303 h 3189"/>
                <a:gd name="T6" fmla="*/ 622 w 2325"/>
                <a:gd name="T7" fmla="*/ 0 h 3189"/>
                <a:gd name="T8" fmla="*/ 0 w 2325"/>
                <a:gd name="T9" fmla="*/ 0 h 3189"/>
                <a:gd name="T10" fmla="*/ 0 w 2325"/>
                <a:gd name="T11" fmla="*/ 3188 h 3189"/>
                <a:gd name="T12" fmla="*/ 622 w 2325"/>
                <a:gd name="T13" fmla="*/ 3188 h 3189"/>
                <a:gd name="T14" fmla="*/ 622 w 2325"/>
                <a:gd name="T15" fmla="*/ 1854 h 3189"/>
                <a:gd name="T16" fmla="*/ 1702 w 2325"/>
                <a:gd name="T17" fmla="*/ 1854 h 3189"/>
                <a:gd name="T18" fmla="*/ 1702 w 2325"/>
                <a:gd name="T19" fmla="*/ 3188 h 3189"/>
                <a:gd name="T20" fmla="*/ 2324 w 2325"/>
                <a:gd name="T21" fmla="*/ 3188 h 3189"/>
                <a:gd name="T22" fmla="*/ 2324 w 2325"/>
                <a:gd name="T23" fmla="*/ 0 h 3189"/>
                <a:gd name="T24" fmla="*/ 1702 w 2325"/>
                <a:gd name="T25" fmla="*/ 0 h 3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25" h="3189">
                  <a:moveTo>
                    <a:pt x="1702" y="0"/>
                  </a:moveTo>
                  <a:lnTo>
                    <a:pt x="1702" y="1303"/>
                  </a:lnTo>
                  <a:lnTo>
                    <a:pt x="622" y="1303"/>
                  </a:lnTo>
                  <a:lnTo>
                    <a:pt x="622" y="0"/>
                  </a:lnTo>
                  <a:lnTo>
                    <a:pt x="0" y="0"/>
                  </a:lnTo>
                  <a:lnTo>
                    <a:pt x="0" y="3188"/>
                  </a:lnTo>
                  <a:lnTo>
                    <a:pt x="622" y="3188"/>
                  </a:lnTo>
                  <a:lnTo>
                    <a:pt x="622" y="1854"/>
                  </a:lnTo>
                  <a:lnTo>
                    <a:pt x="1702" y="1854"/>
                  </a:lnTo>
                  <a:lnTo>
                    <a:pt x="1702" y="3188"/>
                  </a:lnTo>
                  <a:lnTo>
                    <a:pt x="2324" y="3188"/>
                  </a:lnTo>
                  <a:lnTo>
                    <a:pt x="2324" y="0"/>
                  </a:lnTo>
                  <a:lnTo>
                    <a:pt x="1702"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6" name="Freeform 55">
              <a:extLst>
                <a:ext uri="{FF2B5EF4-FFF2-40B4-BE49-F238E27FC236}">
                  <a16:creationId xmlns:a16="http://schemas.microsoft.com/office/drawing/2014/main" id="{01750098-D603-F242-BC3C-650C7569F5C3}"/>
                </a:ext>
              </a:extLst>
            </p:cNvPr>
            <p:cNvSpPr>
              <a:spLocks noChangeArrowheads="1"/>
            </p:cNvSpPr>
            <p:nvPr userDrawn="1"/>
          </p:nvSpPr>
          <p:spPr bwMode="auto">
            <a:xfrm>
              <a:off x="4159250" y="2951163"/>
              <a:ext cx="825500" cy="1147762"/>
            </a:xfrm>
            <a:custGeom>
              <a:avLst/>
              <a:gdLst>
                <a:gd name="T0" fmla="*/ 0 w 2291"/>
                <a:gd name="T1" fmla="*/ 0 h 3189"/>
                <a:gd name="T2" fmla="*/ 0 w 2291"/>
                <a:gd name="T3" fmla="*/ 554 h 3189"/>
                <a:gd name="T4" fmla="*/ 832 w 2291"/>
                <a:gd name="T5" fmla="*/ 554 h 3189"/>
                <a:gd name="T6" fmla="*/ 832 w 2291"/>
                <a:gd name="T7" fmla="*/ 3188 h 3189"/>
                <a:gd name="T8" fmla="*/ 1458 w 2291"/>
                <a:gd name="T9" fmla="*/ 3188 h 3189"/>
                <a:gd name="T10" fmla="*/ 1458 w 2291"/>
                <a:gd name="T11" fmla="*/ 554 h 3189"/>
                <a:gd name="T12" fmla="*/ 2290 w 2291"/>
                <a:gd name="T13" fmla="*/ 554 h 3189"/>
                <a:gd name="T14" fmla="*/ 2290 w 2291"/>
                <a:gd name="T15" fmla="*/ 0 h 3189"/>
                <a:gd name="T16" fmla="*/ 0 w 2291"/>
                <a:gd name="T17" fmla="*/ 0 h 3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91" h="3189">
                  <a:moveTo>
                    <a:pt x="0" y="0"/>
                  </a:moveTo>
                  <a:lnTo>
                    <a:pt x="0" y="554"/>
                  </a:lnTo>
                  <a:lnTo>
                    <a:pt x="832" y="554"/>
                  </a:lnTo>
                  <a:lnTo>
                    <a:pt x="832" y="3188"/>
                  </a:lnTo>
                  <a:lnTo>
                    <a:pt x="1458" y="3188"/>
                  </a:lnTo>
                  <a:lnTo>
                    <a:pt x="1458" y="554"/>
                  </a:lnTo>
                  <a:lnTo>
                    <a:pt x="2290" y="554"/>
                  </a:lnTo>
                  <a:lnTo>
                    <a:pt x="2290" y="0"/>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7" name="Freeform 56">
              <a:extLst>
                <a:ext uri="{FF2B5EF4-FFF2-40B4-BE49-F238E27FC236}">
                  <a16:creationId xmlns:a16="http://schemas.microsoft.com/office/drawing/2014/main" id="{3CF6CABE-910A-914F-9FB8-14F1D07A1F7E}"/>
                </a:ext>
              </a:extLst>
            </p:cNvPr>
            <p:cNvSpPr>
              <a:spLocks noChangeArrowheads="1"/>
            </p:cNvSpPr>
            <p:nvPr userDrawn="1"/>
          </p:nvSpPr>
          <p:spPr bwMode="auto">
            <a:xfrm>
              <a:off x="5262563" y="2951163"/>
              <a:ext cx="825500" cy="1147762"/>
            </a:xfrm>
            <a:custGeom>
              <a:avLst/>
              <a:gdLst>
                <a:gd name="T0" fmla="*/ 626 w 2294"/>
                <a:gd name="T1" fmla="*/ 1990 h 3189"/>
                <a:gd name="T2" fmla="*/ 0 w 2294"/>
                <a:gd name="T3" fmla="*/ 3188 h 3189"/>
                <a:gd name="T4" fmla="*/ 1240 w 2294"/>
                <a:gd name="T5" fmla="*/ 0 h 3189"/>
                <a:gd name="T6" fmla="*/ 1299 w 2294"/>
                <a:gd name="T7" fmla="*/ 0 h 3189"/>
                <a:gd name="T8" fmla="*/ 1418 w 2294"/>
                <a:gd name="T9" fmla="*/ 11 h 3189"/>
                <a:gd name="T10" fmla="*/ 1530 w 2294"/>
                <a:gd name="T11" fmla="*/ 34 h 3189"/>
                <a:gd name="T12" fmla="*/ 1634 w 2294"/>
                <a:gd name="T13" fmla="*/ 64 h 3189"/>
                <a:gd name="T14" fmla="*/ 1729 w 2294"/>
                <a:gd name="T15" fmla="*/ 100 h 3189"/>
                <a:gd name="T16" fmla="*/ 1818 w 2294"/>
                <a:gd name="T17" fmla="*/ 144 h 3189"/>
                <a:gd name="T18" fmla="*/ 1904 w 2294"/>
                <a:gd name="T19" fmla="*/ 200 h 3189"/>
                <a:gd name="T20" fmla="*/ 1978 w 2294"/>
                <a:gd name="T21" fmla="*/ 262 h 3189"/>
                <a:gd name="T22" fmla="*/ 2047 w 2294"/>
                <a:gd name="T23" fmla="*/ 328 h 3189"/>
                <a:gd name="T24" fmla="*/ 2106 w 2294"/>
                <a:gd name="T25" fmla="*/ 402 h 3189"/>
                <a:gd name="T26" fmla="*/ 2160 w 2294"/>
                <a:gd name="T27" fmla="*/ 480 h 3189"/>
                <a:gd name="T28" fmla="*/ 2204 w 2294"/>
                <a:gd name="T29" fmla="*/ 566 h 3189"/>
                <a:gd name="T30" fmla="*/ 2237 w 2294"/>
                <a:gd name="T31" fmla="*/ 655 h 3189"/>
                <a:gd name="T32" fmla="*/ 2263 w 2294"/>
                <a:gd name="T33" fmla="*/ 746 h 3189"/>
                <a:gd name="T34" fmla="*/ 2283 w 2294"/>
                <a:gd name="T35" fmla="*/ 841 h 3189"/>
                <a:gd name="T36" fmla="*/ 2293 w 2294"/>
                <a:gd name="T37" fmla="*/ 940 h 3189"/>
                <a:gd name="T38" fmla="*/ 2293 w 2294"/>
                <a:gd name="T39" fmla="*/ 992 h 3189"/>
                <a:gd name="T40" fmla="*/ 2290 w 2294"/>
                <a:gd name="T41" fmla="*/ 1091 h 3189"/>
                <a:gd name="T42" fmla="*/ 2275 w 2294"/>
                <a:gd name="T43" fmla="*/ 1191 h 3189"/>
                <a:gd name="T44" fmla="*/ 2251 w 2294"/>
                <a:gd name="T45" fmla="*/ 1282 h 3189"/>
                <a:gd name="T46" fmla="*/ 2222 w 2294"/>
                <a:gd name="T47" fmla="*/ 1374 h 3189"/>
                <a:gd name="T48" fmla="*/ 2182 w 2294"/>
                <a:gd name="T49" fmla="*/ 1460 h 3189"/>
                <a:gd name="T50" fmla="*/ 2133 w 2294"/>
                <a:gd name="T51" fmla="*/ 1541 h 3189"/>
                <a:gd name="T52" fmla="*/ 2077 w 2294"/>
                <a:gd name="T53" fmla="*/ 1620 h 3189"/>
                <a:gd name="T54" fmla="*/ 2015 w 2294"/>
                <a:gd name="T55" fmla="*/ 1689 h 3189"/>
                <a:gd name="T56" fmla="*/ 1941 w 2294"/>
                <a:gd name="T57" fmla="*/ 1755 h 3189"/>
                <a:gd name="T58" fmla="*/ 1862 w 2294"/>
                <a:gd name="T59" fmla="*/ 1811 h 3189"/>
                <a:gd name="T60" fmla="*/ 1773 w 2294"/>
                <a:gd name="T61" fmla="*/ 1864 h 3189"/>
                <a:gd name="T62" fmla="*/ 1681 w 2294"/>
                <a:gd name="T63" fmla="*/ 1904 h 3189"/>
                <a:gd name="T64" fmla="*/ 1582 w 2294"/>
                <a:gd name="T65" fmla="*/ 1940 h 3189"/>
                <a:gd name="T66" fmla="*/ 1474 w 2294"/>
                <a:gd name="T67" fmla="*/ 1963 h 3189"/>
                <a:gd name="T68" fmla="*/ 1359 w 2294"/>
                <a:gd name="T69" fmla="*/ 1978 h 3189"/>
                <a:gd name="T70" fmla="*/ 1240 w 2294"/>
                <a:gd name="T71" fmla="*/ 1990 h 3189"/>
                <a:gd name="T72" fmla="*/ 626 w 2294"/>
                <a:gd name="T73" fmla="*/ 554 h 3189"/>
                <a:gd name="T74" fmla="*/ 1206 w 2294"/>
                <a:gd name="T75" fmla="*/ 1427 h 3189"/>
                <a:gd name="T76" fmla="*/ 1258 w 2294"/>
                <a:gd name="T77" fmla="*/ 1427 h 3189"/>
                <a:gd name="T78" fmla="*/ 1353 w 2294"/>
                <a:gd name="T79" fmla="*/ 1413 h 3189"/>
                <a:gd name="T80" fmla="*/ 1439 w 2294"/>
                <a:gd name="T81" fmla="*/ 1380 h 3189"/>
                <a:gd name="T82" fmla="*/ 1508 w 2294"/>
                <a:gd name="T83" fmla="*/ 1336 h 3189"/>
                <a:gd name="T84" fmla="*/ 1570 w 2294"/>
                <a:gd name="T85" fmla="*/ 1279 h 3189"/>
                <a:gd name="T86" fmla="*/ 1615 w 2294"/>
                <a:gd name="T87" fmla="*/ 1210 h 3189"/>
                <a:gd name="T88" fmla="*/ 1647 w 2294"/>
                <a:gd name="T89" fmla="*/ 1131 h 3189"/>
                <a:gd name="T90" fmla="*/ 1662 w 2294"/>
                <a:gd name="T91" fmla="*/ 1043 h 3189"/>
                <a:gd name="T92" fmla="*/ 1665 w 2294"/>
                <a:gd name="T93" fmla="*/ 995 h 3189"/>
                <a:gd name="T94" fmla="*/ 1659 w 2294"/>
                <a:gd name="T95" fmla="*/ 903 h 3189"/>
                <a:gd name="T96" fmla="*/ 1633 w 2294"/>
                <a:gd name="T97" fmla="*/ 818 h 3189"/>
                <a:gd name="T98" fmla="*/ 1593 w 2294"/>
                <a:gd name="T99" fmla="*/ 744 h 3189"/>
                <a:gd name="T100" fmla="*/ 1541 w 2294"/>
                <a:gd name="T101" fmla="*/ 678 h 3189"/>
                <a:gd name="T102" fmla="*/ 1476 w 2294"/>
                <a:gd name="T103" fmla="*/ 625 h 3189"/>
                <a:gd name="T104" fmla="*/ 1397 w 2294"/>
                <a:gd name="T105" fmla="*/ 590 h 3189"/>
                <a:gd name="T106" fmla="*/ 1305 w 2294"/>
                <a:gd name="T107" fmla="*/ 567 h 3189"/>
                <a:gd name="T108" fmla="*/ 1206 w 2294"/>
                <a:gd name="T109" fmla="*/ 554 h 3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294" h="3189">
                  <a:moveTo>
                    <a:pt x="1240" y="1990"/>
                  </a:moveTo>
                  <a:lnTo>
                    <a:pt x="626" y="1990"/>
                  </a:lnTo>
                  <a:lnTo>
                    <a:pt x="626" y="3188"/>
                  </a:lnTo>
                  <a:lnTo>
                    <a:pt x="0" y="3188"/>
                  </a:lnTo>
                  <a:lnTo>
                    <a:pt x="0" y="0"/>
                  </a:lnTo>
                  <a:lnTo>
                    <a:pt x="1240" y="0"/>
                  </a:lnTo>
                  <a:lnTo>
                    <a:pt x="1240" y="0"/>
                  </a:lnTo>
                  <a:lnTo>
                    <a:pt x="1299" y="0"/>
                  </a:lnTo>
                  <a:lnTo>
                    <a:pt x="1359" y="8"/>
                  </a:lnTo>
                  <a:lnTo>
                    <a:pt x="1418" y="11"/>
                  </a:lnTo>
                  <a:lnTo>
                    <a:pt x="1474" y="23"/>
                  </a:lnTo>
                  <a:lnTo>
                    <a:pt x="1530" y="34"/>
                  </a:lnTo>
                  <a:lnTo>
                    <a:pt x="1582" y="46"/>
                  </a:lnTo>
                  <a:lnTo>
                    <a:pt x="1634" y="64"/>
                  </a:lnTo>
                  <a:lnTo>
                    <a:pt x="1681" y="82"/>
                  </a:lnTo>
                  <a:lnTo>
                    <a:pt x="1729" y="100"/>
                  </a:lnTo>
                  <a:lnTo>
                    <a:pt x="1773" y="122"/>
                  </a:lnTo>
                  <a:lnTo>
                    <a:pt x="1818" y="144"/>
                  </a:lnTo>
                  <a:lnTo>
                    <a:pt x="1862" y="174"/>
                  </a:lnTo>
                  <a:lnTo>
                    <a:pt x="1904" y="200"/>
                  </a:lnTo>
                  <a:lnTo>
                    <a:pt x="1941" y="230"/>
                  </a:lnTo>
                  <a:lnTo>
                    <a:pt x="1978" y="262"/>
                  </a:lnTo>
                  <a:lnTo>
                    <a:pt x="2015" y="295"/>
                  </a:lnTo>
                  <a:lnTo>
                    <a:pt x="2047" y="328"/>
                  </a:lnTo>
                  <a:lnTo>
                    <a:pt x="2077" y="365"/>
                  </a:lnTo>
                  <a:lnTo>
                    <a:pt x="2106" y="402"/>
                  </a:lnTo>
                  <a:lnTo>
                    <a:pt x="2133" y="443"/>
                  </a:lnTo>
                  <a:lnTo>
                    <a:pt x="2160" y="480"/>
                  </a:lnTo>
                  <a:lnTo>
                    <a:pt x="2182" y="524"/>
                  </a:lnTo>
                  <a:lnTo>
                    <a:pt x="2204" y="566"/>
                  </a:lnTo>
                  <a:lnTo>
                    <a:pt x="2222" y="610"/>
                  </a:lnTo>
                  <a:lnTo>
                    <a:pt x="2237" y="655"/>
                  </a:lnTo>
                  <a:lnTo>
                    <a:pt x="2251" y="702"/>
                  </a:lnTo>
                  <a:lnTo>
                    <a:pt x="2263" y="746"/>
                  </a:lnTo>
                  <a:lnTo>
                    <a:pt x="2275" y="794"/>
                  </a:lnTo>
                  <a:lnTo>
                    <a:pt x="2283" y="841"/>
                  </a:lnTo>
                  <a:lnTo>
                    <a:pt x="2290" y="893"/>
                  </a:lnTo>
                  <a:lnTo>
                    <a:pt x="2293" y="940"/>
                  </a:lnTo>
                  <a:lnTo>
                    <a:pt x="2293" y="992"/>
                  </a:lnTo>
                  <a:lnTo>
                    <a:pt x="2293" y="992"/>
                  </a:lnTo>
                  <a:lnTo>
                    <a:pt x="2293" y="1044"/>
                  </a:lnTo>
                  <a:lnTo>
                    <a:pt x="2290" y="1091"/>
                  </a:lnTo>
                  <a:lnTo>
                    <a:pt x="2283" y="1139"/>
                  </a:lnTo>
                  <a:lnTo>
                    <a:pt x="2275" y="1191"/>
                  </a:lnTo>
                  <a:lnTo>
                    <a:pt x="2263" y="1238"/>
                  </a:lnTo>
                  <a:lnTo>
                    <a:pt x="2251" y="1282"/>
                  </a:lnTo>
                  <a:lnTo>
                    <a:pt x="2237" y="1330"/>
                  </a:lnTo>
                  <a:lnTo>
                    <a:pt x="2222" y="1374"/>
                  </a:lnTo>
                  <a:lnTo>
                    <a:pt x="2204" y="1419"/>
                  </a:lnTo>
                  <a:lnTo>
                    <a:pt x="2182" y="1460"/>
                  </a:lnTo>
                  <a:lnTo>
                    <a:pt x="2160" y="1504"/>
                  </a:lnTo>
                  <a:lnTo>
                    <a:pt x="2133" y="1541"/>
                  </a:lnTo>
                  <a:lnTo>
                    <a:pt x="2106" y="1583"/>
                  </a:lnTo>
                  <a:lnTo>
                    <a:pt x="2077" y="1620"/>
                  </a:lnTo>
                  <a:lnTo>
                    <a:pt x="2047" y="1657"/>
                  </a:lnTo>
                  <a:lnTo>
                    <a:pt x="2015" y="1689"/>
                  </a:lnTo>
                  <a:lnTo>
                    <a:pt x="1978" y="1722"/>
                  </a:lnTo>
                  <a:lnTo>
                    <a:pt x="1941" y="1755"/>
                  </a:lnTo>
                  <a:lnTo>
                    <a:pt x="1904" y="1784"/>
                  </a:lnTo>
                  <a:lnTo>
                    <a:pt x="1862" y="1811"/>
                  </a:lnTo>
                  <a:lnTo>
                    <a:pt x="1818" y="1837"/>
                  </a:lnTo>
                  <a:lnTo>
                    <a:pt x="1773" y="1864"/>
                  </a:lnTo>
                  <a:lnTo>
                    <a:pt x="1729" y="1886"/>
                  </a:lnTo>
                  <a:lnTo>
                    <a:pt x="1681" y="1904"/>
                  </a:lnTo>
                  <a:lnTo>
                    <a:pt x="1634" y="1922"/>
                  </a:lnTo>
                  <a:lnTo>
                    <a:pt x="1582" y="1940"/>
                  </a:lnTo>
                  <a:lnTo>
                    <a:pt x="1530" y="1951"/>
                  </a:lnTo>
                  <a:lnTo>
                    <a:pt x="1474" y="1963"/>
                  </a:lnTo>
                  <a:lnTo>
                    <a:pt x="1418" y="1975"/>
                  </a:lnTo>
                  <a:lnTo>
                    <a:pt x="1359" y="1978"/>
                  </a:lnTo>
                  <a:lnTo>
                    <a:pt x="1299" y="1981"/>
                  </a:lnTo>
                  <a:lnTo>
                    <a:pt x="1240" y="1990"/>
                  </a:lnTo>
                  <a:close/>
                  <a:moveTo>
                    <a:pt x="1206" y="554"/>
                  </a:moveTo>
                  <a:lnTo>
                    <a:pt x="626" y="554"/>
                  </a:lnTo>
                  <a:lnTo>
                    <a:pt x="626" y="1427"/>
                  </a:lnTo>
                  <a:lnTo>
                    <a:pt x="1206" y="1427"/>
                  </a:lnTo>
                  <a:lnTo>
                    <a:pt x="1206" y="1427"/>
                  </a:lnTo>
                  <a:lnTo>
                    <a:pt x="1258" y="1427"/>
                  </a:lnTo>
                  <a:lnTo>
                    <a:pt x="1305" y="1420"/>
                  </a:lnTo>
                  <a:lnTo>
                    <a:pt x="1353" y="1413"/>
                  </a:lnTo>
                  <a:lnTo>
                    <a:pt x="1397" y="1398"/>
                  </a:lnTo>
                  <a:lnTo>
                    <a:pt x="1439" y="1380"/>
                  </a:lnTo>
                  <a:lnTo>
                    <a:pt x="1476" y="1362"/>
                  </a:lnTo>
                  <a:lnTo>
                    <a:pt x="1508" y="1336"/>
                  </a:lnTo>
                  <a:lnTo>
                    <a:pt x="1541" y="1309"/>
                  </a:lnTo>
                  <a:lnTo>
                    <a:pt x="1570" y="1279"/>
                  </a:lnTo>
                  <a:lnTo>
                    <a:pt x="1593" y="1247"/>
                  </a:lnTo>
                  <a:lnTo>
                    <a:pt x="1615" y="1210"/>
                  </a:lnTo>
                  <a:lnTo>
                    <a:pt x="1633" y="1173"/>
                  </a:lnTo>
                  <a:lnTo>
                    <a:pt x="1647" y="1131"/>
                  </a:lnTo>
                  <a:lnTo>
                    <a:pt x="1659" y="1087"/>
                  </a:lnTo>
                  <a:lnTo>
                    <a:pt x="1662" y="1043"/>
                  </a:lnTo>
                  <a:lnTo>
                    <a:pt x="1665" y="995"/>
                  </a:lnTo>
                  <a:lnTo>
                    <a:pt x="1665" y="995"/>
                  </a:lnTo>
                  <a:lnTo>
                    <a:pt x="1662" y="948"/>
                  </a:lnTo>
                  <a:lnTo>
                    <a:pt x="1659" y="903"/>
                  </a:lnTo>
                  <a:lnTo>
                    <a:pt x="1647" y="859"/>
                  </a:lnTo>
                  <a:lnTo>
                    <a:pt x="1633" y="818"/>
                  </a:lnTo>
                  <a:lnTo>
                    <a:pt x="1615" y="776"/>
                  </a:lnTo>
                  <a:lnTo>
                    <a:pt x="1593" y="744"/>
                  </a:lnTo>
                  <a:lnTo>
                    <a:pt x="1570" y="711"/>
                  </a:lnTo>
                  <a:lnTo>
                    <a:pt x="1541" y="678"/>
                  </a:lnTo>
                  <a:lnTo>
                    <a:pt x="1508" y="652"/>
                  </a:lnTo>
                  <a:lnTo>
                    <a:pt x="1476" y="625"/>
                  </a:lnTo>
                  <a:lnTo>
                    <a:pt x="1439" y="607"/>
                  </a:lnTo>
                  <a:lnTo>
                    <a:pt x="1397" y="590"/>
                  </a:lnTo>
                  <a:lnTo>
                    <a:pt x="1353" y="575"/>
                  </a:lnTo>
                  <a:lnTo>
                    <a:pt x="1305" y="567"/>
                  </a:lnTo>
                  <a:lnTo>
                    <a:pt x="1258" y="560"/>
                  </a:lnTo>
                  <a:lnTo>
                    <a:pt x="1206" y="55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8" name="Freeform 57">
              <a:extLst>
                <a:ext uri="{FF2B5EF4-FFF2-40B4-BE49-F238E27FC236}">
                  <a16:creationId xmlns:a16="http://schemas.microsoft.com/office/drawing/2014/main" id="{D9E02BC1-F7C9-3447-95E1-AC1E18FB8BC8}"/>
                </a:ext>
              </a:extLst>
            </p:cNvPr>
            <p:cNvSpPr>
              <a:spLocks noChangeArrowheads="1"/>
            </p:cNvSpPr>
            <p:nvPr userDrawn="1"/>
          </p:nvSpPr>
          <p:spPr bwMode="auto">
            <a:xfrm>
              <a:off x="6291263" y="2941638"/>
              <a:ext cx="847725" cy="1168400"/>
            </a:xfrm>
            <a:custGeom>
              <a:avLst/>
              <a:gdLst>
                <a:gd name="T0" fmla="*/ 1954 w 2355"/>
                <a:gd name="T1" fmla="*/ 2976 h 3245"/>
                <a:gd name="T2" fmla="*/ 1768 w 2355"/>
                <a:gd name="T3" fmla="*/ 3103 h 3245"/>
                <a:gd name="T4" fmla="*/ 1553 w 2355"/>
                <a:gd name="T5" fmla="*/ 3192 h 3245"/>
                <a:gd name="T6" fmla="*/ 1313 w 2355"/>
                <a:gd name="T7" fmla="*/ 3238 h 3245"/>
                <a:gd name="T8" fmla="*/ 1118 w 2355"/>
                <a:gd name="T9" fmla="*/ 3241 h 3245"/>
                <a:gd name="T10" fmla="*/ 868 w 2355"/>
                <a:gd name="T11" fmla="*/ 3207 h 3245"/>
                <a:gd name="T12" fmla="*/ 647 w 2355"/>
                <a:gd name="T13" fmla="*/ 3130 h 3245"/>
                <a:gd name="T14" fmla="*/ 452 w 2355"/>
                <a:gd name="T15" fmla="*/ 3008 h 3245"/>
                <a:gd name="T16" fmla="*/ 318 w 2355"/>
                <a:gd name="T17" fmla="*/ 2893 h 3245"/>
                <a:gd name="T18" fmla="*/ 132 w 2355"/>
                <a:gd name="T19" fmla="*/ 2638 h 3245"/>
                <a:gd name="T20" fmla="*/ 38 w 2355"/>
                <a:gd name="T21" fmla="*/ 2342 h 3245"/>
                <a:gd name="T22" fmla="*/ 4 w 2355"/>
                <a:gd name="T23" fmla="*/ 2010 h 3245"/>
                <a:gd name="T24" fmla="*/ 0 w 2355"/>
                <a:gd name="T25" fmla="*/ 1421 h 3245"/>
                <a:gd name="T26" fmla="*/ 25 w 2355"/>
                <a:gd name="T27" fmla="*/ 980 h 3245"/>
                <a:gd name="T28" fmla="*/ 101 w 2355"/>
                <a:gd name="T29" fmla="*/ 676 h 3245"/>
                <a:gd name="T30" fmla="*/ 261 w 2355"/>
                <a:gd name="T31" fmla="*/ 410 h 3245"/>
                <a:gd name="T32" fmla="*/ 403 w 2355"/>
                <a:gd name="T33" fmla="*/ 269 h 3245"/>
                <a:gd name="T34" fmla="*/ 594 w 2355"/>
                <a:gd name="T35" fmla="*/ 140 h 3245"/>
                <a:gd name="T36" fmla="*/ 810 w 2355"/>
                <a:gd name="T37" fmla="*/ 52 h 3245"/>
                <a:gd name="T38" fmla="*/ 1050 w 2355"/>
                <a:gd name="T39" fmla="*/ 3 h 3245"/>
                <a:gd name="T40" fmla="*/ 1250 w 2355"/>
                <a:gd name="T41" fmla="*/ 0 h 3245"/>
                <a:gd name="T42" fmla="*/ 1495 w 2355"/>
                <a:gd name="T43" fmla="*/ 37 h 3245"/>
                <a:gd name="T44" fmla="*/ 1714 w 2355"/>
                <a:gd name="T45" fmla="*/ 114 h 3245"/>
                <a:gd name="T46" fmla="*/ 1908 w 2355"/>
                <a:gd name="T47" fmla="*/ 232 h 3245"/>
                <a:gd name="T48" fmla="*/ 2039 w 2355"/>
                <a:gd name="T49" fmla="*/ 348 h 3245"/>
                <a:gd name="T50" fmla="*/ 2222 w 2355"/>
                <a:gd name="T51" fmla="*/ 605 h 3245"/>
                <a:gd name="T52" fmla="*/ 2317 w 2355"/>
                <a:gd name="T53" fmla="*/ 898 h 3245"/>
                <a:gd name="T54" fmla="*/ 2351 w 2355"/>
                <a:gd name="T55" fmla="*/ 1236 h 3245"/>
                <a:gd name="T56" fmla="*/ 2354 w 2355"/>
                <a:gd name="T57" fmla="*/ 1821 h 3245"/>
                <a:gd name="T58" fmla="*/ 2329 w 2355"/>
                <a:gd name="T59" fmla="*/ 2266 h 3245"/>
                <a:gd name="T60" fmla="*/ 2255 w 2355"/>
                <a:gd name="T61" fmla="*/ 2567 h 3245"/>
                <a:gd name="T62" fmla="*/ 2098 w 2355"/>
                <a:gd name="T63" fmla="*/ 2833 h 3245"/>
                <a:gd name="T64" fmla="*/ 1544 w 2355"/>
                <a:gd name="T65" fmla="*/ 688 h 3245"/>
                <a:gd name="T66" fmla="*/ 1359 w 2355"/>
                <a:gd name="T67" fmla="*/ 582 h 3245"/>
                <a:gd name="T68" fmla="*/ 1181 w 2355"/>
                <a:gd name="T69" fmla="*/ 556 h 3245"/>
                <a:gd name="T70" fmla="*/ 949 w 2355"/>
                <a:gd name="T71" fmla="*/ 604 h 3245"/>
                <a:gd name="T72" fmla="*/ 780 w 2355"/>
                <a:gd name="T73" fmla="*/ 725 h 3245"/>
                <a:gd name="T74" fmla="*/ 722 w 2355"/>
                <a:gd name="T75" fmla="*/ 808 h 3245"/>
                <a:gd name="T76" fmla="*/ 666 w 2355"/>
                <a:gd name="T77" fmla="*/ 949 h 3245"/>
                <a:gd name="T78" fmla="*/ 629 w 2355"/>
                <a:gd name="T79" fmla="*/ 1413 h 3245"/>
                <a:gd name="T80" fmla="*/ 632 w 2355"/>
                <a:gd name="T81" fmla="*/ 2001 h 3245"/>
                <a:gd name="T82" fmla="*/ 678 w 2355"/>
                <a:gd name="T83" fmla="*/ 2336 h 3245"/>
                <a:gd name="T84" fmla="*/ 740 w 2355"/>
                <a:gd name="T85" fmla="*/ 2462 h 3245"/>
                <a:gd name="T86" fmla="*/ 813 w 2355"/>
                <a:gd name="T87" fmla="*/ 2551 h 3245"/>
                <a:gd name="T88" fmla="*/ 1001 w 2355"/>
                <a:gd name="T89" fmla="*/ 2657 h 3245"/>
                <a:gd name="T90" fmla="*/ 1181 w 2355"/>
                <a:gd name="T91" fmla="*/ 2684 h 3245"/>
                <a:gd name="T92" fmla="*/ 1411 w 2355"/>
                <a:gd name="T93" fmla="*/ 2640 h 3245"/>
                <a:gd name="T94" fmla="*/ 1581 w 2355"/>
                <a:gd name="T95" fmla="*/ 2514 h 3245"/>
                <a:gd name="T96" fmla="*/ 1639 w 2355"/>
                <a:gd name="T97" fmla="*/ 2435 h 3245"/>
                <a:gd name="T98" fmla="*/ 1692 w 2355"/>
                <a:gd name="T99" fmla="*/ 2293 h 3245"/>
                <a:gd name="T100" fmla="*/ 1734 w 2355"/>
                <a:gd name="T101" fmla="*/ 1831 h 3245"/>
                <a:gd name="T102" fmla="*/ 1731 w 2355"/>
                <a:gd name="T103" fmla="*/ 1243 h 3245"/>
                <a:gd name="T104" fmla="*/ 1680 w 2355"/>
                <a:gd name="T105" fmla="*/ 907 h 3245"/>
                <a:gd name="T106" fmla="*/ 1621 w 2355"/>
                <a:gd name="T107" fmla="*/ 778 h 3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355" h="3245">
                  <a:moveTo>
                    <a:pt x="2040" y="2893"/>
                  </a:moveTo>
                  <a:lnTo>
                    <a:pt x="2040" y="2893"/>
                  </a:lnTo>
                  <a:lnTo>
                    <a:pt x="1999" y="2934"/>
                  </a:lnTo>
                  <a:lnTo>
                    <a:pt x="1954" y="2976"/>
                  </a:lnTo>
                  <a:lnTo>
                    <a:pt x="1910" y="3008"/>
                  </a:lnTo>
                  <a:lnTo>
                    <a:pt x="1862" y="3041"/>
                  </a:lnTo>
                  <a:lnTo>
                    <a:pt x="1815" y="3073"/>
                  </a:lnTo>
                  <a:lnTo>
                    <a:pt x="1768" y="3103"/>
                  </a:lnTo>
                  <a:lnTo>
                    <a:pt x="1716" y="3130"/>
                  </a:lnTo>
                  <a:lnTo>
                    <a:pt x="1664" y="3152"/>
                  </a:lnTo>
                  <a:lnTo>
                    <a:pt x="1612" y="3174"/>
                  </a:lnTo>
                  <a:lnTo>
                    <a:pt x="1553" y="3192"/>
                  </a:lnTo>
                  <a:lnTo>
                    <a:pt x="1497" y="3207"/>
                  </a:lnTo>
                  <a:lnTo>
                    <a:pt x="1438" y="3218"/>
                  </a:lnTo>
                  <a:lnTo>
                    <a:pt x="1375" y="3230"/>
                  </a:lnTo>
                  <a:lnTo>
                    <a:pt x="1313" y="3238"/>
                  </a:lnTo>
                  <a:lnTo>
                    <a:pt x="1251" y="3241"/>
                  </a:lnTo>
                  <a:lnTo>
                    <a:pt x="1184" y="3244"/>
                  </a:lnTo>
                  <a:lnTo>
                    <a:pt x="1184" y="3244"/>
                  </a:lnTo>
                  <a:lnTo>
                    <a:pt x="1118" y="3241"/>
                  </a:lnTo>
                  <a:lnTo>
                    <a:pt x="1051" y="3238"/>
                  </a:lnTo>
                  <a:lnTo>
                    <a:pt x="989" y="3230"/>
                  </a:lnTo>
                  <a:lnTo>
                    <a:pt x="927" y="3218"/>
                  </a:lnTo>
                  <a:lnTo>
                    <a:pt x="868" y="3207"/>
                  </a:lnTo>
                  <a:lnTo>
                    <a:pt x="811" y="3192"/>
                  </a:lnTo>
                  <a:lnTo>
                    <a:pt x="755" y="3174"/>
                  </a:lnTo>
                  <a:lnTo>
                    <a:pt x="699" y="3152"/>
                  </a:lnTo>
                  <a:lnTo>
                    <a:pt x="647" y="3130"/>
                  </a:lnTo>
                  <a:lnTo>
                    <a:pt x="595" y="3103"/>
                  </a:lnTo>
                  <a:lnTo>
                    <a:pt x="543" y="3073"/>
                  </a:lnTo>
                  <a:lnTo>
                    <a:pt x="496" y="3041"/>
                  </a:lnTo>
                  <a:lnTo>
                    <a:pt x="452" y="3008"/>
                  </a:lnTo>
                  <a:lnTo>
                    <a:pt x="404" y="2976"/>
                  </a:lnTo>
                  <a:lnTo>
                    <a:pt x="363" y="2934"/>
                  </a:lnTo>
                  <a:lnTo>
                    <a:pt x="318" y="2893"/>
                  </a:lnTo>
                  <a:lnTo>
                    <a:pt x="318" y="2893"/>
                  </a:lnTo>
                  <a:lnTo>
                    <a:pt x="262" y="2833"/>
                  </a:lnTo>
                  <a:lnTo>
                    <a:pt x="210" y="2767"/>
                  </a:lnTo>
                  <a:lnTo>
                    <a:pt x="169" y="2705"/>
                  </a:lnTo>
                  <a:lnTo>
                    <a:pt x="132" y="2638"/>
                  </a:lnTo>
                  <a:lnTo>
                    <a:pt x="102" y="2567"/>
                  </a:lnTo>
                  <a:lnTo>
                    <a:pt x="75" y="2493"/>
                  </a:lnTo>
                  <a:lnTo>
                    <a:pt x="53" y="2419"/>
                  </a:lnTo>
                  <a:lnTo>
                    <a:pt x="38" y="2342"/>
                  </a:lnTo>
                  <a:lnTo>
                    <a:pt x="27" y="2266"/>
                  </a:lnTo>
                  <a:lnTo>
                    <a:pt x="15" y="2185"/>
                  </a:lnTo>
                  <a:lnTo>
                    <a:pt x="7" y="2096"/>
                  </a:lnTo>
                  <a:lnTo>
                    <a:pt x="4" y="2010"/>
                  </a:lnTo>
                  <a:lnTo>
                    <a:pt x="0" y="1821"/>
                  </a:lnTo>
                  <a:lnTo>
                    <a:pt x="0" y="1621"/>
                  </a:lnTo>
                  <a:lnTo>
                    <a:pt x="0" y="1621"/>
                  </a:lnTo>
                  <a:lnTo>
                    <a:pt x="0" y="1421"/>
                  </a:lnTo>
                  <a:lnTo>
                    <a:pt x="3" y="1236"/>
                  </a:lnTo>
                  <a:lnTo>
                    <a:pt x="6" y="1147"/>
                  </a:lnTo>
                  <a:lnTo>
                    <a:pt x="13" y="1061"/>
                  </a:lnTo>
                  <a:lnTo>
                    <a:pt x="25" y="980"/>
                  </a:lnTo>
                  <a:lnTo>
                    <a:pt x="37" y="898"/>
                  </a:lnTo>
                  <a:lnTo>
                    <a:pt x="52" y="821"/>
                  </a:lnTo>
                  <a:lnTo>
                    <a:pt x="74" y="747"/>
                  </a:lnTo>
                  <a:lnTo>
                    <a:pt x="101" y="676"/>
                  </a:lnTo>
                  <a:lnTo>
                    <a:pt x="130" y="605"/>
                  </a:lnTo>
                  <a:lnTo>
                    <a:pt x="167" y="539"/>
                  </a:lnTo>
                  <a:lnTo>
                    <a:pt x="209" y="472"/>
                  </a:lnTo>
                  <a:lnTo>
                    <a:pt x="261" y="410"/>
                  </a:lnTo>
                  <a:lnTo>
                    <a:pt x="317" y="348"/>
                  </a:lnTo>
                  <a:lnTo>
                    <a:pt x="317" y="348"/>
                  </a:lnTo>
                  <a:lnTo>
                    <a:pt x="361" y="306"/>
                  </a:lnTo>
                  <a:lnTo>
                    <a:pt x="403" y="269"/>
                  </a:lnTo>
                  <a:lnTo>
                    <a:pt x="450" y="232"/>
                  </a:lnTo>
                  <a:lnTo>
                    <a:pt x="494" y="200"/>
                  </a:lnTo>
                  <a:lnTo>
                    <a:pt x="542" y="170"/>
                  </a:lnTo>
                  <a:lnTo>
                    <a:pt x="594" y="140"/>
                  </a:lnTo>
                  <a:lnTo>
                    <a:pt x="645" y="114"/>
                  </a:lnTo>
                  <a:lnTo>
                    <a:pt x="697" y="87"/>
                  </a:lnTo>
                  <a:lnTo>
                    <a:pt x="754" y="69"/>
                  </a:lnTo>
                  <a:lnTo>
                    <a:pt x="810" y="52"/>
                  </a:lnTo>
                  <a:lnTo>
                    <a:pt x="866" y="37"/>
                  </a:lnTo>
                  <a:lnTo>
                    <a:pt x="925" y="22"/>
                  </a:lnTo>
                  <a:lnTo>
                    <a:pt x="987" y="10"/>
                  </a:lnTo>
                  <a:lnTo>
                    <a:pt x="1050" y="3"/>
                  </a:lnTo>
                  <a:lnTo>
                    <a:pt x="1116" y="0"/>
                  </a:lnTo>
                  <a:lnTo>
                    <a:pt x="1183" y="0"/>
                  </a:lnTo>
                  <a:lnTo>
                    <a:pt x="1183" y="0"/>
                  </a:lnTo>
                  <a:lnTo>
                    <a:pt x="1250" y="0"/>
                  </a:lnTo>
                  <a:lnTo>
                    <a:pt x="1312" y="3"/>
                  </a:lnTo>
                  <a:lnTo>
                    <a:pt x="1374" y="10"/>
                  </a:lnTo>
                  <a:lnTo>
                    <a:pt x="1436" y="22"/>
                  </a:lnTo>
                  <a:lnTo>
                    <a:pt x="1495" y="37"/>
                  </a:lnTo>
                  <a:lnTo>
                    <a:pt x="1552" y="52"/>
                  </a:lnTo>
                  <a:lnTo>
                    <a:pt x="1611" y="69"/>
                  </a:lnTo>
                  <a:lnTo>
                    <a:pt x="1663" y="87"/>
                  </a:lnTo>
                  <a:lnTo>
                    <a:pt x="1714" y="114"/>
                  </a:lnTo>
                  <a:lnTo>
                    <a:pt x="1766" y="140"/>
                  </a:lnTo>
                  <a:lnTo>
                    <a:pt x="1814" y="170"/>
                  </a:lnTo>
                  <a:lnTo>
                    <a:pt x="1861" y="200"/>
                  </a:lnTo>
                  <a:lnTo>
                    <a:pt x="1908" y="232"/>
                  </a:lnTo>
                  <a:lnTo>
                    <a:pt x="1953" y="269"/>
                  </a:lnTo>
                  <a:lnTo>
                    <a:pt x="1997" y="306"/>
                  </a:lnTo>
                  <a:lnTo>
                    <a:pt x="2039" y="348"/>
                  </a:lnTo>
                  <a:lnTo>
                    <a:pt x="2039" y="348"/>
                  </a:lnTo>
                  <a:lnTo>
                    <a:pt x="2098" y="410"/>
                  </a:lnTo>
                  <a:lnTo>
                    <a:pt x="2145" y="472"/>
                  </a:lnTo>
                  <a:lnTo>
                    <a:pt x="2190" y="539"/>
                  </a:lnTo>
                  <a:lnTo>
                    <a:pt x="2222" y="605"/>
                  </a:lnTo>
                  <a:lnTo>
                    <a:pt x="2255" y="676"/>
                  </a:lnTo>
                  <a:lnTo>
                    <a:pt x="2281" y="747"/>
                  </a:lnTo>
                  <a:lnTo>
                    <a:pt x="2299" y="821"/>
                  </a:lnTo>
                  <a:lnTo>
                    <a:pt x="2317" y="898"/>
                  </a:lnTo>
                  <a:lnTo>
                    <a:pt x="2329" y="980"/>
                  </a:lnTo>
                  <a:lnTo>
                    <a:pt x="2341" y="1061"/>
                  </a:lnTo>
                  <a:lnTo>
                    <a:pt x="2348" y="1147"/>
                  </a:lnTo>
                  <a:lnTo>
                    <a:pt x="2351" y="1236"/>
                  </a:lnTo>
                  <a:lnTo>
                    <a:pt x="2354" y="1421"/>
                  </a:lnTo>
                  <a:lnTo>
                    <a:pt x="2354" y="1621"/>
                  </a:lnTo>
                  <a:lnTo>
                    <a:pt x="2354" y="1621"/>
                  </a:lnTo>
                  <a:lnTo>
                    <a:pt x="2354" y="1821"/>
                  </a:lnTo>
                  <a:lnTo>
                    <a:pt x="2351" y="2010"/>
                  </a:lnTo>
                  <a:lnTo>
                    <a:pt x="2348" y="2096"/>
                  </a:lnTo>
                  <a:lnTo>
                    <a:pt x="2341" y="2185"/>
                  </a:lnTo>
                  <a:lnTo>
                    <a:pt x="2329" y="2266"/>
                  </a:lnTo>
                  <a:lnTo>
                    <a:pt x="2317" y="2342"/>
                  </a:lnTo>
                  <a:lnTo>
                    <a:pt x="2299" y="2419"/>
                  </a:lnTo>
                  <a:lnTo>
                    <a:pt x="2281" y="2493"/>
                  </a:lnTo>
                  <a:lnTo>
                    <a:pt x="2255" y="2567"/>
                  </a:lnTo>
                  <a:lnTo>
                    <a:pt x="2222" y="2638"/>
                  </a:lnTo>
                  <a:lnTo>
                    <a:pt x="2190" y="2705"/>
                  </a:lnTo>
                  <a:lnTo>
                    <a:pt x="2145" y="2767"/>
                  </a:lnTo>
                  <a:lnTo>
                    <a:pt x="2098" y="2833"/>
                  </a:lnTo>
                  <a:lnTo>
                    <a:pt x="2040" y="2893"/>
                  </a:lnTo>
                  <a:close/>
                  <a:moveTo>
                    <a:pt x="1581" y="725"/>
                  </a:moveTo>
                  <a:lnTo>
                    <a:pt x="1581" y="725"/>
                  </a:lnTo>
                  <a:lnTo>
                    <a:pt x="1544" y="688"/>
                  </a:lnTo>
                  <a:lnTo>
                    <a:pt x="1503" y="656"/>
                  </a:lnTo>
                  <a:lnTo>
                    <a:pt x="1458" y="626"/>
                  </a:lnTo>
                  <a:lnTo>
                    <a:pt x="1411" y="604"/>
                  </a:lnTo>
                  <a:lnTo>
                    <a:pt x="1359" y="582"/>
                  </a:lnTo>
                  <a:lnTo>
                    <a:pt x="1303" y="567"/>
                  </a:lnTo>
                  <a:lnTo>
                    <a:pt x="1244" y="559"/>
                  </a:lnTo>
                  <a:lnTo>
                    <a:pt x="1181" y="556"/>
                  </a:lnTo>
                  <a:lnTo>
                    <a:pt x="1181" y="556"/>
                  </a:lnTo>
                  <a:lnTo>
                    <a:pt x="1119" y="559"/>
                  </a:lnTo>
                  <a:lnTo>
                    <a:pt x="1060" y="567"/>
                  </a:lnTo>
                  <a:lnTo>
                    <a:pt x="1001" y="582"/>
                  </a:lnTo>
                  <a:lnTo>
                    <a:pt x="949" y="604"/>
                  </a:lnTo>
                  <a:lnTo>
                    <a:pt x="902" y="626"/>
                  </a:lnTo>
                  <a:lnTo>
                    <a:pt x="857" y="656"/>
                  </a:lnTo>
                  <a:lnTo>
                    <a:pt x="813" y="688"/>
                  </a:lnTo>
                  <a:lnTo>
                    <a:pt x="780" y="725"/>
                  </a:lnTo>
                  <a:lnTo>
                    <a:pt x="780" y="725"/>
                  </a:lnTo>
                  <a:lnTo>
                    <a:pt x="758" y="752"/>
                  </a:lnTo>
                  <a:lnTo>
                    <a:pt x="740" y="778"/>
                  </a:lnTo>
                  <a:lnTo>
                    <a:pt x="722" y="808"/>
                  </a:lnTo>
                  <a:lnTo>
                    <a:pt x="708" y="838"/>
                  </a:lnTo>
                  <a:lnTo>
                    <a:pt x="693" y="870"/>
                  </a:lnTo>
                  <a:lnTo>
                    <a:pt x="678" y="907"/>
                  </a:lnTo>
                  <a:lnTo>
                    <a:pt x="666" y="949"/>
                  </a:lnTo>
                  <a:lnTo>
                    <a:pt x="659" y="996"/>
                  </a:lnTo>
                  <a:lnTo>
                    <a:pt x="644" y="1103"/>
                  </a:lnTo>
                  <a:lnTo>
                    <a:pt x="632" y="1243"/>
                  </a:lnTo>
                  <a:lnTo>
                    <a:pt x="629" y="1413"/>
                  </a:lnTo>
                  <a:lnTo>
                    <a:pt x="629" y="1621"/>
                  </a:lnTo>
                  <a:lnTo>
                    <a:pt x="629" y="1621"/>
                  </a:lnTo>
                  <a:lnTo>
                    <a:pt x="629" y="1831"/>
                  </a:lnTo>
                  <a:lnTo>
                    <a:pt x="632" y="2001"/>
                  </a:lnTo>
                  <a:lnTo>
                    <a:pt x="644" y="2137"/>
                  </a:lnTo>
                  <a:lnTo>
                    <a:pt x="659" y="2248"/>
                  </a:lnTo>
                  <a:lnTo>
                    <a:pt x="666" y="2293"/>
                  </a:lnTo>
                  <a:lnTo>
                    <a:pt x="678" y="2336"/>
                  </a:lnTo>
                  <a:lnTo>
                    <a:pt x="693" y="2373"/>
                  </a:lnTo>
                  <a:lnTo>
                    <a:pt x="708" y="2406"/>
                  </a:lnTo>
                  <a:lnTo>
                    <a:pt x="722" y="2435"/>
                  </a:lnTo>
                  <a:lnTo>
                    <a:pt x="740" y="2462"/>
                  </a:lnTo>
                  <a:lnTo>
                    <a:pt x="758" y="2492"/>
                  </a:lnTo>
                  <a:lnTo>
                    <a:pt x="780" y="2514"/>
                  </a:lnTo>
                  <a:lnTo>
                    <a:pt x="780" y="2514"/>
                  </a:lnTo>
                  <a:lnTo>
                    <a:pt x="813" y="2551"/>
                  </a:lnTo>
                  <a:lnTo>
                    <a:pt x="857" y="2583"/>
                  </a:lnTo>
                  <a:lnTo>
                    <a:pt x="902" y="2613"/>
                  </a:lnTo>
                  <a:lnTo>
                    <a:pt x="949" y="2640"/>
                  </a:lnTo>
                  <a:lnTo>
                    <a:pt x="1001" y="2657"/>
                  </a:lnTo>
                  <a:lnTo>
                    <a:pt x="1060" y="2672"/>
                  </a:lnTo>
                  <a:lnTo>
                    <a:pt x="1119" y="2684"/>
                  </a:lnTo>
                  <a:lnTo>
                    <a:pt x="1181" y="2684"/>
                  </a:lnTo>
                  <a:lnTo>
                    <a:pt x="1181" y="2684"/>
                  </a:lnTo>
                  <a:lnTo>
                    <a:pt x="1244" y="2684"/>
                  </a:lnTo>
                  <a:lnTo>
                    <a:pt x="1303" y="2672"/>
                  </a:lnTo>
                  <a:lnTo>
                    <a:pt x="1359" y="2657"/>
                  </a:lnTo>
                  <a:lnTo>
                    <a:pt x="1411" y="2640"/>
                  </a:lnTo>
                  <a:lnTo>
                    <a:pt x="1458" y="2613"/>
                  </a:lnTo>
                  <a:lnTo>
                    <a:pt x="1503" y="2583"/>
                  </a:lnTo>
                  <a:lnTo>
                    <a:pt x="1544" y="2551"/>
                  </a:lnTo>
                  <a:lnTo>
                    <a:pt x="1581" y="2514"/>
                  </a:lnTo>
                  <a:lnTo>
                    <a:pt x="1581" y="2514"/>
                  </a:lnTo>
                  <a:lnTo>
                    <a:pt x="1599" y="2492"/>
                  </a:lnTo>
                  <a:lnTo>
                    <a:pt x="1621" y="2462"/>
                  </a:lnTo>
                  <a:lnTo>
                    <a:pt x="1639" y="2435"/>
                  </a:lnTo>
                  <a:lnTo>
                    <a:pt x="1654" y="2406"/>
                  </a:lnTo>
                  <a:lnTo>
                    <a:pt x="1668" y="2373"/>
                  </a:lnTo>
                  <a:lnTo>
                    <a:pt x="1680" y="2336"/>
                  </a:lnTo>
                  <a:lnTo>
                    <a:pt x="1692" y="2293"/>
                  </a:lnTo>
                  <a:lnTo>
                    <a:pt x="1704" y="2248"/>
                  </a:lnTo>
                  <a:lnTo>
                    <a:pt x="1719" y="2137"/>
                  </a:lnTo>
                  <a:lnTo>
                    <a:pt x="1731" y="2001"/>
                  </a:lnTo>
                  <a:lnTo>
                    <a:pt x="1734" y="1831"/>
                  </a:lnTo>
                  <a:lnTo>
                    <a:pt x="1737" y="1621"/>
                  </a:lnTo>
                  <a:lnTo>
                    <a:pt x="1737" y="1621"/>
                  </a:lnTo>
                  <a:lnTo>
                    <a:pt x="1734" y="1413"/>
                  </a:lnTo>
                  <a:lnTo>
                    <a:pt x="1731" y="1243"/>
                  </a:lnTo>
                  <a:lnTo>
                    <a:pt x="1719" y="1103"/>
                  </a:lnTo>
                  <a:lnTo>
                    <a:pt x="1704" y="996"/>
                  </a:lnTo>
                  <a:lnTo>
                    <a:pt x="1692" y="949"/>
                  </a:lnTo>
                  <a:lnTo>
                    <a:pt x="1680" y="907"/>
                  </a:lnTo>
                  <a:lnTo>
                    <a:pt x="1668" y="870"/>
                  </a:lnTo>
                  <a:lnTo>
                    <a:pt x="1654" y="838"/>
                  </a:lnTo>
                  <a:lnTo>
                    <a:pt x="1639" y="808"/>
                  </a:lnTo>
                  <a:lnTo>
                    <a:pt x="1621" y="778"/>
                  </a:lnTo>
                  <a:lnTo>
                    <a:pt x="1599" y="752"/>
                  </a:lnTo>
                  <a:lnTo>
                    <a:pt x="1581" y="725"/>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9" name="Freeform 58">
              <a:extLst>
                <a:ext uri="{FF2B5EF4-FFF2-40B4-BE49-F238E27FC236}">
                  <a16:creationId xmlns:a16="http://schemas.microsoft.com/office/drawing/2014/main" id="{FDF9A90B-B484-B74D-898F-F80334A649E6}"/>
                </a:ext>
              </a:extLst>
            </p:cNvPr>
            <p:cNvSpPr>
              <a:spLocks noChangeArrowheads="1"/>
            </p:cNvSpPr>
            <p:nvPr userDrawn="1"/>
          </p:nvSpPr>
          <p:spPr bwMode="auto">
            <a:xfrm>
              <a:off x="7402513" y="2951163"/>
              <a:ext cx="225425" cy="1147762"/>
            </a:xfrm>
            <a:custGeom>
              <a:avLst/>
              <a:gdLst>
                <a:gd name="T0" fmla="*/ 0 w 627"/>
                <a:gd name="T1" fmla="*/ 3188 h 3189"/>
                <a:gd name="T2" fmla="*/ 626 w 627"/>
                <a:gd name="T3" fmla="*/ 3188 h 3189"/>
                <a:gd name="T4" fmla="*/ 626 w 627"/>
                <a:gd name="T5" fmla="*/ 0 h 3189"/>
                <a:gd name="T6" fmla="*/ 0 w 627"/>
                <a:gd name="T7" fmla="*/ 0 h 3189"/>
                <a:gd name="T8" fmla="*/ 0 w 627"/>
                <a:gd name="T9" fmla="*/ 3188 h 3189"/>
              </a:gdLst>
              <a:ahLst/>
              <a:cxnLst>
                <a:cxn ang="0">
                  <a:pos x="T0" y="T1"/>
                </a:cxn>
                <a:cxn ang="0">
                  <a:pos x="T2" y="T3"/>
                </a:cxn>
                <a:cxn ang="0">
                  <a:pos x="T4" y="T5"/>
                </a:cxn>
                <a:cxn ang="0">
                  <a:pos x="T6" y="T7"/>
                </a:cxn>
                <a:cxn ang="0">
                  <a:pos x="T8" y="T9"/>
                </a:cxn>
              </a:cxnLst>
              <a:rect l="0" t="0" r="r" b="b"/>
              <a:pathLst>
                <a:path w="627" h="3189">
                  <a:moveTo>
                    <a:pt x="0" y="3188"/>
                  </a:moveTo>
                  <a:lnTo>
                    <a:pt x="626" y="3188"/>
                  </a:lnTo>
                  <a:lnTo>
                    <a:pt x="626" y="0"/>
                  </a:lnTo>
                  <a:lnTo>
                    <a:pt x="0" y="0"/>
                  </a:lnTo>
                  <a:lnTo>
                    <a:pt x="0" y="318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60" name="Freeform 59">
              <a:extLst>
                <a:ext uri="{FF2B5EF4-FFF2-40B4-BE49-F238E27FC236}">
                  <a16:creationId xmlns:a16="http://schemas.microsoft.com/office/drawing/2014/main" id="{56DC4286-6491-AE4D-8B4F-F6B5B7BC3FD7}"/>
                </a:ext>
              </a:extLst>
            </p:cNvPr>
            <p:cNvSpPr>
              <a:spLocks noChangeArrowheads="1"/>
            </p:cNvSpPr>
            <p:nvPr userDrawn="1"/>
          </p:nvSpPr>
          <p:spPr bwMode="auto">
            <a:xfrm>
              <a:off x="7945438" y="2951163"/>
              <a:ext cx="879475" cy="1147762"/>
            </a:xfrm>
            <a:custGeom>
              <a:avLst/>
              <a:gdLst>
                <a:gd name="T0" fmla="*/ 1821 w 2444"/>
                <a:gd name="T1" fmla="*/ 0 h 3189"/>
                <a:gd name="T2" fmla="*/ 1821 w 2444"/>
                <a:gd name="T3" fmla="*/ 1954 h 3189"/>
                <a:gd name="T4" fmla="*/ 558 w 2444"/>
                <a:gd name="T5" fmla="*/ 0 h 3189"/>
                <a:gd name="T6" fmla="*/ 0 w 2444"/>
                <a:gd name="T7" fmla="*/ 0 h 3189"/>
                <a:gd name="T8" fmla="*/ 0 w 2444"/>
                <a:gd name="T9" fmla="*/ 3188 h 3189"/>
                <a:gd name="T10" fmla="*/ 625 w 2444"/>
                <a:gd name="T11" fmla="*/ 3188 h 3189"/>
                <a:gd name="T12" fmla="*/ 625 w 2444"/>
                <a:gd name="T13" fmla="*/ 1232 h 3189"/>
                <a:gd name="T14" fmla="*/ 1888 w 2444"/>
                <a:gd name="T15" fmla="*/ 3188 h 3189"/>
                <a:gd name="T16" fmla="*/ 2443 w 2444"/>
                <a:gd name="T17" fmla="*/ 3188 h 3189"/>
                <a:gd name="T18" fmla="*/ 2443 w 2444"/>
                <a:gd name="T19" fmla="*/ 0 h 3189"/>
                <a:gd name="T20" fmla="*/ 1821 w 2444"/>
                <a:gd name="T21" fmla="*/ 0 h 3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44" h="3189">
                  <a:moveTo>
                    <a:pt x="1821" y="0"/>
                  </a:moveTo>
                  <a:lnTo>
                    <a:pt x="1821" y="1954"/>
                  </a:lnTo>
                  <a:lnTo>
                    <a:pt x="558" y="0"/>
                  </a:lnTo>
                  <a:lnTo>
                    <a:pt x="0" y="0"/>
                  </a:lnTo>
                  <a:lnTo>
                    <a:pt x="0" y="3188"/>
                  </a:lnTo>
                  <a:lnTo>
                    <a:pt x="625" y="3188"/>
                  </a:lnTo>
                  <a:lnTo>
                    <a:pt x="625" y="1232"/>
                  </a:lnTo>
                  <a:lnTo>
                    <a:pt x="1888" y="3188"/>
                  </a:lnTo>
                  <a:lnTo>
                    <a:pt x="2443" y="3188"/>
                  </a:lnTo>
                  <a:lnTo>
                    <a:pt x="2443" y="0"/>
                  </a:lnTo>
                  <a:lnTo>
                    <a:pt x="1821"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61" name="Freeform 60">
              <a:extLst>
                <a:ext uri="{FF2B5EF4-FFF2-40B4-BE49-F238E27FC236}">
                  <a16:creationId xmlns:a16="http://schemas.microsoft.com/office/drawing/2014/main" id="{4C0EDACE-1146-B046-A6F6-8B269C43A75A}"/>
                </a:ext>
              </a:extLst>
            </p:cNvPr>
            <p:cNvSpPr>
              <a:spLocks noChangeArrowheads="1"/>
            </p:cNvSpPr>
            <p:nvPr userDrawn="1"/>
          </p:nvSpPr>
          <p:spPr bwMode="auto">
            <a:xfrm>
              <a:off x="9101138" y="2951163"/>
              <a:ext cx="825500" cy="1147762"/>
            </a:xfrm>
            <a:custGeom>
              <a:avLst/>
              <a:gdLst>
                <a:gd name="T0" fmla="*/ 0 w 2291"/>
                <a:gd name="T1" fmla="*/ 0 h 3189"/>
                <a:gd name="T2" fmla="*/ 0 w 2291"/>
                <a:gd name="T3" fmla="*/ 554 h 3189"/>
                <a:gd name="T4" fmla="*/ 832 w 2291"/>
                <a:gd name="T5" fmla="*/ 554 h 3189"/>
                <a:gd name="T6" fmla="*/ 832 w 2291"/>
                <a:gd name="T7" fmla="*/ 3188 h 3189"/>
                <a:gd name="T8" fmla="*/ 1458 w 2291"/>
                <a:gd name="T9" fmla="*/ 3188 h 3189"/>
                <a:gd name="T10" fmla="*/ 1458 w 2291"/>
                <a:gd name="T11" fmla="*/ 554 h 3189"/>
                <a:gd name="T12" fmla="*/ 2290 w 2291"/>
                <a:gd name="T13" fmla="*/ 554 h 3189"/>
                <a:gd name="T14" fmla="*/ 2290 w 2291"/>
                <a:gd name="T15" fmla="*/ 0 h 3189"/>
                <a:gd name="T16" fmla="*/ 0 w 2291"/>
                <a:gd name="T17" fmla="*/ 0 h 3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91" h="3189">
                  <a:moveTo>
                    <a:pt x="0" y="0"/>
                  </a:moveTo>
                  <a:lnTo>
                    <a:pt x="0" y="554"/>
                  </a:lnTo>
                  <a:lnTo>
                    <a:pt x="832" y="554"/>
                  </a:lnTo>
                  <a:lnTo>
                    <a:pt x="832" y="3188"/>
                  </a:lnTo>
                  <a:lnTo>
                    <a:pt x="1458" y="3188"/>
                  </a:lnTo>
                  <a:lnTo>
                    <a:pt x="1458" y="554"/>
                  </a:lnTo>
                  <a:lnTo>
                    <a:pt x="2290" y="554"/>
                  </a:lnTo>
                  <a:lnTo>
                    <a:pt x="2290" y="0"/>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62" name="Freeform 61">
              <a:extLst>
                <a:ext uri="{FF2B5EF4-FFF2-40B4-BE49-F238E27FC236}">
                  <a16:creationId xmlns:a16="http://schemas.microsoft.com/office/drawing/2014/main" id="{C8CED4D5-2A41-BB49-A418-EE91EE3D73B9}"/>
                </a:ext>
              </a:extLst>
            </p:cNvPr>
            <p:cNvSpPr>
              <a:spLocks noChangeArrowheads="1"/>
            </p:cNvSpPr>
            <p:nvPr userDrawn="1"/>
          </p:nvSpPr>
          <p:spPr bwMode="auto">
            <a:xfrm>
              <a:off x="185738" y="4389438"/>
              <a:ext cx="828675" cy="215900"/>
            </a:xfrm>
            <a:custGeom>
              <a:avLst/>
              <a:gdLst>
                <a:gd name="T0" fmla="*/ 0 w 2303"/>
                <a:gd name="T1" fmla="*/ 598 h 599"/>
                <a:gd name="T2" fmla="*/ 2302 w 2303"/>
                <a:gd name="T3" fmla="*/ 598 h 599"/>
                <a:gd name="T4" fmla="*/ 2302 w 2303"/>
                <a:gd name="T5" fmla="*/ 0 h 599"/>
                <a:gd name="T6" fmla="*/ 0 w 2303"/>
                <a:gd name="T7" fmla="*/ 0 h 599"/>
                <a:gd name="T8" fmla="*/ 0 w 2303"/>
                <a:gd name="T9" fmla="*/ 598 h 599"/>
              </a:gdLst>
              <a:ahLst/>
              <a:cxnLst>
                <a:cxn ang="0">
                  <a:pos x="T0" y="T1"/>
                </a:cxn>
                <a:cxn ang="0">
                  <a:pos x="T2" y="T3"/>
                </a:cxn>
                <a:cxn ang="0">
                  <a:pos x="T4" y="T5"/>
                </a:cxn>
                <a:cxn ang="0">
                  <a:pos x="T6" y="T7"/>
                </a:cxn>
                <a:cxn ang="0">
                  <a:pos x="T8" y="T9"/>
                </a:cxn>
              </a:cxnLst>
              <a:rect l="0" t="0" r="r" b="b"/>
              <a:pathLst>
                <a:path w="2303" h="599">
                  <a:moveTo>
                    <a:pt x="0" y="598"/>
                  </a:moveTo>
                  <a:lnTo>
                    <a:pt x="2302" y="598"/>
                  </a:lnTo>
                  <a:lnTo>
                    <a:pt x="2302" y="0"/>
                  </a:lnTo>
                  <a:lnTo>
                    <a:pt x="0" y="0"/>
                  </a:lnTo>
                  <a:lnTo>
                    <a:pt x="0" y="59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63" name="Freeform 62">
              <a:extLst>
                <a:ext uri="{FF2B5EF4-FFF2-40B4-BE49-F238E27FC236}">
                  <a16:creationId xmlns:a16="http://schemas.microsoft.com/office/drawing/2014/main" id="{E2A66BBD-175B-8E49-9DE0-209652740CEA}"/>
                </a:ext>
              </a:extLst>
            </p:cNvPr>
            <p:cNvSpPr>
              <a:spLocks noChangeArrowheads="1"/>
            </p:cNvSpPr>
            <p:nvPr userDrawn="1"/>
          </p:nvSpPr>
          <p:spPr bwMode="auto">
            <a:xfrm>
              <a:off x="1871663" y="2941638"/>
              <a:ext cx="857250" cy="1168400"/>
            </a:xfrm>
            <a:custGeom>
              <a:avLst/>
              <a:gdLst>
                <a:gd name="T0" fmla="*/ 1044 w 2380"/>
                <a:gd name="T1" fmla="*/ 3 h 3245"/>
                <a:gd name="T2" fmla="*/ 802 w 2380"/>
                <a:gd name="T3" fmla="*/ 52 h 3245"/>
                <a:gd name="T4" fmla="*/ 592 w 2380"/>
                <a:gd name="T5" fmla="*/ 140 h 3245"/>
                <a:gd name="T6" fmla="*/ 399 w 2380"/>
                <a:gd name="T7" fmla="*/ 269 h 3245"/>
                <a:gd name="T8" fmla="*/ 259 w 2380"/>
                <a:gd name="T9" fmla="*/ 411 h 3245"/>
                <a:gd name="T10" fmla="*/ 99 w 2380"/>
                <a:gd name="T11" fmla="*/ 678 h 3245"/>
                <a:gd name="T12" fmla="*/ 22 w 2380"/>
                <a:gd name="T13" fmla="*/ 980 h 3245"/>
                <a:gd name="T14" fmla="*/ 0 w 2380"/>
                <a:gd name="T15" fmla="*/ 1421 h 3245"/>
                <a:gd name="T16" fmla="*/ 3 w 2380"/>
                <a:gd name="T17" fmla="*/ 2010 h 3245"/>
                <a:gd name="T18" fmla="*/ 37 w 2380"/>
                <a:gd name="T19" fmla="*/ 2341 h 3245"/>
                <a:gd name="T20" fmla="*/ 129 w 2380"/>
                <a:gd name="T21" fmla="*/ 2637 h 3245"/>
                <a:gd name="T22" fmla="*/ 314 w 2380"/>
                <a:gd name="T23" fmla="*/ 2893 h 3245"/>
                <a:gd name="T24" fmla="*/ 447 w 2380"/>
                <a:gd name="T25" fmla="*/ 3007 h 3245"/>
                <a:gd name="T26" fmla="*/ 644 w 2380"/>
                <a:gd name="T27" fmla="*/ 3130 h 3245"/>
                <a:gd name="T28" fmla="*/ 866 w 2380"/>
                <a:gd name="T29" fmla="*/ 3208 h 3245"/>
                <a:gd name="T30" fmla="*/ 1110 w 2380"/>
                <a:gd name="T31" fmla="*/ 3241 h 3245"/>
                <a:gd name="T32" fmla="*/ 1298 w 2380"/>
                <a:gd name="T33" fmla="*/ 3238 h 3245"/>
                <a:gd name="T34" fmla="*/ 1542 w 2380"/>
                <a:gd name="T35" fmla="*/ 3196 h 3245"/>
                <a:gd name="T36" fmla="*/ 1769 w 2380"/>
                <a:gd name="T37" fmla="*/ 3110 h 3245"/>
                <a:gd name="T38" fmla="*/ 1976 w 2380"/>
                <a:gd name="T39" fmla="*/ 2971 h 3245"/>
                <a:gd name="T40" fmla="*/ 2117 w 2380"/>
                <a:gd name="T41" fmla="*/ 2838 h 3245"/>
                <a:gd name="T42" fmla="*/ 2246 w 2380"/>
                <a:gd name="T43" fmla="*/ 2645 h 3245"/>
                <a:gd name="T44" fmla="*/ 2327 w 2380"/>
                <a:gd name="T45" fmla="*/ 2419 h 3245"/>
                <a:gd name="T46" fmla="*/ 2372 w 2380"/>
                <a:gd name="T47" fmla="*/ 2149 h 3245"/>
                <a:gd name="T48" fmla="*/ 1317 w 2380"/>
                <a:gd name="T49" fmla="*/ 1443 h 3245"/>
                <a:gd name="T50" fmla="*/ 1762 w 2380"/>
                <a:gd name="T51" fmla="*/ 2084 h 3245"/>
                <a:gd name="T52" fmla="*/ 1727 w 2380"/>
                <a:gd name="T53" fmla="*/ 2315 h 3245"/>
                <a:gd name="T54" fmla="*/ 1616 w 2380"/>
                <a:gd name="T55" fmla="*/ 2508 h 3245"/>
                <a:gd name="T56" fmla="*/ 1483 w 2380"/>
                <a:gd name="T57" fmla="*/ 2616 h 3245"/>
                <a:gd name="T58" fmla="*/ 1243 w 2380"/>
                <a:gd name="T59" fmla="*/ 2685 h 3245"/>
                <a:gd name="T60" fmla="*/ 1054 w 2380"/>
                <a:gd name="T61" fmla="*/ 2675 h 3245"/>
                <a:gd name="T62" fmla="*/ 851 w 2380"/>
                <a:gd name="T63" fmla="*/ 2589 h 3245"/>
                <a:gd name="T64" fmla="*/ 755 w 2380"/>
                <a:gd name="T65" fmla="*/ 2497 h 3245"/>
                <a:gd name="T66" fmla="*/ 688 w 2380"/>
                <a:gd name="T67" fmla="*/ 2379 h 3245"/>
                <a:gd name="T68" fmla="*/ 639 w 2380"/>
                <a:gd name="T69" fmla="*/ 2143 h 3245"/>
                <a:gd name="T70" fmla="*/ 622 w 2380"/>
                <a:gd name="T71" fmla="*/ 1621 h 3245"/>
                <a:gd name="T72" fmla="*/ 654 w 2380"/>
                <a:gd name="T73" fmla="*/ 995 h 3245"/>
                <a:gd name="T74" fmla="*/ 699 w 2380"/>
                <a:gd name="T75" fmla="*/ 836 h 3245"/>
                <a:gd name="T76" fmla="*/ 777 w 2380"/>
                <a:gd name="T77" fmla="*/ 725 h 3245"/>
                <a:gd name="T78" fmla="*/ 895 w 2380"/>
                <a:gd name="T79" fmla="*/ 624 h 3245"/>
                <a:gd name="T80" fmla="*/ 1113 w 2380"/>
                <a:gd name="T81" fmla="*/ 559 h 3245"/>
                <a:gd name="T82" fmla="*/ 1276 w 2380"/>
                <a:gd name="T83" fmla="*/ 562 h 3245"/>
                <a:gd name="T84" fmla="*/ 1454 w 2380"/>
                <a:gd name="T85" fmla="*/ 610 h 3245"/>
                <a:gd name="T86" fmla="*/ 1591 w 2380"/>
                <a:gd name="T87" fmla="*/ 710 h 3245"/>
                <a:gd name="T88" fmla="*/ 1688 w 2380"/>
                <a:gd name="T89" fmla="*/ 855 h 3245"/>
                <a:gd name="T90" fmla="*/ 2361 w 2380"/>
                <a:gd name="T91" fmla="*/ 940 h 3245"/>
                <a:gd name="T92" fmla="*/ 2228 w 2380"/>
                <a:gd name="T93" fmla="*/ 580 h 3245"/>
                <a:gd name="T94" fmla="*/ 2024 w 2380"/>
                <a:gd name="T95" fmla="*/ 314 h 3245"/>
                <a:gd name="T96" fmla="*/ 1873 w 2380"/>
                <a:gd name="T97" fmla="*/ 192 h 3245"/>
                <a:gd name="T98" fmla="*/ 1690 w 2380"/>
                <a:gd name="T99" fmla="*/ 96 h 3245"/>
                <a:gd name="T100" fmla="*/ 1480 w 2380"/>
                <a:gd name="T101" fmla="*/ 29 h 3245"/>
                <a:gd name="T102" fmla="*/ 1239 w 2380"/>
                <a:gd name="T103" fmla="*/ 0 h 3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380" h="3245">
                  <a:moveTo>
                    <a:pt x="1172" y="0"/>
                  </a:moveTo>
                  <a:lnTo>
                    <a:pt x="1172" y="0"/>
                  </a:lnTo>
                  <a:lnTo>
                    <a:pt x="1110" y="0"/>
                  </a:lnTo>
                  <a:lnTo>
                    <a:pt x="1044" y="3"/>
                  </a:lnTo>
                  <a:lnTo>
                    <a:pt x="980" y="12"/>
                  </a:lnTo>
                  <a:lnTo>
                    <a:pt x="921" y="22"/>
                  </a:lnTo>
                  <a:lnTo>
                    <a:pt x="861" y="37"/>
                  </a:lnTo>
                  <a:lnTo>
                    <a:pt x="802" y="52"/>
                  </a:lnTo>
                  <a:lnTo>
                    <a:pt x="747" y="71"/>
                  </a:lnTo>
                  <a:lnTo>
                    <a:pt x="696" y="89"/>
                  </a:lnTo>
                  <a:lnTo>
                    <a:pt x="639" y="115"/>
                  </a:lnTo>
                  <a:lnTo>
                    <a:pt x="592" y="140"/>
                  </a:lnTo>
                  <a:lnTo>
                    <a:pt x="540" y="170"/>
                  </a:lnTo>
                  <a:lnTo>
                    <a:pt x="491" y="200"/>
                  </a:lnTo>
                  <a:lnTo>
                    <a:pt x="447" y="234"/>
                  </a:lnTo>
                  <a:lnTo>
                    <a:pt x="399" y="269"/>
                  </a:lnTo>
                  <a:lnTo>
                    <a:pt x="355" y="308"/>
                  </a:lnTo>
                  <a:lnTo>
                    <a:pt x="314" y="348"/>
                  </a:lnTo>
                  <a:lnTo>
                    <a:pt x="314" y="348"/>
                  </a:lnTo>
                  <a:lnTo>
                    <a:pt x="259" y="411"/>
                  </a:lnTo>
                  <a:lnTo>
                    <a:pt x="207" y="473"/>
                  </a:lnTo>
                  <a:lnTo>
                    <a:pt x="166" y="540"/>
                  </a:lnTo>
                  <a:lnTo>
                    <a:pt x="129" y="607"/>
                  </a:lnTo>
                  <a:lnTo>
                    <a:pt x="99" y="678"/>
                  </a:lnTo>
                  <a:lnTo>
                    <a:pt x="74" y="747"/>
                  </a:lnTo>
                  <a:lnTo>
                    <a:pt x="52" y="821"/>
                  </a:lnTo>
                  <a:lnTo>
                    <a:pt x="37" y="900"/>
                  </a:lnTo>
                  <a:lnTo>
                    <a:pt x="22" y="980"/>
                  </a:lnTo>
                  <a:lnTo>
                    <a:pt x="15" y="1063"/>
                  </a:lnTo>
                  <a:lnTo>
                    <a:pt x="7" y="1147"/>
                  </a:lnTo>
                  <a:lnTo>
                    <a:pt x="3" y="1236"/>
                  </a:lnTo>
                  <a:lnTo>
                    <a:pt x="0" y="1421"/>
                  </a:lnTo>
                  <a:lnTo>
                    <a:pt x="0" y="1621"/>
                  </a:lnTo>
                  <a:lnTo>
                    <a:pt x="0" y="1621"/>
                  </a:lnTo>
                  <a:lnTo>
                    <a:pt x="0" y="1821"/>
                  </a:lnTo>
                  <a:lnTo>
                    <a:pt x="3" y="2010"/>
                  </a:lnTo>
                  <a:lnTo>
                    <a:pt x="7" y="2094"/>
                  </a:lnTo>
                  <a:lnTo>
                    <a:pt x="15" y="2183"/>
                  </a:lnTo>
                  <a:lnTo>
                    <a:pt x="22" y="2265"/>
                  </a:lnTo>
                  <a:lnTo>
                    <a:pt x="37" y="2341"/>
                  </a:lnTo>
                  <a:lnTo>
                    <a:pt x="52" y="2419"/>
                  </a:lnTo>
                  <a:lnTo>
                    <a:pt x="74" y="2493"/>
                  </a:lnTo>
                  <a:lnTo>
                    <a:pt x="99" y="2567"/>
                  </a:lnTo>
                  <a:lnTo>
                    <a:pt x="129" y="2637"/>
                  </a:lnTo>
                  <a:lnTo>
                    <a:pt x="166" y="2705"/>
                  </a:lnTo>
                  <a:lnTo>
                    <a:pt x="207" y="2767"/>
                  </a:lnTo>
                  <a:lnTo>
                    <a:pt x="259" y="2833"/>
                  </a:lnTo>
                  <a:lnTo>
                    <a:pt x="314" y="2893"/>
                  </a:lnTo>
                  <a:lnTo>
                    <a:pt x="314" y="2893"/>
                  </a:lnTo>
                  <a:lnTo>
                    <a:pt x="355" y="2933"/>
                  </a:lnTo>
                  <a:lnTo>
                    <a:pt x="399" y="2974"/>
                  </a:lnTo>
                  <a:lnTo>
                    <a:pt x="447" y="3007"/>
                  </a:lnTo>
                  <a:lnTo>
                    <a:pt x="496" y="3041"/>
                  </a:lnTo>
                  <a:lnTo>
                    <a:pt x="543" y="3075"/>
                  </a:lnTo>
                  <a:lnTo>
                    <a:pt x="592" y="3104"/>
                  </a:lnTo>
                  <a:lnTo>
                    <a:pt x="644" y="3130"/>
                  </a:lnTo>
                  <a:lnTo>
                    <a:pt x="696" y="3152"/>
                  </a:lnTo>
                  <a:lnTo>
                    <a:pt x="750" y="3174"/>
                  </a:lnTo>
                  <a:lnTo>
                    <a:pt x="807" y="3193"/>
                  </a:lnTo>
                  <a:lnTo>
                    <a:pt x="866" y="3208"/>
                  </a:lnTo>
                  <a:lnTo>
                    <a:pt x="925" y="3218"/>
                  </a:lnTo>
                  <a:lnTo>
                    <a:pt x="984" y="3229"/>
                  </a:lnTo>
                  <a:lnTo>
                    <a:pt x="1046" y="3238"/>
                  </a:lnTo>
                  <a:lnTo>
                    <a:pt x="1110" y="3241"/>
                  </a:lnTo>
                  <a:lnTo>
                    <a:pt x="1172" y="3244"/>
                  </a:lnTo>
                  <a:lnTo>
                    <a:pt x="1172" y="3244"/>
                  </a:lnTo>
                  <a:lnTo>
                    <a:pt x="1239" y="3241"/>
                  </a:lnTo>
                  <a:lnTo>
                    <a:pt x="1298" y="3238"/>
                  </a:lnTo>
                  <a:lnTo>
                    <a:pt x="1362" y="3233"/>
                  </a:lnTo>
                  <a:lnTo>
                    <a:pt x="1424" y="3223"/>
                  </a:lnTo>
                  <a:lnTo>
                    <a:pt x="1483" y="3211"/>
                  </a:lnTo>
                  <a:lnTo>
                    <a:pt x="1542" y="3196"/>
                  </a:lnTo>
                  <a:lnTo>
                    <a:pt x="1599" y="3181"/>
                  </a:lnTo>
                  <a:lnTo>
                    <a:pt x="1658" y="3159"/>
                  </a:lnTo>
                  <a:lnTo>
                    <a:pt x="1713" y="3137"/>
                  </a:lnTo>
                  <a:lnTo>
                    <a:pt x="1769" y="3110"/>
                  </a:lnTo>
                  <a:lnTo>
                    <a:pt x="1821" y="3081"/>
                  </a:lnTo>
                  <a:lnTo>
                    <a:pt x="1876" y="3048"/>
                  </a:lnTo>
                  <a:lnTo>
                    <a:pt x="1927" y="3011"/>
                  </a:lnTo>
                  <a:lnTo>
                    <a:pt x="1976" y="2971"/>
                  </a:lnTo>
                  <a:lnTo>
                    <a:pt x="2028" y="2927"/>
                  </a:lnTo>
                  <a:lnTo>
                    <a:pt x="2075" y="2882"/>
                  </a:lnTo>
                  <a:lnTo>
                    <a:pt x="2075" y="2882"/>
                  </a:lnTo>
                  <a:lnTo>
                    <a:pt x="2117" y="2838"/>
                  </a:lnTo>
                  <a:lnTo>
                    <a:pt x="2154" y="2789"/>
                  </a:lnTo>
                  <a:lnTo>
                    <a:pt x="2186" y="2745"/>
                  </a:lnTo>
                  <a:lnTo>
                    <a:pt x="2216" y="2693"/>
                  </a:lnTo>
                  <a:lnTo>
                    <a:pt x="2246" y="2645"/>
                  </a:lnTo>
                  <a:lnTo>
                    <a:pt x="2272" y="2592"/>
                  </a:lnTo>
                  <a:lnTo>
                    <a:pt x="2295" y="2537"/>
                  </a:lnTo>
                  <a:lnTo>
                    <a:pt x="2312" y="2478"/>
                  </a:lnTo>
                  <a:lnTo>
                    <a:pt x="2327" y="2419"/>
                  </a:lnTo>
                  <a:lnTo>
                    <a:pt x="2342" y="2355"/>
                  </a:lnTo>
                  <a:lnTo>
                    <a:pt x="2354" y="2291"/>
                  </a:lnTo>
                  <a:lnTo>
                    <a:pt x="2364" y="2223"/>
                  </a:lnTo>
                  <a:lnTo>
                    <a:pt x="2372" y="2149"/>
                  </a:lnTo>
                  <a:lnTo>
                    <a:pt x="2376" y="2072"/>
                  </a:lnTo>
                  <a:lnTo>
                    <a:pt x="2379" y="1909"/>
                  </a:lnTo>
                  <a:lnTo>
                    <a:pt x="2379" y="1443"/>
                  </a:lnTo>
                  <a:lnTo>
                    <a:pt x="1317" y="1443"/>
                  </a:lnTo>
                  <a:lnTo>
                    <a:pt x="1317" y="1961"/>
                  </a:lnTo>
                  <a:lnTo>
                    <a:pt x="1762" y="1961"/>
                  </a:lnTo>
                  <a:lnTo>
                    <a:pt x="1762" y="2084"/>
                  </a:lnTo>
                  <a:lnTo>
                    <a:pt x="1762" y="2084"/>
                  </a:lnTo>
                  <a:lnTo>
                    <a:pt x="1762" y="2146"/>
                  </a:lnTo>
                  <a:lnTo>
                    <a:pt x="1754" y="2202"/>
                  </a:lnTo>
                  <a:lnTo>
                    <a:pt x="1742" y="2262"/>
                  </a:lnTo>
                  <a:lnTo>
                    <a:pt x="1727" y="2315"/>
                  </a:lnTo>
                  <a:lnTo>
                    <a:pt x="1710" y="2367"/>
                  </a:lnTo>
                  <a:lnTo>
                    <a:pt x="1683" y="2415"/>
                  </a:lnTo>
                  <a:lnTo>
                    <a:pt x="1653" y="2463"/>
                  </a:lnTo>
                  <a:lnTo>
                    <a:pt x="1616" y="2508"/>
                  </a:lnTo>
                  <a:lnTo>
                    <a:pt x="1616" y="2508"/>
                  </a:lnTo>
                  <a:lnTo>
                    <a:pt x="1576" y="2548"/>
                  </a:lnTo>
                  <a:lnTo>
                    <a:pt x="1532" y="2582"/>
                  </a:lnTo>
                  <a:lnTo>
                    <a:pt x="1483" y="2616"/>
                  </a:lnTo>
                  <a:lnTo>
                    <a:pt x="1428" y="2641"/>
                  </a:lnTo>
                  <a:lnTo>
                    <a:pt x="1369" y="2660"/>
                  </a:lnTo>
                  <a:lnTo>
                    <a:pt x="1310" y="2675"/>
                  </a:lnTo>
                  <a:lnTo>
                    <a:pt x="1243" y="2685"/>
                  </a:lnTo>
                  <a:lnTo>
                    <a:pt x="1172" y="2685"/>
                  </a:lnTo>
                  <a:lnTo>
                    <a:pt x="1172" y="2685"/>
                  </a:lnTo>
                  <a:lnTo>
                    <a:pt x="1113" y="2685"/>
                  </a:lnTo>
                  <a:lnTo>
                    <a:pt x="1054" y="2675"/>
                  </a:lnTo>
                  <a:lnTo>
                    <a:pt x="995" y="2663"/>
                  </a:lnTo>
                  <a:lnTo>
                    <a:pt x="943" y="2645"/>
                  </a:lnTo>
                  <a:lnTo>
                    <a:pt x="895" y="2619"/>
                  </a:lnTo>
                  <a:lnTo>
                    <a:pt x="851" y="2589"/>
                  </a:lnTo>
                  <a:lnTo>
                    <a:pt x="810" y="2560"/>
                  </a:lnTo>
                  <a:lnTo>
                    <a:pt x="777" y="2523"/>
                  </a:lnTo>
                  <a:lnTo>
                    <a:pt x="777" y="2523"/>
                  </a:lnTo>
                  <a:lnTo>
                    <a:pt x="755" y="2497"/>
                  </a:lnTo>
                  <a:lnTo>
                    <a:pt x="733" y="2471"/>
                  </a:lnTo>
                  <a:lnTo>
                    <a:pt x="718" y="2441"/>
                  </a:lnTo>
                  <a:lnTo>
                    <a:pt x="699" y="2412"/>
                  </a:lnTo>
                  <a:lnTo>
                    <a:pt x="688" y="2379"/>
                  </a:lnTo>
                  <a:lnTo>
                    <a:pt x="673" y="2338"/>
                  </a:lnTo>
                  <a:lnTo>
                    <a:pt x="662" y="2297"/>
                  </a:lnTo>
                  <a:lnTo>
                    <a:pt x="654" y="2253"/>
                  </a:lnTo>
                  <a:lnTo>
                    <a:pt x="639" y="2143"/>
                  </a:lnTo>
                  <a:lnTo>
                    <a:pt x="629" y="2001"/>
                  </a:lnTo>
                  <a:lnTo>
                    <a:pt x="625" y="1832"/>
                  </a:lnTo>
                  <a:lnTo>
                    <a:pt x="622" y="1621"/>
                  </a:lnTo>
                  <a:lnTo>
                    <a:pt x="622" y="1621"/>
                  </a:lnTo>
                  <a:lnTo>
                    <a:pt x="625" y="1413"/>
                  </a:lnTo>
                  <a:lnTo>
                    <a:pt x="629" y="1240"/>
                  </a:lnTo>
                  <a:lnTo>
                    <a:pt x="639" y="1103"/>
                  </a:lnTo>
                  <a:lnTo>
                    <a:pt x="654" y="995"/>
                  </a:lnTo>
                  <a:lnTo>
                    <a:pt x="662" y="947"/>
                  </a:lnTo>
                  <a:lnTo>
                    <a:pt x="673" y="906"/>
                  </a:lnTo>
                  <a:lnTo>
                    <a:pt x="688" y="870"/>
                  </a:lnTo>
                  <a:lnTo>
                    <a:pt x="699" y="836"/>
                  </a:lnTo>
                  <a:lnTo>
                    <a:pt x="718" y="807"/>
                  </a:lnTo>
                  <a:lnTo>
                    <a:pt x="733" y="777"/>
                  </a:lnTo>
                  <a:lnTo>
                    <a:pt x="755" y="752"/>
                  </a:lnTo>
                  <a:lnTo>
                    <a:pt x="777" y="725"/>
                  </a:lnTo>
                  <a:lnTo>
                    <a:pt x="777" y="725"/>
                  </a:lnTo>
                  <a:lnTo>
                    <a:pt x="810" y="688"/>
                  </a:lnTo>
                  <a:lnTo>
                    <a:pt x="851" y="654"/>
                  </a:lnTo>
                  <a:lnTo>
                    <a:pt x="895" y="624"/>
                  </a:lnTo>
                  <a:lnTo>
                    <a:pt x="943" y="604"/>
                  </a:lnTo>
                  <a:lnTo>
                    <a:pt x="995" y="580"/>
                  </a:lnTo>
                  <a:lnTo>
                    <a:pt x="1054" y="565"/>
                  </a:lnTo>
                  <a:lnTo>
                    <a:pt x="1113" y="559"/>
                  </a:lnTo>
                  <a:lnTo>
                    <a:pt x="1172" y="555"/>
                  </a:lnTo>
                  <a:lnTo>
                    <a:pt x="1172" y="555"/>
                  </a:lnTo>
                  <a:lnTo>
                    <a:pt x="1229" y="555"/>
                  </a:lnTo>
                  <a:lnTo>
                    <a:pt x="1276" y="562"/>
                  </a:lnTo>
                  <a:lnTo>
                    <a:pt x="1325" y="570"/>
                  </a:lnTo>
                  <a:lnTo>
                    <a:pt x="1369" y="580"/>
                  </a:lnTo>
                  <a:lnTo>
                    <a:pt x="1414" y="595"/>
                  </a:lnTo>
                  <a:lnTo>
                    <a:pt x="1454" y="610"/>
                  </a:lnTo>
                  <a:lnTo>
                    <a:pt x="1491" y="633"/>
                  </a:lnTo>
                  <a:lnTo>
                    <a:pt x="1528" y="654"/>
                  </a:lnTo>
                  <a:lnTo>
                    <a:pt x="1557" y="681"/>
                  </a:lnTo>
                  <a:lnTo>
                    <a:pt x="1591" y="710"/>
                  </a:lnTo>
                  <a:lnTo>
                    <a:pt x="1616" y="740"/>
                  </a:lnTo>
                  <a:lnTo>
                    <a:pt x="1643" y="777"/>
                  </a:lnTo>
                  <a:lnTo>
                    <a:pt x="1668" y="814"/>
                  </a:lnTo>
                  <a:lnTo>
                    <a:pt x="1688" y="855"/>
                  </a:lnTo>
                  <a:lnTo>
                    <a:pt x="1710" y="895"/>
                  </a:lnTo>
                  <a:lnTo>
                    <a:pt x="1725" y="940"/>
                  </a:lnTo>
                  <a:lnTo>
                    <a:pt x="2361" y="940"/>
                  </a:lnTo>
                  <a:lnTo>
                    <a:pt x="2361" y="940"/>
                  </a:lnTo>
                  <a:lnTo>
                    <a:pt x="2334" y="847"/>
                  </a:lnTo>
                  <a:lnTo>
                    <a:pt x="2305" y="755"/>
                  </a:lnTo>
                  <a:lnTo>
                    <a:pt x="2272" y="666"/>
                  </a:lnTo>
                  <a:lnTo>
                    <a:pt x="2228" y="580"/>
                  </a:lnTo>
                  <a:lnTo>
                    <a:pt x="2179" y="500"/>
                  </a:lnTo>
                  <a:lnTo>
                    <a:pt x="2124" y="422"/>
                  </a:lnTo>
                  <a:lnTo>
                    <a:pt x="2061" y="348"/>
                  </a:lnTo>
                  <a:lnTo>
                    <a:pt x="2024" y="314"/>
                  </a:lnTo>
                  <a:lnTo>
                    <a:pt x="1991" y="281"/>
                  </a:lnTo>
                  <a:lnTo>
                    <a:pt x="1954" y="248"/>
                  </a:lnTo>
                  <a:lnTo>
                    <a:pt x="1913" y="219"/>
                  </a:lnTo>
                  <a:lnTo>
                    <a:pt x="1873" y="192"/>
                  </a:lnTo>
                  <a:lnTo>
                    <a:pt x="1831" y="163"/>
                  </a:lnTo>
                  <a:lnTo>
                    <a:pt x="1784" y="140"/>
                  </a:lnTo>
                  <a:lnTo>
                    <a:pt x="1739" y="115"/>
                  </a:lnTo>
                  <a:lnTo>
                    <a:pt x="1690" y="96"/>
                  </a:lnTo>
                  <a:lnTo>
                    <a:pt x="1639" y="74"/>
                  </a:lnTo>
                  <a:lnTo>
                    <a:pt x="1587" y="59"/>
                  </a:lnTo>
                  <a:lnTo>
                    <a:pt x="1535" y="44"/>
                  </a:lnTo>
                  <a:lnTo>
                    <a:pt x="1480" y="29"/>
                  </a:lnTo>
                  <a:lnTo>
                    <a:pt x="1424" y="18"/>
                  </a:lnTo>
                  <a:lnTo>
                    <a:pt x="1365" y="12"/>
                  </a:lnTo>
                  <a:lnTo>
                    <a:pt x="1303" y="3"/>
                  </a:lnTo>
                  <a:lnTo>
                    <a:pt x="1239" y="0"/>
                  </a:lnTo>
                  <a:lnTo>
                    <a:pt x="1172"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spTree>
    <p:extLst>
      <p:ext uri="{BB962C8B-B14F-4D97-AF65-F5344CB8AC3E}">
        <p14:creationId xmlns:p14="http://schemas.microsoft.com/office/powerpoint/2010/main" val="390278801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378263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closing slide_Thank you">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3500"/>
            <a:ext cx="12192000" cy="6711758"/>
          </a:xfrm>
          <a:prstGeom prst="rect">
            <a:avLst/>
          </a:prstGeom>
        </p:spPr>
      </p:pic>
      <p:sp>
        <p:nvSpPr>
          <p:cNvPr id="10" name="Rectangle 9"/>
          <p:cNvSpPr/>
          <p:nvPr/>
        </p:nvSpPr>
        <p:spPr>
          <a:xfrm>
            <a:off x="9058656" y="3180103"/>
            <a:ext cx="3133344" cy="9471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solidFill>
                <a:srgbClr val="FFFFFF"/>
              </a:solidFill>
              <a:latin typeface="Microsoft Sans Serif" charset="0"/>
              <a:ea typeface="Microsoft Sans Serif" charset="0"/>
              <a:cs typeface="Microsoft Sans Serif" charset="0"/>
            </a:endParaRPr>
          </a:p>
        </p:txBody>
      </p:sp>
      <p:sp>
        <p:nvSpPr>
          <p:cNvPr id="5" name="Rectangle 4"/>
          <p:cNvSpPr/>
          <p:nvPr/>
        </p:nvSpPr>
        <p:spPr>
          <a:xfrm>
            <a:off x="11131296" y="5498592"/>
            <a:ext cx="1060704" cy="12070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solidFill>
                <a:srgbClr val="FFFFFF"/>
              </a:solidFill>
              <a:latin typeface="Microsoft Sans Serif" charset="0"/>
              <a:ea typeface="Microsoft Sans Serif" charset="0"/>
              <a:cs typeface="Microsoft Sans Serif" charset="0"/>
            </a:endParaRPr>
          </a:p>
        </p:txBody>
      </p:sp>
      <p:grpSp>
        <p:nvGrpSpPr>
          <p:cNvPr id="6" name="Group 5"/>
          <p:cNvGrpSpPr/>
          <p:nvPr/>
        </p:nvGrpSpPr>
        <p:grpSpPr>
          <a:xfrm>
            <a:off x="11317873" y="6027412"/>
            <a:ext cx="502095" cy="438912"/>
            <a:chOff x="3505200" y="2951163"/>
            <a:chExt cx="1892300" cy="1654175"/>
          </a:xfrm>
          <a:solidFill>
            <a:schemeClr val="tx1"/>
          </a:solidFill>
        </p:grpSpPr>
        <p:sp>
          <p:nvSpPr>
            <p:cNvPr id="7" name="Freeform 6"/>
            <p:cNvSpPr>
              <a:spLocks noChangeArrowheads="1"/>
            </p:cNvSpPr>
            <p:nvPr/>
          </p:nvSpPr>
          <p:spPr bwMode="auto">
            <a:xfrm>
              <a:off x="3505200" y="2951163"/>
              <a:ext cx="868363" cy="1147762"/>
            </a:xfrm>
            <a:custGeom>
              <a:avLst/>
              <a:gdLst>
                <a:gd name="T0" fmla="*/ 625 w 2414"/>
                <a:gd name="T1" fmla="*/ 1915 h 3189"/>
                <a:gd name="T2" fmla="*/ 0 w 2414"/>
                <a:gd name="T3" fmla="*/ 3186 h 3189"/>
                <a:gd name="T4" fmla="*/ 1250 w 2414"/>
                <a:gd name="T5" fmla="*/ 0 h 3189"/>
                <a:gd name="T6" fmla="*/ 1368 w 2414"/>
                <a:gd name="T7" fmla="*/ 2 h 3189"/>
                <a:gd name="T8" fmla="*/ 1484 w 2414"/>
                <a:gd name="T9" fmla="*/ 20 h 3189"/>
                <a:gd name="T10" fmla="*/ 1589 w 2414"/>
                <a:gd name="T11" fmla="*/ 42 h 3189"/>
                <a:gd name="T12" fmla="*/ 1689 w 2414"/>
                <a:gd name="T13" fmla="*/ 75 h 3189"/>
                <a:gd name="T14" fmla="*/ 1781 w 2414"/>
                <a:gd name="T15" fmla="*/ 114 h 3189"/>
                <a:gd name="T16" fmla="*/ 1866 w 2414"/>
                <a:gd name="T17" fmla="*/ 166 h 3189"/>
                <a:gd name="T18" fmla="*/ 1945 w 2414"/>
                <a:gd name="T19" fmla="*/ 223 h 3189"/>
                <a:gd name="T20" fmla="*/ 2015 w 2414"/>
                <a:gd name="T21" fmla="*/ 287 h 3189"/>
                <a:gd name="T22" fmla="*/ 2078 w 2414"/>
                <a:gd name="T23" fmla="*/ 357 h 3189"/>
                <a:gd name="T24" fmla="*/ 2135 w 2414"/>
                <a:gd name="T25" fmla="*/ 431 h 3189"/>
                <a:gd name="T26" fmla="*/ 2183 w 2414"/>
                <a:gd name="T27" fmla="*/ 514 h 3189"/>
                <a:gd name="T28" fmla="*/ 2218 w 2414"/>
                <a:gd name="T29" fmla="*/ 599 h 3189"/>
                <a:gd name="T30" fmla="*/ 2249 w 2414"/>
                <a:gd name="T31" fmla="*/ 687 h 3189"/>
                <a:gd name="T32" fmla="*/ 2271 w 2414"/>
                <a:gd name="T33" fmla="*/ 778 h 3189"/>
                <a:gd name="T34" fmla="*/ 2284 w 2414"/>
                <a:gd name="T35" fmla="*/ 874 h 3189"/>
                <a:gd name="T36" fmla="*/ 2286 w 2414"/>
                <a:gd name="T37" fmla="*/ 975 h 3189"/>
                <a:gd name="T38" fmla="*/ 2277 w 2414"/>
                <a:gd name="T39" fmla="*/ 1132 h 3189"/>
                <a:gd name="T40" fmla="*/ 2240 w 2414"/>
                <a:gd name="T41" fmla="*/ 1279 h 3189"/>
                <a:gd name="T42" fmla="*/ 2183 w 2414"/>
                <a:gd name="T43" fmla="*/ 1406 h 3189"/>
                <a:gd name="T44" fmla="*/ 2113 w 2414"/>
                <a:gd name="T45" fmla="*/ 1517 h 3189"/>
                <a:gd name="T46" fmla="*/ 2026 w 2414"/>
                <a:gd name="T47" fmla="*/ 1618 h 3189"/>
                <a:gd name="T48" fmla="*/ 1925 w 2414"/>
                <a:gd name="T49" fmla="*/ 1696 h 3189"/>
                <a:gd name="T50" fmla="*/ 1816 w 2414"/>
                <a:gd name="T51" fmla="*/ 1764 h 3189"/>
                <a:gd name="T52" fmla="*/ 1702 w 2414"/>
                <a:gd name="T53" fmla="*/ 1816 h 3189"/>
                <a:gd name="T54" fmla="*/ 1694 w 2414"/>
                <a:gd name="T55" fmla="*/ 3188 h 3189"/>
                <a:gd name="T56" fmla="*/ 1073 w 2414"/>
                <a:gd name="T57" fmla="*/ 1915 h 3189"/>
                <a:gd name="T58" fmla="*/ 625 w 2414"/>
                <a:gd name="T59" fmla="*/ 553 h 3189"/>
                <a:gd name="T60" fmla="*/ 1208 w 2414"/>
                <a:gd name="T61" fmla="*/ 1397 h 3189"/>
                <a:gd name="T62" fmla="*/ 1309 w 2414"/>
                <a:gd name="T63" fmla="*/ 1392 h 3189"/>
                <a:gd name="T64" fmla="*/ 1396 w 2414"/>
                <a:gd name="T65" fmla="*/ 1371 h 3189"/>
                <a:gd name="T66" fmla="*/ 1475 w 2414"/>
                <a:gd name="T67" fmla="*/ 1331 h 3189"/>
                <a:gd name="T68" fmla="*/ 1538 w 2414"/>
                <a:gd name="T69" fmla="*/ 1283 h 3189"/>
                <a:gd name="T70" fmla="*/ 1591 w 2414"/>
                <a:gd name="T71" fmla="*/ 1220 h 3189"/>
                <a:gd name="T72" fmla="*/ 1630 w 2414"/>
                <a:gd name="T73" fmla="*/ 1150 h 3189"/>
                <a:gd name="T74" fmla="*/ 1652 w 2414"/>
                <a:gd name="T75" fmla="*/ 1067 h 3189"/>
                <a:gd name="T76" fmla="*/ 1661 w 2414"/>
                <a:gd name="T77" fmla="*/ 979 h 3189"/>
                <a:gd name="T78" fmla="*/ 1652 w 2414"/>
                <a:gd name="T79" fmla="*/ 892 h 3189"/>
                <a:gd name="T80" fmla="*/ 1630 w 2414"/>
                <a:gd name="T81" fmla="*/ 809 h 3189"/>
                <a:gd name="T82" fmla="*/ 1591 w 2414"/>
                <a:gd name="T83" fmla="*/ 739 h 3189"/>
                <a:gd name="T84" fmla="*/ 1538 w 2414"/>
                <a:gd name="T85" fmla="*/ 676 h 3189"/>
                <a:gd name="T86" fmla="*/ 1475 w 2414"/>
                <a:gd name="T87" fmla="*/ 630 h 3189"/>
                <a:gd name="T88" fmla="*/ 1396 w 2414"/>
                <a:gd name="T89" fmla="*/ 593 h 3189"/>
                <a:gd name="T90" fmla="*/ 1309 w 2414"/>
                <a:gd name="T91" fmla="*/ 566 h 3189"/>
                <a:gd name="T92" fmla="*/ 1208 w 2414"/>
                <a:gd name="T93" fmla="*/ 553 h 3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414" h="3189">
                  <a:moveTo>
                    <a:pt x="1073" y="1915"/>
                  </a:moveTo>
                  <a:lnTo>
                    <a:pt x="625" y="1915"/>
                  </a:lnTo>
                  <a:lnTo>
                    <a:pt x="625" y="3186"/>
                  </a:lnTo>
                  <a:lnTo>
                    <a:pt x="0" y="3186"/>
                  </a:lnTo>
                  <a:lnTo>
                    <a:pt x="0" y="0"/>
                  </a:lnTo>
                  <a:lnTo>
                    <a:pt x="1250" y="0"/>
                  </a:lnTo>
                  <a:lnTo>
                    <a:pt x="1311" y="0"/>
                  </a:lnTo>
                  <a:lnTo>
                    <a:pt x="1368" y="2"/>
                  </a:lnTo>
                  <a:lnTo>
                    <a:pt x="1427" y="9"/>
                  </a:lnTo>
                  <a:lnTo>
                    <a:pt x="1484" y="20"/>
                  </a:lnTo>
                  <a:lnTo>
                    <a:pt x="1536" y="31"/>
                  </a:lnTo>
                  <a:lnTo>
                    <a:pt x="1589" y="42"/>
                  </a:lnTo>
                  <a:lnTo>
                    <a:pt x="1641" y="57"/>
                  </a:lnTo>
                  <a:lnTo>
                    <a:pt x="1689" y="75"/>
                  </a:lnTo>
                  <a:lnTo>
                    <a:pt x="1737" y="92"/>
                  </a:lnTo>
                  <a:lnTo>
                    <a:pt x="1781" y="114"/>
                  </a:lnTo>
                  <a:lnTo>
                    <a:pt x="1825" y="140"/>
                  </a:lnTo>
                  <a:lnTo>
                    <a:pt x="1866" y="166"/>
                  </a:lnTo>
                  <a:lnTo>
                    <a:pt x="1908" y="193"/>
                  </a:lnTo>
                  <a:lnTo>
                    <a:pt x="1945" y="223"/>
                  </a:lnTo>
                  <a:lnTo>
                    <a:pt x="1982" y="254"/>
                  </a:lnTo>
                  <a:lnTo>
                    <a:pt x="2015" y="287"/>
                  </a:lnTo>
                  <a:lnTo>
                    <a:pt x="2048" y="319"/>
                  </a:lnTo>
                  <a:lnTo>
                    <a:pt x="2078" y="357"/>
                  </a:lnTo>
                  <a:lnTo>
                    <a:pt x="2109" y="394"/>
                  </a:lnTo>
                  <a:lnTo>
                    <a:pt x="2135" y="431"/>
                  </a:lnTo>
                  <a:lnTo>
                    <a:pt x="2157" y="472"/>
                  </a:lnTo>
                  <a:lnTo>
                    <a:pt x="2183" y="514"/>
                  </a:lnTo>
                  <a:lnTo>
                    <a:pt x="2201" y="555"/>
                  </a:lnTo>
                  <a:lnTo>
                    <a:pt x="2218" y="599"/>
                  </a:lnTo>
                  <a:lnTo>
                    <a:pt x="2233" y="643"/>
                  </a:lnTo>
                  <a:lnTo>
                    <a:pt x="2249" y="687"/>
                  </a:lnTo>
                  <a:lnTo>
                    <a:pt x="2264" y="735"/>
                  </a:lnTo>
                  <a:lnTo>
                    <a:pt x="2271" y="778"/>
                  </a:lnTo>
                  <a:lnTo>
                    <a:pt x="2277" y="826"/>
                  </a:lnTo>
                  <a:lnTo>
                    <a:pt x="2284" y="874"/>
                  </a:lnTo>
                  <a:lnTo>
                    <a:pt x="2286" y="927"/>
                  </a:lnTo>
                  <a:lnTo>
                    <a:pt x="2286" y="975"/>
                  </a:lnTo>
                  <a:lnTo>
                    <a:pt x="2284" y="1056"/>
                  </a:lnTo>
                  <a:lnTo>
                    <a:pt x="2277" y="1132"/>
                  </a:lnTo>
                  <a:lnTo>
                    <a:pt x="2262" y="1207"/>
                  </a:lnTo>
                  <a:lnTo>
                    <a:pt x="2240" y="1279"/>
                  </a:lnTo>
                  <a:lnTo>
                    <a:pt x="2214" y="1344"/>
                  </a:lnTo>
                  <a:lnTo>
                    <a:pt x="2183" y="1406"/>
                  </a:lnTo>
                  <a:lnTo>
                    <a:pt x="2150" y="1465"/>
                  </a:lnTo>
                  <a:lnTo>
                    <a:pt x="2113" y="1517"/>
                  </a:lnTo>
                  <a:lnTo>
                    <a:pt x="2070" y="1570"/>
                  </a:lnTo>
                  <a:lnTo>
                    <a:pt x="2026" y="1618"/>
                  </a:lnTo>
                  <a:lnTo>
                    <a:pt x="1978" y="1659"/>
                  </a:lnTo>
                  <a:lnTo>
                    <a:pt x="1925" y="1696"/>
                  </a:lnTo>
                  <a:lnTo>
                    <a:pt x="1873" y="1733"/>
                  </a:lnTo>
                  <a:lnTo>
                    <a:pt x="1816" y="1764"/>
                  </a:lnTo>
                  <a:lnTo>
                    <a:pt x="1759" y="1790"/>
                  </a:lnTo>
                  <a:lnTo>
                    <a:pt x="1702" y="1816"/>
                  </a:lnTo>
                  <a:lnTo>
                    <a:pt x="2413" y="3188"/>
                  </a:lnTo>
                  <a:lnTo>
                    <a:pt x="1694" y="3188"/>
                  </a:lnTo>
                  <a:lnTo>
                    <a:pt x="1694" y="3186"/>
                  </a:lnTo>
                  <a:lnTo>
                    <a:pt x="1073" y="1915"/>
                  </a:lnTo>
                  <a:close/>
                  <a:moveTo>
                    <a:pt x="1208" y="553"/>
                  </a:moveTo>
                  <a:lnTo>
                    <a:pt x="625" y="553"/>
                  </a:lnTo>
                  <a:lnTo>
                    <a:pt x="625" y="1397"/>
                  </a:lnTo>
                  <a:lnTo>
                    <a:pt x="1208" y="1397"/>
                  </a:lnTo>
                  <a:lnTo>
                    <a:pt x="1261" y="1395"/>
                  </a:lnTo>
                  <a:lnTo>
                    <a:pt x="1309" y="1392"/>
                  </a:lnTo>
                  <a:lnTo>
                    <a:pt x="1353" y="1382"/>
                  </a:lnTo>
                  <a:lnTo>
                    <a:pt x="1396" y="1371"/>
                  </a:lnTo>
                  <a:lnTo>
                    <a:pt x="1433" y="1353"/>
                  </a:lnTo>
                  <a:lnTo>
                    <a:pt x="1475" y="1331"/>
                  </a:lnTo>
                  <a:lnTo>
                    <a:pt x="1508" y="1309"/>
                  </a:lnTo>
                  <a:lnTo>
                    <a:pt x="1538" y="1283"/>
                  </a:lnTo>
                  <a:lnTo>
                    <a:pt x="1569" y="1253"/>
                  </a:lnTo>
                  <a:lnTo>
                    <a:pt x="1591" y="1220"/>
                  </a:lnTo>
                  <a:lnTo>
                    <a:pt x="1613" y="1187"/>
                  </a:lnTo>
                  <a:lnTo>
                    <a:pt x="1630" y="1150"/>
                  </a:lnTo>
                  <a:lnTo>
                    <a:pt x="1645" y="1108"/>
                  </a:lnTo>
                  <a:lnTo>
                    <a:pt x="1652" y="1067"/>
                  </a:lnTo>
                  <a:lnTo>
                    <a:pt x="1659" y="1023"/>
                  </a:lnTo>
                  <a:lnTo>
                    <a:pt x="1661" y="979"/>
                  </a:lnTo>
                  <a:lnTo>
                    <a:pt x="1659" y="936"/>
                  </a:lnTo>
                  <a:lnTo>
                    <a:pt x="1652" y="892"/>
                  </a:lnTo>
                  <a:lnTo>
                    <a:pt x="1645" y="850"/>
                  </a:lnTo>
                  <a:lnTo>
                    <a:pt x="1630" y="809"/>
                  </a:lnTo>
                  <a:lnTo>
                    <a:pt x="1613" y="772"/>
                  </a:lnTo>
                  <a:lnTo>
                    <a:pt x="1591" y="739"/>
                  </a:lnTo>
                  <a:lnTo>
                    <a:pt x="1569" y="706"/>
                  </a:lnTo>
                  <a:lnTo>
                    <a:pt x="1538" y="676"/>
                  </a:lnTo>
                  <a:lnTo>
                    <a:pt x="1508" y="649"/>
                  </a:lnTo>
                  <a:lnTo>
                    <a:pt x="1475" y="630"/>
                  </a:lnTo>
                  <a:lnTo>
                    <a:pt x="1433" y="608"/>
                  </a:lnTo>
                  <a:lnTo>
                    <a:pt x="1396" y="593"/>
                  </a:lnTo>
                  <a:lnTo>
                    <a:pt x="1353" y="577"/>
                  </a:lnTo>
                  <a:lnTo>
                    <a:pt x="1309" y="566"/>
                  </a:lnTo>
                  <a:lnTo>
                    <a:pt x="1261" y="564"/>
                  </a:lnTo>
                  <a:lnTo>
                    <a:pt x="1208" y="553"/>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3600">
                <a:solidFill>
                  <a:srgbClr val="000000"/>
                </a:solidFill>
              </a:endParaRPr>
            </a:p>
          </p:txBody>
        </p:sp>
        <p:sp>
          <p:nvSpPr>
            <p:cNvPr id="8" name="Freeform 7"/>
            <p:cNvSpPr>
              <a:spLocks noChangeArrowheads="1"/>
            </p:cNvSpPr>
            <p:nvPr/>
          </p:nvSpPr>
          <p:spPr bwMode="auto">
            <a:xfrm>
              <a:off x="4572000" y="2951163"/>
              <a:ext cx="825500" cy="1147763"/>
            </a:xfrm>
            <a:custGeom>
              <a:avLst/>
              <a:gdLst>
                <a:gd name="T0" fmla="*/ 625 w 2291"/>
                <a:gd name="T1" fmla="*/ 1989 h 3189"/>
                <a:gd name="T2" fmla="*/ 0 w 2291"/>
                <a:gd name="T3" fmla="*/ 3188 h 3189"/>
                <a:gd name="T4" fmla="*/ 1240 w 2291"/>
                <a:gd name="T5" fmla="*/ 0 h 3189"/>
                <a:gd name="T6" fmla="*/ 1298 w 2291"/>
                <a:gd name="T7" fmla="*/ 0 h 3189"/>
                <a:gd name="T8" fmla="*/ 1416 w 2291"/>
                <a:gd name="T9" fmla="*/ 9 h 3189"/>
                <a:gd name="T10" fmla="*/ 1529 w 2291"/>
                <a:gd name="T11" fmla="*/ 31 h 3189"/>
                <a:gd name="T12" fmla="*/ 1634 w 2291"/>
                <a:gd name="T13" fmla="*/ 59 h 3189"/>
                <a:gd name="T14" fmla="*/ 1730 w 2291"/>
                <a:gd name="T15" fmla="*/ 94 h 3189"/>
                <a:gd name="T16" fmla="*/ 1818 w 2291"/>
                <a:gd name="T17" fmla="*/ 138 h 3189"/>
                <a:gd name="T18" fmla="*/ 1903 w 2291"/>
                <a:gd name="T19" fmla="*/ 195 h 3189"/>
                <a:gd name="T20" fmla="*/ 1977 w 2291"/>
                <a:gd name="T21" fmla="*/ 258 h 3189"/>
                <a:gd name="T22" fmla="*/ 2047 w 2291"/>
                <a:gd name="T23" fmla="*/ 324 h 3189"/>
                <a:gd name="T24" fmla="*/ 2109 w 2291"/>
                <a:gd name="T25" fmla="*/ 398 h 3189"/>
                <a:gd name="T26" fmla="*/ 2161 w 2291"/>
                <a:gd name="T27" fmla="*/ 477 h 3189"/>
                <a:gd name="T28" fmla="*/ 2205 w 2291"/>
                <a:gd name="T29" fmla="*/ 562 h 3189"/>
                <a:gd name="T30" fmla="*/ 2237 w 2291"/>
                <a:gd name="T31" fmla="*/ 650 h 3189"/>
                <a:gd name="T32" fmla="*/ 2264 w 2291"/>
                <a:gd name="T33" fmla="*/ 741 h 3189"/>
                <a:gd name="T34" fmla="*/ 2281 w 2291"/>
                <a:gd name="T35" fmla="*/ 838 h 3189"/>
                <a:gd name="T36" fmla="*/ 2290 w 2291"/>
                <a:gd name="T37" fmla="*/ 938 h 3189"/>
                <a:gd name="T38" fmla="*/ 2290 w 2291"/>
                <a:gd name="T39" fmla="*/ 991 h 3189"/>
                <a:gd name="T40" fmla="*/ 2288 w 2291"/>
                <a:gd name="T41" fmla="*/ 1091 h 3189"/>
                <a:gd name="T42" fmla="*/ 2275 w 2291"/>
                <a:gd name="T43" fmla="*/ 1192 h 3189"/>
                <a:gd name="T44" fmla="*/ 2253 w 2291"/>
                <a:gd name="T45" fmla="*/ 1283 h 3189"/>
                <a:gd name="T46" fmla="*/ 2222 w 2291"/>
                <a:gd name="T47" fmla="*/ 1375 h 3189"/>
                <a:gd name="T48" fmla="*/ 2183 w 2291"/>
                <a:gd name="T49" fmla="*/ 1460 h 3189"/>
                <a:gd name="T50" fmla="*/ 2135 w 2291"/>
                <a:gd name="T51" fmla="*/ 1541 h 3189"/>
                <a:gd name="T52" fmla="*/ 2078 w 2291"/>
                <a:gd name="T53" fmla="*/ 1620 h 3189"/>
                <a:gd name="T54" fmla="*/ 2015 w 2291"/>
                <a:gd name="T55" fmla="*/ 1690 h 3189"/>
                <a:gd name="T56" fmla="*/ 1940 w 2291"/>
                <a:gd name="T57" fmla="*/ 1755 h 3189"/>
                <a:gd name="T58" fmla="*/ 1862 w 2291"/>
                <a:gd name="T59" fmla="*/ 1812 h 3189"/>
                <a:gd name="T60" fmla="*/ 1774 w 2291"/>
                <a:gd name="T61" fmla="*/ 1865 h 3189"/>
                <a:gd name="T62" fmla="*/ 1682 w 2291"/>
                <a:gd name="T63" fmla="*/ 1904 h 3189"/>
                <a:gd name="T64" fmla="*/ 1582 w 2291"/>
                <a:gd name="T65" fmla="*/ 1939 h 3189"/>
                <a:gd name="T66" fmla="*/ 1472 w 2291"/>
                <a:gd name="T67" fmla="*/ 1961 h 3189"/>
                <a:gd name="T68" fmla="*/ 1357 w 2291"/>
                <a:gd name="T69" fmla="*/ 1974 h 3189"/>
                <a:gd name="T70" fmla="*/ 1240 w 2291"/>
                <a:gd name="T71" fmla="*/ 1989 h 3189"/>
                <a:gd name="T72" fmla="*/ 628 w 2291"/>
                <a:gd name="T73" fmla="*/ 553 h 3189"/>
                <a:gd name="T74" fmla="*/ 1207 w 2291"/>
                <a:gd name="T75" fmla="*/ 1428 h 3189"/>
                <a:gd name="T76" fmla="*/ 1259 w 2291"/>
                <a:gd name="T77" fmla="*/ 1428 h 3189"/>
                <a:gd name="T78" fmla="*/ 1354 w 2291"/>
                <a:gd name="T79" fmla="*/ 1415 h 3189"/>
                <a:gd name="T80" fmla="*/ 1440 w 2291"/>
                <a:gd name="T81" fmla="*/ 1382 h 3189"/>
                <a:gd name="T82" fmla="*/ 1510 w 2291"/>
                <a:gd name="T83" fmla="*/ 1338 h 3189"/>
                <a:gd name="T84" fmla="*/ 1573 w 2291"/>
                <a:gd name="T85" fmla="*/ 1281 h 3189"/>
                <a:gd name="T86" fmla="*/ 1617 w 2291"/>
                <a:gd name="T87" fmla="*/ 1211 h 3189"/>
                <a:gd name="T88" fmla="*/ 1650 w 2291"/>
                <a:gd name="T89" fmla="*/ 1133 h 3189"/>
                <a:gd name="T90" fmla="*/ 1663 w 2291"/>
                <a:gd name="T91" fmla="*/ 1045 h 3189"/>
                <a:gd name="T92" fmla="*/ 1665 w 2291"/>
                <a:gd name="T93" fmla="*/ 997 h 3189"/>
                <a:gd name="T94" fmla="*/ 1660 w 2291"/>
                <a:gd name="T95" fmla="*/ 905 h 3189"/>
                <a:gd name="T96" fmla="*/ 1634 w 2291"/>
                <a:gd name="T97" fmla="*/ 820 h 3189"/>
                <a:gd name="T98" fmla="*/ 1595 w 2291"/>
                <a:gd name="T99" fmla="*/ 746 h 3189"/>
                <a:gd name="T100" fmla="*/ 1542 w 2291"/>
                <a:gd name="T101" fmla="*/ 680 h 3189"/>
                <a:gd name="T102" fmla="*/ 1477 w 2291"/>
                <a:gd name="T103" fmla="*/ 628 h 3189"/>
                <a:gd name="T104" fmla="*/ 1398 w 2291"/>
                <a:gd name="T105" fmla="*/ 593 h 3189"/>
                <a:gd name="T106" fmla="*/ 1306 w 2291"/>
                <a:gd name="T107" fmla="*/ 571 h 3189"/>
                <a:gd name="T108" fmla="*/ 1207 w 2291"/>
                <a:gd name="T109" fmla="*/ 553 h 3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291" h="3189">
                  <a:moveTo>
                    <a:pt x="1240" y="1989"/>
                  </a:moveTo>
                  <a:lnTo>
                    <a:pt x="625" y="1989"/>
                  </a:lnTo>
                  <a:lnTo>
                    <a:pt x="625" y="3188"/>
                  </a:lnTo>
                  <a:lnTo>
                    <a:pt x="0" y="3188"/>
                  </a:lnTo>
                  <a:lnTo>
                    <a:pt x="0" y="0"/>
                  </a:lnTo>
                  <a:lnTo>
                    <a:pt x="1240" y="0"/>
                  </a:lnTo>
                  <a:lnTo>
                    <a:pt x="1240" y="0"/>
                  </a:lnTo>
                  <a:lnTo>
                    <a:pt x="1298" y="0"/>
                  </a:lnTo>
                  <a:lnTo>
                    <a:pt x="1357" y="7"/>
                  </a:lnTo>
                  <a:lnTo>
                    <a:pt x="1416" y="9"/>
                  </a:lnTo>
                  <a:lnTo>
                    <a:pt x="1472" y="20"/>
                  </a:lnTo>
                  <a:lnTo>
                    <a:pt x="1529" y="31"/>
                  </a:lnTo>
                  <a:lnTo>
                    <a:pt x="1582" y="42"/>
                  </a:lnTo>
                  <a:lnTo>
                    <a:pt x="1634" y="59"/>
                  </a:lnTo>
                  <a:lnTo>
                    <a:pt x="1682" y="77"/>
                  </a:lnTo>
                  <a:lnTo>
                    <a:pt x="1730" y="94"/>
                  </a:lnTo>
                  <a:lnTo>
                    <a:pt x="1774" y="116"/>
                  </a:lnTo>
                  <a:lnTo>
                    <a:pt x="1818" y="138"/>
                  </a:lnTo>
                  <a:lnTo>
                    <a:pt x="1862" y="169"/>
                  </a:lnTo>
                  <a:lnTo>
                    <a:pt x="1903" y="195"/>
                  </a:lnTo>
                  <a:lnTo>
                    <a:pt x="1940" y="226"/>
                  </a:lnTo>
                  <a:lnTo>
                    <a:pt x="1977" y="258"/>
                  </a:lnTo>
                  <a:lnTo>
                    <a:pt x="2015" y="291"/>
                  </a:lnTo>
                  <a:lnTo>
                    <a:pt x="2047" y="324"/>
                  </a:lnTo>
                  <a:lnTo>
                    <a:pt x="2078" y="361"/>
                  </a:lnTo>
                  <a:lnTo>
                    <a:pt x="2109" y="398"/>
                  </a:lnTo>
                  <a:lnTo>
                    <a:pt x="2135" y="440"/>
                  </a:lnTo>
                  <a:lnTo>
                    <a:pt x="2161" y="477"/>
                  </a:lnTo>
                  <a:lnTo>
                    <a:pt x="2183" y="521"/>
                  </a:lnTo>
                  <a:lnTo>
                    <a:pt x="2205" y="562"/>
                  </a:lnTo>
                  <a:lnTo>
                    <a:pt x="2222" y="606"/>
                  </a:lnTo>
                  <a:lnTo>
                    <a:pt x="2237" y="650"/>
                  </a:lnTo>
                  <a:lnTo>
                    <a:pt x="2253" y="698"/>
                  </a:lnTo>
                  <a:lnTo>
                    <a:pt x="2264" y="741"/>
                  </a:lnTo>
                  <a:lnTo>
                    <a:pt x="2275" y="789"/>
                  </a:lnTo>
                  <a:lnTo>
                    <a:pt x="2281" y="838"/>
                  </a:lnTo>
                  <a:lnTo>
                    <a:pt x="2288" y="890"/>
                  </a:lnTo>
                  <a:lnTo>
                    <a:pt x="2290" y="938"/>
                  </a:lnTo>
                  <a:lnTo>
                    <a:pt x="2290" y="991"/>
                  </a:lnTo>
                  <a:lnTo>
                    <a:pt x="2290" y="991"/>
                  </a:lnTo>
                  <a:lnTo>
                    <a:pt x="2290" y="1043"/>
                  </a:lnTo>
                  <a:lnTo>
                    <a:pt x="2288" y="1091"/>
                  </a:lnTo>
                  <a:lnTo>
                    <a:pt x="2281" y="1139"/>
                  </a:lnTo>
                  <a:lnTo>
                    <a:pt x="2275" y="1192"/>
                  </a:lnTo>
                  <a:lnTo>
                    <a:pt x="2264" y="1240"/>
                  </a:lnTo>
                  <a:lnTo>
                    <a:pt x="2253" y="1283"/>
                  </a:lnTo>
                  <a:lnTo>
                    <a:pt x="2237" y="1331"/>
                  </a:lnTo>
                  <a:lnTo>
                    <a:pt x="2222" y="1375"/>
                  </a:lnTo>
                  <a:lnTo>
                    <a:pt x="2205" y="1419"/>
                  </a:lnTo>
                  <a:lnTo>
                    <a:pt x="2183" y="1460"/>
                  </a:lnTo>
                  <a:lnTo>
                    <a:pt x="2161" y="1504"/>
                  </a:lnTo>
                  <a:lnTo>
                    <a:pt x="2135" y="1541"/>
                  </a:lnTo>
                  <a:lnTo>
                    <a:pt x="2109" y="1583"/>
                  </a:lnTo>
                  <a:lnTo>
                    <a:pt x="2078" y="1620"/>
                  </a:lnTo>
                  <a:lnTo>
                    <a:pt x="2047" y="1657"/>
                  </a:lnTo>
                  <a:lnTo>
                    <a:pt x="2015" y="1690"/>
                  </a:lnTo>
                  <a:lnTo>
                    <a:pt x="1977" y="1723"/>
                  </a:lnTo>
                  <a:lnTo>
                    <a:pt x="1940" y="1755"/>
                  </a:lnTo>
                  <a:lnTo>
                    <a:pt x="1903" y="1786"/>
                  </a:lnTo>
                  <a:lnTo>
                    <a:pt x="1862" y="1812"/>
                  </a:lnTo>
                  <a:lnTo>
                    <a:pt x="1818" y="1839"/>
                  </a:lnTo>
                  <a:lnTo>
                    <a:pt x="1774" y="1865"/>
                  </a:lnTo>
                  <a:lnTo>
                    <a:pt x="1730" y="1887"/>
                  </a:lnTo>
                  <a:lnTo>
                    <a:pt x="1682" y="1904"/>
                  </a:lnTo>
                  <a:lnTo>
                    <a:pt x="1634" y="1922"/>
                  </a:lnTo>
                  <a:lnTo>
                    <a:pt x="1582" y="1939"/>
                  </a:lnTo>
                  <a:lnTo>
                    <a:pt x="1529" y="1950"/>
                  </a:lnTo>
                  <a:lnTo>
                    <a:pt x="1472" y="1961"/>
                  </a:lnTo>
                  <a:lnTo>
                    <a:pt x="1416" y="1972"/>
                  </a:lnTo>
                  <a:lnTo>
                    <a:pt x="1357" y="1974"/>
                  </a:lnTo>
                  <a:lnTo>
                    <a:pt x="1298" y="1976"/>
                  </a:lnTo>
                  <a:lnTo>
                    <a:pt x="1240" y="1989"/>
                  </a:lnTo>
                  <a:close/>
                  <a:moveTo>
                    <a:pt x="1207" y="553"/>
                  </a:moveTo>
                  <a:lnTo>
                    <a:pt x="628" y="553"/>
                  </a:lnTo>
                  <a:lnTo>
                    <a:pt x="628" y="1428"/>
                  </a:lnTo>
                  <a:lnTo>
                    <a:pt x="1207" y="1428"/>
                  </a:lnTo>
                  <a:lnTo>
                    <a:pt x="1207" y="1428"/>
                  </a:lnTo>
                  <a:lnTo>
                    <a:pt x="1259" y="1428"/>
                  </a:lnTo>
                  <a:lnTo>
                    <a:pt x="1306" y="1421"/>
                  </a:lnTo>
                  <a:lnTo>
                    <a:pt x="1354" y="1415"/>
                  </a:lnTo>
                  <a:lnTo>
                    <a:pt x="1398" y="1399"/>
                  </a:lnTo>
                  <a:lnTo>
                    <a:pt x="1440" y="1382"/>
                  </a:lnTo>
                  <a:lnTo>
                    <a:pt x="1477" y="1364"/>
                  </a:lnTo>
                  <a:lnTo>
                    <a:pt x="1510" y="1338"/>
                  </a:lnTo>
                  <a:lnTo>
                    <a:pt x="1542" y="1312"/>
                  </a:lnTo>
                  <a:lnTo>
                    <a:pt x="1573" y="1281"/>
                  </a:lnTo>
                  <a:lnTo>
                    <a:pt x="1595" y="1248"/>
                  </a:lnTo>
                  <a:lnTo>
                    <a:pt x="1617" y="1211"/>
                  </a:lnTo>
                  <a:lnTo>
                    <a:pt x="1634" y="1174"/>
                  </a:lnTo>
                  <a:lnTo>
                    <a:pt x="1650" y="1133"/>
                  </a:lnTo>
                  <a:lnTo>
                    <a:pt x="1660" y="1089"/>
                  </a:lnTo>
                  <a:lnTo>
                    <a:pt x="1663" y="1045"/>
                  </a:lnTo>
                  <a:lnTo>
                    <a:pt x="1665" y="997"/>
                  </a:lnTo>
                  <a:lnTo>
                    <a:pt x="1665" y="997"/>
                  </a:lnTo>
                  <a:lnTo>
                    <a:pt x="1663" y="949"/>
                  </a:lnTo>
                  <a:lnTo>
                    <a:pt x="1660" y="905"/>
                  </a:lnTo>
                  <a:lnTo>
                    <a:pt x="1650" y="862"/>
                  </a:lnTo>
                  <a:lnTo>
                    <a:pt x="1634" y="820"/>
                  </a:lnTo>
                  <a:lnTo>
                    <a:pt x="1617" y="779"/>
                  </a:lnTo>
                  <a:lnTo>
                    <a:pt x="1595" y="746"/>
                  </a:lnTo>
                  <a:lnTo>
                    <a:pt x="1573" y="713"/>
                  </a:lnTo>
                  <a:lnTo>
                    <a:pt x="1542" y="680"/>
                  </a:lnTo>
                  <a:lnTo>
                    <a:pt x="1510" y="654"/>
                  </a:lnTo>
                  <a:lnTo>
                    <a:pt x="1477" y="628"/>
                  </a:lnTo>
                  <a:lnTo>
                    <a:pt x="1440" y="610"/>
                  </a:lnTo>
                  <a:lnTo>
                    <a:pt x="1398" y="593"/>
                  </a:lnTo>
                  <a:lnTo>
                    <a:pt x="1354" y="577"/>
                  </a:lnTo>
                  <a:lnTo>
                    <a:pt x="1306" y="571"/>
                  </a:lnTo>
                  <a:lnTo>
                    <a:pt x="1259" y="564"/>
                  </a:lnTo>
                  <a:lnTo>
                    <a:pt x="1207" y="553"/>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3600">
                <a:solidFill>
                  <a:srgbClr val="000000"/>
                </a:solidFill>
              </a:endParaRPr>
            </a:p>
          </p:txBody>
        </p:sp>
        <p:sp>
          <p:nvSpPr>
            <p:cNvPr id="9" name="Freeform 8"/>
            <p:cNvSpPr>
              <a:spLocks noChangeArrowheads="1"/>
            </p:cNvSpPr>
            <p:nvPr/>
          </p:nvSpPr>
          <p:spPr bwMode="auto">
            <a:xfrm>
              <a:off x="3505200" y="4389438"/>
              <a:ext cx="828675" cy="215900"/>
            </a:xfrm>
            <a:custGeom>
              <a:avLst/>
              <a:gdLst>
                <a:gd name="T0" fmla="*/ 0 w 2302"/>
                <a:gd name="T1" fmla="*/ 599 h 600"/>
                <a:gd name="T2" fmla="*/ 2301 w 2302"/>
                <a:gd name="T3" fmla="*/ 599 h 600"/>
                <a:gd name="T4" fmla="*/ 2301 w 2302"/>
                <a:gd name="T5" fmla="*/ 0 h 600"/>
                <a:gd name="T6" fmla="*/ 0 w 2302"/>
                <a:gd name="T7" fmla="*/ 0 h 600"/>
                <a:gd name="T8" fmla="*/ 0 w 2302"/>
                <a:gd name="T9" fmla="*/ 599 h 600"/>
              </a:gdLst>
              <a:ahLst/>
              <a:cxnLst>
                <a:cxn ang="0">
                  <a:pos x="T0" y="T1"/>
                </a:cxn>
                <a:cxn ang="0">
                  <a:pos x="T2" y="T3"/>
                </a:cxn>
                <a:cxn ang="0">
                  <a:pos x="T4" y="T5"/>
                </a:cxn>
                <a:cxn ang="0">
                  <a:pos x="T6" y="T7"/>
                </a:cxn>
                <a:cxn ang="0">
                  <a:pos x="T8" y="T9"/>
                </a:cxn>
              </a:cxnLst>
              <a:rect l="0" t="0" r="r" b="b"/>
              <a:pathLst>
                <a:path w="2302" h="600">
                  <a:moveTo>
                    <a:pt x="0" y="599"/>
                  </a:moveTo>
                  <a:lnTo>
                    <a:pt x="2301" y="599"/>
                  </a:lnTo>
                  <a:lnTo>
                    <a:pt x="2301" y="0"/>
                  </a:lnTo>
                  <a:lnTo>
                    <a:pt x="0" y="0"/>
                  </a:lnTo>
                  <a:lnTo>
                    <a:pt x="0" y="599"/>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3600">
                <a:solidFill>
                  <a:srgbClr val="000000"/>
                </a:solidFill>
              </a:endParaRPr>
            </a:p>
          </p:txBody>
        </p:sp>
      </p:grpSp>
      <p:sp>
        <p:nvSpPr>
          <p:cNvPr id="11" name="TextBox 10"/>
          <p:cNvSpPr txBox="1"/>
          <p:nvPr/>
        </p:nvSpPr>
        <p:spPr>
          <a:xfrm>
            <a:off x="9097745" y="3321843"/>
            <a:ext cx="2722220" cy="707886"/>
          </a:xfrm>
          <a:prstGeom prst="rect">
            <a:avLst/>
          </a:prstGeom>
          <a:noFill/>
        </p:spPr>
        <p:txBody>
          <a:bodyPr wrap="none" rtlCol="0">
            <a:spAutoFit/>
          </a:bodyPr>
          <a:lstStyle/>
          <a:p>
            <a:r>
              <a:rPr lang="en-US" sz="4000" dirty="0">
                <a:solidFill>
                  <a:srgbClr val="000000"/>
                </a:solidFill>
                <a:latin typeface="Georgia" charset="0"/>
                <a:ea typeface="Georgia" charset="0"/>
                <a:cs typeface="Georgia" charset="0"/>
              </a:rPr>
              <a:t>Thank you.</a:t>
            </a:r>
          </a:p>
        </p:txBody>
      </p:sp>
    </p:spTree>
    <p:extLst>
      <p:ext uri="{BB962C8B-B14F-4D97-AF65-F5344CB8AC3E}">
        <p14:creationId xmlns:p14="http://schemas.microsoft.com/office/powerpoint/2010/main" val="2573990199"/>
      </p:ext>
    </p:extLst>
  </p:cSld>
  <p:clrMapOvr>
    <a:masterClrMapping/>
  </p:clrMapOvr>
  <p:hf hdr="0" ftr="0" dt="0"/>
</p:sldLayout>
</file>

<file path=ppt/slideLayouts/slideLayout32.xml><?xml version="1.0" encoding="utf-8"?>
<p:sldLayout xmlns:a="http://schemas.openxmlformats.org/drawingml/2006/main" xmlns:r="http://schemas.openxmlformats.org/officeDocument/2006/relationships" xmlns:p="http://schemas.openxmlformats.org/presentationml/2006/main">
  <p:cSld name="10_Half Text Half Image/logos">
    <p:bg>
      <p:bgPr>
        <a:solidFill>
          <a:srgbClr val="1C1C1C"/>
        </a:solidFill>
        <a:effectLst/>
      </p:bgPr>
    </p:bg>
    <p:spTree>
      <p:nvGrpSpPr>
        <p:cNvPr id="1" name=""/>
        <p:cNvGrpSpPr/>
        <p:nvPr/>
      </p:nvGrpSpPr>
      <p:grpSpPr>
        <a:xfrm>
          <a:off x="0" y="0"/>
          <a:ext cx="0" cy="0"/>
          <a:chOff x="0" y="0"/>
          <a:chExt cx="0" cy="0"/>
        </a:xfrm>
      </p:grpSpPr>
      <p:sp>
        <p:nvSpPr>
          <p:cNvPr id="5" name="Rectangle 4"/>
          <p:cNvSpPr/>
          <p:nvPr/>
        </p:nvSpPr>
        <p:spPr>
          <a:xfrm>
            <a:off x="6097524" y="0"/>
            <a:ext cx="6099048"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latin typeface="Microsoft Sans Serif" charset="0"/>
              <a:ea typeface="Microsoft Sans Serif" charset="0"/>
              <a:cs typeface="Microsoft Sans Serif" charset="0"/>
            </a:endParaRPr>
          </a:p>
        </p:txBody>
      </p:sp>
      <p:sp>
        <p:nvSpPr>
          <p:cNvPr id="7" name="Title 4"/>
          <p:cNvSpPr txBox="1">
            <a:spLocks/>
          </p:cNvSpPr>
          <p:nvPr/>
        </p:nvSpPr>
        <p:spPr>
          <a:xfrm>
            <a:off x="548677" y="2363736"/>
            <a:ext cx="5317565" cy="3135655"/>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3200" b="0" i="0" kern="1200">
                <a:solidFill>
                  <a:schemeClr val="bg1"/>
                </a:solidFill>
                <a:latin typeface="Georgia" charset="0"/>
                <a:ea typeface="Georgia" charset="0"/>
                <a:cs typeface="Georgia" charset="0"/>
              </a:defRPr>
            </a:lvl1pPr>
          </a:lstStyle>
          <a:p>
            <a:pPr>
              <a:lnSpc>
                <a:spcPct val="150000"/>
              </a:lnSpc>
              <a:spcBef>
                <a:spcPts val="2000"/>
              </a:spcBef>
            </a:pPr>
            <a:r>
              <a:rPr lang="en-US" sz="1600">
                <a:latin typeface="Arial" charset="0"/>
                <a:ea typeface="Arial" charset="0"/>
                <a:cs typeface="Arial" charset="0"/>
              </a:rPr>
              <a:t>Click to edit</a:t>
            </a:r>
            <a:endParaRPr lang="en-US" sz="1600">
              <a:solidFill>
                <a:srgbClr val="FFFFFF"/>
              </a:solidFill>
              <a:latin typeface="Arial" charset="0"/>
              <a:ea typeface="Arial" charset="0"/>
              <a:cs typeface="Arial" charset="0"/>
            </a:endParaRPr>
          </a:p>
        </p:txBody>
      </p:sp>
      <p:sp>
        <p:nvSpPr>
          <p:cNvPr id="10" name="Title 4"/>
          <p:cNvSpPr txBox="1">
            <a:spLocks/>
          </p:cNvSpPr>
          <p:nvPr/>
        </p:nvSpPr>
        <p:spPr>
          <a:xfrm>
            <a:off x="563080" y="1265182"/>
            <a:ext cx="5317565" cy="1226172"/>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3200" b="0" i="0" kern="1200">
                <a:solidFill>
                  <a:schemeClr val="bg1"/>
                </a:solidFill>
                <a:latin typeface="Georgia" charset="0"/>
                <a:ea typeface="Georgia" charset="0"/>
                <a:cs typeface="Georgia" charset="0"/>
              </a:defRPr>
            </a:lvl1pPr>
          </a:lstStyle>
          <a:p>
            <a:pPr>
              <a:spcBef>
                <a:spcPts val="2000"/>
              </a:spcBef>
            </a:pPr>
            <a:r>
              <a:rPr lang="en-US" sz="2900"/>
              <a:t>Click</a:t>
            </a:r>
            <a:r>
              <a:rPr lang="en-US" sz="2900" baseline="0"/>
              <a:t> to Edit</a:t>
            </a:r>
            <a:r>
              <a:rPr lang="en-US" sz="2900"/>
              <a:t/>
            </a:r>
            <a:br>
              <a:rPr lang="en-US" sz="2900"/>
            </a:br>
            <a:r>
              <a:rPr lang="en-US" sz="2900">
                <a:solidFill>
                  <a:srgbClr val="5A5A5A"/>
                </a:solidFill>
              </a:rPr>
              <a:t/>
            </a:r>
            <a:br>
              <a:rPr lang="en-US" sz="2900">
                <a:solidFill>
                  <a:srgbClr val="5A5A5A"/>
                </a:solidFill>
              </a:rPr>
            </a:br>
            <a:r>
              <a:rPr lang="en-US" sz="2900">
                <a:solidFill>
                  <a:srgbClr val="5A5A5A"/>
                </a:solidFill>
              </a:rPr>
              <a:t/>
            </a:r>
            <a:br>
              <a:rPr lang="en-US" sz="2900">
                <a:solidFill>
                  <a:srgbClr val="5A5A5A"/>
                </a:solidFill>
              </a:rPr>
            </a:br>
            <a:endParaRPr lang="en-US" sz="2900"/>
          </a:p>
        </p:txBody>
      </p:sp>
      <p:sp>
        <p:nvSpPr>
          <p:cNvPr id="8" name="Slide Number Placeholder 5">
            <a:extLst>
              <a:ext uri="{FF2B5EF4-FFF2-40B4-BE49-F238E27FC236}">
                <a16:creationId xmlns:a16="http://schemas.microsoft.com/office/drawing/2014/main" id="{684550F9-3C10-2842-980A-341C69815270}"/>
              </a:ext>
            </a:extLst>
          </p:cNvPr>
          <p:cNvSpPr txBox="1">
            <a:spLocks/>
          </p:cNvSpPr>
          <p:nvPr userDrawn="1"/>
        </p:nvSpPr>
        <p:spPr>
          <a:xfrm>
            <a:off x="372034" y="6356350"/>
            <a:ext cx="3285565"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accent5"/>
                </a:solidFill>
                <a:latin typeface="Microsoft Sans Serif" charset="0"/>
                <a:ea typeface="Microsoft Sans Serif" charset="0"/>
                <a:cs typeface="Microsoft Sans Serif"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dirty="0">
                <a:solidFill>
                  <a:schemeClr val="bg1"/>
                </a:solidFill>
                <a:latin typeface="Arial" charset="0"/>
                <a:ea typeface="Arial" charset="0"/>
                <a:cs typeface="Arial" charset="0"/>
              </a:rPr>
              <a:t>© 2018 </a:t>
            </a:r>
            <a:r>
              <a:rPr lang="en-US" sz="800" dirty="0" err="1">
                <a:solidFill>
                  <a:schemeClr val="bg1"/>
                </a:solidFill>
                <a:latin typeface="Arial" charset="0"/>
                <a:ea typeface="Arial" charset="0"/>
                <a:cs typeface="Arial" charset="0"/>
              </a:rPr>
              <a:t>Rightpoint</a:t>
            </a:r>
            <a:r>
              <a:rPr lang="en-US" sz="800" dirty="0">
                <a:solidFill>
                  <a:schemeClr val="bg1"/>
                </a:solidFill>
                <a:latin typeface="Arial" charset="0"/>
                <a:ea typeface="Arial" charset="0"/>
                <a:cs typeface="Arial" charset="0"/>
              </a:rPr>
              <a:t>. All rights reserved.</a:t>
            </a:r>
            <a:r>
              <a:rPr lang="en-US" sz="800" baseline="0" dirty="0">
                <a:solidFill>
                  <a:schemeClr val="bg1"/>
                </a:solidFill>
                <a:latin typeface="Arial" charset="0"/>
                <a:ea typeface="Arial" charset="0"/>
                <a:cs typeface="Arial" charset="0"/>
              </a:rPr>
              <a:t> </a:t>
            </a:r>
            <a:r>
              <a:rPr lang="en-US" sz="800" dirty="0">
                <a:solidFill>
                  <a:schemeClr val="bg1"/>
                </a:solidFill>
                <a:latin typeface="Arial" charset="0"/>
                <a:ea typeface="Arial" charset="0"/>
                <a:cs typeface="Arial" charset="0"/>
              </a:rPr>
              <a:t>Confidential.</a:t>
            </a:r>
          </a:p>
        </p:txBody>
      </p:sp>
    </p:spTree>
    <p:extLst>
      <p:ext uri="{BB962C8B-B14F-4D97-AF65-F5344CB8AC3E}">
        <p14:creationId xmlns:p14="http://schemas.microsoft.com/office/powerpoint/2010/main" val="1559037485"/>
      </p:ext>
    </p:extLst>
  </p:cSld>
  <p:clrMapOvr>
    <a:masterClrMapping/>
  </p:clrMapOvr>
  <p:hf hdr="0" ftr="0" dt="0"/>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Blank_copyright">
    <p:spTree>
      <p:nvGrpSpPr>
        <p:cNvPr id="1" name=""/>
        <p:cNvGrpSpPr/>
        <p:nvPr/>
      </p:nvGrpSpPr>
      <p:grpSpPr>
        <a:xfrm>
          <a:off x="0" y="0"/>
          <a:ext cx="0" cy="0"/>
          <a:chOff x="0" y="0"/>
          <a:chExt cx="0" cy="0"/>
        </a:xfrm>
      </p:grpSpPr>
      <p:grpSp>
        <p:nvGrpSpPr>
          <p:cNvPr id="12" name="Group 11"/>
          <p:cNvGrpSpPr/>
          <p:nvPr/>
        </p:nvGrpSpPr>
        <p:grpSpPr>
          <a:xfrm>
            <a:off x="11449399" y="505402"/>
            <a:ext cx="370569" cy="323938"/>
            <a:chOff x="3505200" y="2951163"/>
            <a:chExt cx="1892300" cy="1654175"/>
          </a:xfrm>
          <a:solidFill>
            <a:srgbClr val="5A5A5A">
              <a:alpha val="20000"/>
            </a:srgbClr>
          </a:solidFill>
        </p:grpSpPr>
        <p:sp>
          <p:nvSpPr>
            <p:cNvPr id="13" name="Freeform 12"/>
            <p:cNvSpPr>
              <a:spLocks noChangeArrowheads="1"/>
            </p:cNvSpPr>
            <p:nvPr/>
          </p:nvSpPr>
          <p:spPr bwMode="auto">
            <a:xfrm>
              <a:off x="3505200" y="2951163"/>
              <a:ext cx="868363" cy="1147762"/>
            </a:xfrm>
            <a:custGeom>
              <a:avLst/>
              <a:gdLst>
                <a:gd name="T0" fmla="*/ 625 w 2414"/>
                <a:gd name="T1" fmla="*/ 1915 h 3189"/>
                <a:gd name="T2" fmla="*/ 0 w 2414"/>
                <a:gd name="T3" fmla="*/ 3186 h 3189"/>
                <a:gd name="T4" fmla="*/ 1250 w 2414"/>
                <a:gd name="T5" fmla="*/ 0 h 3189"/>
                <a:gd name="T6" fmla="*/ 1368 w 2414"/>
                <a:gd name="T7" fmla="*/ 2 h 3189"/>
                <a:gd name="T8" fmla="*/ 1484 w 2414"/>
                <a:gd name="T9" fmla="*/ 20 h 3189"/>
                <a:gd name="T10" fmla="*/ 1589 w 2414"/>
                <a:gd name="T11" fmla="*/ 42 h 3189"/>
                <a:gd name="T12" fmla="*/ 1689 w 2414"/>
                <a:gd name="T13" fmla="*/ 75 h 3189"/>
                <a:gd name="T14" fmla="*/ 1781 w 2414"/>
                <a:gd name="T15" fmla="*/ 114 h 3189"/>
                <a:gd name="T16" fmla="*/ 1866 w 2414"/>
                <a:gd name="T17" fmla="*/ 166 h 3189"/>
                <a:gd name="T18" fmla="*/ 1945 w 2414"/>
                <a:gd name="T19" fmla="*/ 223 h 3189"/>
                <a:gd name="T20" fmla="*/ 2015 w 2414"/>
                <a:gd name="T21" fmla="*/ 287 h 3189"/>
                <a:gd name="T22" fmla="*/ 2078 w 2414"/>
                <a:gd name="T23" fmla="*/ 357 h 3189"/>
                <a:gd name="T24" fmla="*/ 2135 w 2414"/>
                <a:gd name="T25" fmla="*/ 431 h 3189"/>
                <a:gd name="T26" fmla="*/ 2183 w 2414"/>
                <a:gd name="T27" fmla="*/ 514 h 3189"/>
                <a:gd name="T28" fmla="*/ 2218 w 2414"/>
                <a:gd name="T29" fmla="*/ 599 h 3189"/>
                <a:gd name="T30" fmla="*/ 2249 w 2414"/>
                <a:gd name="T31" fmla="*/ 687 h 3189"/>
                <a:gd name="T32" fmla="*/ 2271 w 2414"/>
                <a:gd name="T33" fmla="*/ 778 h 3189"/>
                <a:gd name="T34" fmla="*/ 2284 w 2414"/>
                <a:gd name="T35" fmla="*/ 874 h 3189"/>
                <a:gd name="T36" fmla="*/ 2286 w 2414"/>
                <a:gd name="T37" fmla="*/ 975 h 3189"/>
                <a:gd name="T38" fmla="*/ 2277 w 2414"/>
                <a:gd name="T39" fmla="*/ 1132 h 3189"/>
                <a:gd name="T40" fmla="*/ 2240 w 2414"/>
                <a:gd name="T41" fmla="*/ 1279 h 3189"/>
                <a:gd name="T42" fmla="*/ 2183 w 2414"/>
                <a:gd name="T43" fmla="*/ 1406 h 3189"/>
                <a:gd name="T44" fmla="*/ 2113 w 2414"/>
                <a:gd name="T45" fmla="*/ 1517 h 3189"/>
                <a:gd name="T46" fmla="*/ 2026 w 2414"/>
                <a:gd name="T47" fmla="*/ 1618 h 3189"/>
                <a:gd name="T48" fmla="*/ 1925 w 2414"/>
                <a:gd name="T49" fmla="*/ 1696 h 3189"/>
                <a:gd name="T50" fmla="*/ 1816 w 2414"/>
                <a:gd name="T51" fmla="*/ 1764 h 3189"/>
                <a:gd name="T52" fmla="*/ 1702 w 2414"/>
                <a:gd name="T53" fmla="*/ 1816 h 3189"/>
                <a:gd name="T54" fmla="*/ 1694 w 2414"/>
                <a:gd name="T55" fmla="*/ 3188 h 3189"/>
                <a:gd name="T56" fmla="*/ 1073 w 2414"/>
                <a:gd name="T57" fmla="*/ 1915 h 3189"/>
                <a:gd name="T58" fmla="*/ 625 w 2414"/>
                <a:gd name="T59" fmla="*/ 553 h 3189"/>
                <a:gd name="T60" fmla="*/ 1208 w 2414"/>
                <a:gd name="T61" fmla="*/ 1397 h 3189"/>
                <a:gd name="T62" fmla="*/ 1309 w 2414"/>
                <a:gd name="T63" fmla="*/ 1392 h 3189"/>
                <a:gd name="T64" fmla="*/ 1396 w 2414"/>
                <a:gd name="T65" fmla="*/ 1371 h 3189"/>
                <a:gd name="T66" fmla="*/ 1475 w 2414"/>
                <a:gd name="T67" fmla="*/ 1331 h 3189"/>
                <a:gd name="T68" fmla="*/ 1538 w 2414"/>
                <a:gd name="T69" fmla="*/ 1283 h 3189"/>
                <a:gd name="T70" fmla="*/ 1591 w 2414"/>
                <a:gd name="T71" fmla="*/ 1220 h 3189"/>
                <a:gd name="T72" fmla="*/ 1630 w 2414"/>
                <a:gd name="T73" fmla="*/ 1150 h 3189"/>
                <a:gd name="T74" fmla="*/ 1652 w 2414"/>
                <a:gd name="T75" fmla="*/ 1067 h 3189"/>
                <a:gd name="T76" fmla="*/ 1661 w 2414"/>
                <a:gd name="T77" fmla="*/ 979 h 3189"/>
                <a:gd name="T78" fmla="*/ 1652 w 2414"/>
                <a:gd name="T79" fmla="*/ 892 h 3189"/>
                <a:gd name="T80" fmla="*/ 1630 w 2414"/>
                <a:gd name="T81" fmla="*/ 809 h 3189"/>
                <a:gd name="T82" fmla="*/ 1591 w 2414"/>
                <a:gd name="T83" fmla="*/ 739 h 3189"/>
                <a:gd name="T84" fmla="*/ 1538 w 2414"/>
                <a:gd name="T85" fmla="*/ 676 h 3189"/>
                <a:gd name="T86" fmla="*/ 1475 w 2414"/>
                <a:gd name="T87" fmla="*/ 630 h 3189"/>
                <a:gd name="T88" fmla="*/ 1396 w 2414"/>
                <a:gd name="T89" fmla="*/ 593 h 3189"/>
                <a:gd name="T90" fmla="*/ 1309 w 2414"/>
                <a:gd name="T91" fmla="*/ 566 h 3189"/>
                <a:gd name="T92" fmla="*/ 1208 w 2414"/>
                <a:gd name="T93" fmla="*/ 553 h 3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414" h="3189">
                  <a:moveTo>
                    <a:pt x="1073" y="1915"/>
                  </a:moveTo>
                  <a:lnTo>
                    <a:pt x="625" y="1915"/>
                  </a:lnTo>
                  <a:lnTo>
                    <a:pt x="625" y="3186"/>
                  </a:lnTo>
                  <a:lnTo>
                    <a:pt x="0" y="3186"/>
                  </a:lnTo>
                  <a:lnTo>
                    <a:pt x="0" y="0"/>
                  </a:lnTo>
                  <a:lnTo>
                    <a:pt x="1250" y="0"/>
                  </a:lnTo>
                  <a:lnTo>
                    <a:pt x="1311" y="0"/>
                  </a:lnTo>
                  <a:lnTo>
                    <a:pt x="1368" y="2"/>
                  </a:lnTo>
                  <a:lnTo>
                    <a:pt x="1427" y="9"/>
                  </a:lnTo>
                  <a:lnTo>
                    <a:pt x="1484" y="20"/>
                  </a:lnTo>
                  <a:lnTo>
                    <a:pt x="1536" y="31"/>
                  </a:lnTo>
                  <a:lnTo>
                    <a:pt x="1589" y="42"/>
                  </a:lnTo>
                  <a:lnTo>
                    <a:pt x="1641" y="57"/>
                  </a:lnTo>
                  <a:lnTo>
                    <a:pt x="1689" y="75"/>
                  </a:lnTo>
                  <a:lnTo>
                    <a:pt x="1737" y="92"/>
                  </a:lnTo>
                  <a:lnTo>
                    <a:pt x="1781" y="114"/>
                  </a:lnTo>
                  <a:lnTo>
                    <a:pt x="1825" y="140"/>
                  </a:lnTo>
                  <a:lnTo>
                    <a:pt x="1866" y="166"/>
                  </a:lnTo>
                  <a:lnTo>
                    <a:pt x="1908" y="193"/>
                  </a:lnTo>
                  <a:lnTo>
                    <a:pt x="1945" y="223"/>
                  </a:lnTo>
                  <a:lnTo>
                    <a:pt x="1982" y="254"/>
                  </a:lnTo>
                  <a:lnTo>
                    <a:pt x="2015" y="287"/>
                  </a:lnTo>
                  <a:lnTo>
                    <a:pt x="2048" y="319"/>
                  </a:lnTo>
                  <a:lnTo>
                    <a:pt x="2078" y="357"/>
                  </a:lnTo>
                  <a:lnTo>
                    <a:pt x="2109" y="394"/>
                  </a:lnTo>
                  <a:lnTo>
                    <a:pt x="2135" y="431"/>
                  </a:lnTo>
                  <a:lnTo>
                    <a:pt x="2157" y="472"/>
                  </a:lnTo>
                  <a:lnTo>
                    <a:pt x="2183" y="514"/>
                  </a:lnTo>
                  <a:lnTo>
                    <a:pt x="2201" y="555"/>
                  </a:lnTo>
                  <a:lnTo>
                    <a:pt x="2218" y="599"/>
                  </a:lnTo>
                  <a:lnTo>
                    <a:pt x="2233" y="643"/>
                  </a:lnTo>
                  <a:lnTo>
                    <a:pt x="2249" y="687"/>
                  </a:lnTo>
                  <a:lnTo>
                    <a:pt x="2264" y="735"/>
                  </a:lnTo>
                  <a:lnTo>
                    <a:pt x="2271" y="778"/>
                  </a:lnTo>
                  <a:lnTo>
                    <a:pt x="2277" y="826"/>
                  </a:lnTo>
                  <a:lnTo>
                    <a:pt x="2284" y="874"/>
                  </a:lnTo>
                  <a:lnTo>
                    <a:pt x="2286" y="927"/>
                  </a:lnTo>
                  <a:lnTo>
                    <a:pt x="2286" y="975"/>
                  </a:lnTo>
                  <a:lnTo>
                    <a:pt x="2284" y="1056"/>
                  </a:lnTo>
                  <a:lnTo>
                    <a:pt x="2277" y="1132"/>
                  </a:lnTo>
                  <a:lnTo>
                    <a:pt x="2262" y="1207"/>
                  </a:lnTo>
                  <a:lnTo>
                    <a:pt x="2240" y="1279"/>
                  </a:lnTo>
                  <a:lnTo>
                    <a:pt x="2214" y="1344"/>
                  </a:lnTo>
                  <a:lnTo>
                    <a:pt x="2183" y="1406"/>
                  </a:lnTo>
                  <a:lnTo>
                    <a:pt x="2150" y="1465"/>
                  </a:lnTo>
                  <a:lnTo>
                    <a:pt x="2113" y="1517"/>
                  </a:lnTo>
                  <a:lnTo>
                    <a:pt x="2070" y="1570"/>
                  </a:lnTo>
                  <a:lnTo>
                    <a:pt x="2026" y="1618"/>
                  </a:lnTo>
                  <a:lnTo>
                    <a:pt x="1978" y="1659"/>
                  </a:lnTo>
                  <a:lnTo>
                    <a:pt x="1925" y="1696"/>
                  </a:lnTo>
                  <a:lnTo>
                    <a:pt x="1873" y="1733"/>
                  </a:lnTo>
                  <a:lnTo>
                    <a:pt x="1816" y="1764"/>
                  </a:lnTo>
                  <a:lnTo>
                    <a:pt x="1759" y="1790"/>
                  </a:lnTo>
                  <a:lnTo>
                    <a:pt x="1702" y="1816"/>
                  </a:lnTo>
                  <a:lnTo>
                    <a:pt x="2413" y="3188"/>
                  </a:lnTo>
                  <a:lnTo>
                    <a:pt x="1694" y="3188"/>
                  </a:lnTo>
                  <a:lnTo>
                    <a:pt x="1694" y="3186"/>
                  </a:lnTo>
                  <a:lnTo>
                    <a:pt x="1073" y="1915"/>
                  </a:lnTo>
                  <a:close/>
                  <a:moveTo>
                    <a:pt x="1208" y="553"/>
                  </a:moveTo>
                  <a:lnTo>
                    <a:pt x="625" y="553"/>
                  </a:lnTo>
                  <a:lnTo>
                    <a:pt x="625" y="1397"/>
                  </a:lnTo>
                  <a:lnTo>
                    <a:pt x="1208" y="1397"/>
                  </a:lnTo>
                  <a:lnTo>
                    <a:pt x="1261" y="1395"/>
                  </a:lnTo>
                  <a:lnTo>
                    <a:pt x="1309" y="1392"/>
                  </a:lnTo>
                  <a:lnTo>
                    <a:pt x="1353" y="1382"/>
                  </a:lnTo>
                  <a:lnTo>
                    <a:pt x="1396" y="1371"/>
                  </a:lnTo>
                  <a:lnTo>
                    <a:pt x="1433" y="1353"/>
                  </a:lnTo>
                  <a:lnTo>
                    <a:pt x="1475" y="1331"/>
                  </a:lnTo>
                  <a:lnTo>
                    <a:pt x="1508" y="1309"/>
                  </a:lnTo>
                  <a:lnTo>
                    <a:pt x="1538" y="1283"/>
                  </a:lnTo>
                  <a:lnTo>
                    <a:pt x="1569" y="1253"/>
                  </a:lnTo>
                  <a:lnTo>
                    <a:pt x="1591" y="1220"/>
                  </a:lnTo>
                  <a:lnTo>
                    <a:pt x="1613" y="1187"/>
                  </a:lnTo>
                  <a:lnTo>
                    <a:pt x="1630" y="1150"/>
                  </a:lnTo>
                  <a:lnTo>
                    <a:pt x="1645" y="1108"/>
                  </a:lnTo>
                  <a:lnTo>
                    <a:pt x="1652" y="1067"/>
                  </a:lnTo>
                  <a:lnTo>
                    <a:pt x="1659" y="1023"/>
                  </a:lnTo>
                  <a:lnTo>
                    <a:pt x="1661" y="979"/>
                  </a:lnTo>
                  <a:lnTo>
                    <a:pt x="1659" y="936"/>
                  </a:lnTo>
                  <a:lnTo>
                    <a:pt x="1652" y="892"/>
                  </a:lnTo>
                  <a:lnTo>
                    <a:pt x="1645" y="850"/>
                  </a:lnTo>
                  <a:lnTo>
                    <a:pt x="1630" y="809"/>
                  </a:lnTo>
                  <a:lnTo>
                    <a:pt x="1613" y="772"/>
                  </a:lnTo>
                  <a:lnTo>
                    <a:pt x="1591" y="739"/>
                  </a:lnTo>
                  <a:lnTo>
                    <a:pt x="1569" y="706"/>
                  </a:lnTo>
                  <a:lnTo>
                    <a:pt x="1538" y="676"/>
                  </a:lnTo>
                  <a:lnTo>
                    <a:pt x="1508" y="649"/>
                  </a:lnTo>
                  <a:lnTo>
                    <a:pt x="1475" y="630"/>
                  </a:lnTo>
                  <a:lnTo>
                    <a:pt x="1433" y="608"/>
                  </a:lnTo>
                  <a:lnTo>
                    <a:pt x="1396" y="593"/>
                  </a:lnTo>
                  <a:lnTo>
                    <a:pt x="1353" y="577"/>
                  </a:lnTo>
                  <a:lnTo>
                    <a:pt x="1309" y="566"/>
                  </a:lnTo>
                  <a:lnTo>
                    <a:pt x="1261" y="564"/>
                  </a:lnTo>
                  <a:lnTo>
                    <a:pt x="1208" y="553"/>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3600">
                <a:solidFill>
                  <a:schemeClr val="tx1">
                    <a:alpha val="18000"/>
                  </a:schemeClr>
                </a:solidFill>
              </a:endParaRPr>
            </a:p>
          </p:txBody>
        </p:sp>
        <p:sp>
          <p:nvSpPr>
            <p:cNvPr id="14" name="Freeform 13"/>
            <p:cNvSpPr>
              <a:spLocks noChangeArrowheads="1"/>
            </p:cNvSpPr>
            <p:nvPr/>
          </p:nvSpPr>
          <p:spPr bwMode="auto">
            <a:xfrm>
              <a:off x="4572000" y="2951163"/>
              <a:ext cx="825500" cy="1147763"/>
            </a:xfrm>
            <a:custGeom>
              <a:avLst/>
              <a:gdLst>
                <a:gd name="T0" fmla="*/ 625 w 2291"/>
                <a:gd name="T1" fmla="*/ 1989 h 3189"/>
                <a:gd name="T2" fmla="*/ 0 w 2291"/>
                <a:gd name="T3" fmla="*/ 3188 h 3189"/>
                <a:gd name="T4" fmla="*/ 1240 w 2291"/>
                <a:gd name="T5" fmla="*/ 0 h 3189"/>
                <a:gd name="T6" fmla="*/ 1298 w 2291"/>
                <a:gd name="T7" fmla="*/ 0 h 3189"/>
                <a:gd name="T8" fmla="*/ 1416 w 2291"/>
                <a:gd name="T9" fmla="*/ 9 h 3189"/>
                <a:gd name="T10" fmla="*/ 1529 w 2291"/>
                <a:gd name="T11" fmla="*/ 31 h 3189"/>
                <a:gd name="T12" fmla="*/ 1634 w 2291"/>
                <a:gd name="T13" fmla="*/ 59 h 3189"/>
                <a:gd name="T14" fmla="*/ 1730 w 2291"/>
                <a:gd name="T15" fmla="*/ 94 h 3189"/>
                <a:gd name="T16" fmla="*/ 1818 w 2291"/>
                <a:gd name="T17" fmla="*/ 138 h 3189"/>
                <a:gd name="T18" fmla="*/ 1903 w 2291"/>
                <a:gd name="T19" fmla="*/ 195 h 3189"/>
                <a:gd name="T20" fmla="*/ 1977 w 2291"/>
                <a:gd name="T21" fmla="*/ 258 h 3189"/>
                <a:gd name="T22" fmla="*/ 2047 w 2291"/>
                <a:gd name="T23" fmla="*/ 324 h 3189"/>
                <a:gd name="T24" fmla="*/ 2109 w 2291"/>
                <a:gd name="T25" fmla="*/ 398 h 3189"/>
                <a:gd name="T26" fmla="*/ 2161 w 2291"/>
                <a:gd name="T27" fmla="*/ 477 h 3189"/>
                <a:gd name="T28" fmla="*/ 2205 w 2291"/>
                <a:gd name="T29" fmla="*/ 562 h 3189"/>
                <a:gd name="T30" fmla="*/ 2237 w 2291"/>
                <a:gd name="T31" fmla="*/ 650 h 3189"/>
                <a:gd name="T32" fmla="*/ 2264 w 2291"/>
                <a:gd name="T33" fmla="*/ 741 h 3189"/>
                <a:gd name="T34" fmla="*/ 2281 w 2291"/>
                <a:gd name="T35" fmla="*/ 838 h 3189"/>
                <a:gd name="T36" fmla="*/ 2290 w 2291"/>
                <a:gd name="T37" fmla="*/ 938 h 3189"/>
                <a:gd name="T38" fmla="*/ 2290 w 2291"/>
                <a:gd name="T39" fmla="*/ 991 h 3189"/>
                <a:gd name="T40" fmla="*/ 2288 w 2291"/>
                <a:gd name="T41" fmla="*/ 1091 h 3189"/>
                <a:gd name="T42" fmla="*/ 2275 w 2291"/>
                <a:gd name="T43" fmla="*/ 1192 h 3189"/>
                <a:gd name="T44" fmla="*/ 2253 w 2291"/>
                <a:gd name="T45" fmla="*/ 1283 h 3189"/>
                <a:gd name="T46" fmla="*/ 2222 w 2291"/>
                <a:gd name="T47" fmla="*/ 1375 h 3189"/>
                <a:gd name="T48" fmla="*/ 2183 w 2291"/>
                <a:gd name="T49" fmla="*/ 1460 h 3189"/>
                <a:gd name="T50" fmla="*/ 2135 w 2291"/>
                <a:gd name="T51" fmla="*/ 1541 h 3189"/>
                <a:gd name="T52" fmla="*/ 2078 w 2291"/>
                <a:gd name="T53" fmla="*/ 1620 h 3189"/>
                <a:gd name="T54" fmla="*/ 2015 w 2291"/>
                <a:gd name="T55" fmla="*/ 1690 h 3189"/>
                <a:gd name="T56" fmla="*/ 1940 w 2291"/>
                <a:gd name="T57" fmla="*/ 1755 h 3189"/>
                <a:gd name="T58" fmla="*/ 1862 w 2291"/>
                <a:gd name="T59" fmla="*/ 1812 h 3189"/>
                <a:gd name="T60" fmla="*/ 1774 w 2291"/>
                <a:gd name="T61" fmla="*/ 1865 h 3189"/>
                <a:gd name="T62" fmla="*/ 1682 w 2291"/>
                <a:gd name="T63" fmla="*/ 1904 h 3189"/>
                <a:gd name="T64" fmla="*/ 1582 w 2291"/>
                <a:gd name="T65" fmla="*/ 1939 h 3189"/>
                <a:gd name="T66" fmla="*/ 1472 w 2291"/>
                <a:gd name="T67" fmla="*/ 1961 h 3189"/>
                <a:gd name="T68" fmla="*/ 1357 w 2291"/>
                <a:gd name="T69" fmla="*/ 1974 h 3189"/>
                <a:gd name="T70" fmla="*/ 1240 w 2291"/>
                <a:gd name="T71" fmla="*/ 1989 h 3189"/>
                <a:gd name="T72" fmla="*/ 628 w 2291"/>
                <a:gd name="T73" fmla="*/ 553 h 3189"/>
                <a:gd name="T74" fmla="*/ 1207 w 2291"/>
                <a:gd name="T75" fmla="*/ 1428 h 3189"/>
                <a:gd name="T76" fmla="*/ 1259 w 2291"/>
                <a:gd name="T77" fmla="*/ 1428 h 3189"/>
                <a:gd name="T78" fmla="*/ 1354 w 2291"/>
                <a:gd name="T79" fmla="*/ 1415 h 3189"/>
                <a:gd name="T80" fmla="*/ 1440 w 2291"/>
                <a:gd name="T81" fmla="*/ 1382 h 3189"/>
                <a:gd name="T82" fmla="*/ 1510 w 2291"/>
                <a:gd name="T83" fmla="*/ 1338 h 3189"/>
                <a:gd name="T84" fmla="*/ 1573 w 2291"/>
                <a:gd name="T85" fmla="*/ 1281 h 3189"/>
                <a:gd name="T86" fmla="*/ 1617 w 2291"/>
                <a:gd name="T87" fmla="*/ 1211 h 3189"/>
                <a:gd name="T88" fmla="*/ 1650 w 2291"/>
                <a:gd name="T89" fmla="*/ 1133 h 3189"/>
                <a:gd name="T90" fmla="*/ 1663 w 2291"/>
                <a:gd name="T91" fmla="*/ 1045 h 3189"/>
                <a:gd name="T92" fmla="*/ 1665 w 2291"/>
                <a:gd name="T93" fmla="*/ 997 h 3189"/>
                <a:gd name="T94" fmla="*/ 1660 w 2291"/>
                <a:gd name="T95" fmla="*/ 905 h 3189"/>
                <a:gd name="T96" fmla="*/ 1634 w 2291"/>
                <a:gd name="T97" fmla="*/ 820 h 3189"/>
                <a:gd name="T98" fmla="*/ 1595 w 2291"/>
                <a:gd name="T99" fmla="*/ 746 h 3189"/>
                <a:gd name="T100" fmla="*/ 1542 w 2291"/>
                <a:gd name="T101" fmla="*/ 680 h 3189"/>
                <a:gd name="T102" fmla="*/ 1477 w 2291"/>
                <a:gd name="T103" fmla="*/ 628 h 3189"/>
                <a:gd name="T104" fmla="*/ 1398 w 2291"/>
                <a:gd name="T105" fmla="*/ 593 h 3189"/>
                <a:gd name="T106" fmla="*/ 1306 w 2291"/>
                <a:gd name="T107" fmla="*/ 571 h 3189"/>
                <a:gd name="T108" fmla="*/ 1207 w 2291"/>
                <a:gd name="T109" fmla="*/ 553 h 3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291" h="3189">
                  <a:moveTo>
                    <a:pt x="1240" y="1989"/>
                  </a:moveTo>
                  <a:lnTo>
                    <a:pt x="625" y="1989"/>
                  </a:lnTo>
                  <a:lnTo>
                    <a:pt x="625" y="3188"/>
                  </a:lnTo>
                  <a:lnTo>
                    <a:pt x="0" y="3188"/>
                  </a:lnTo>
                  <a:lnTo>
                    <a:pt x="0" y="0"/>
                  </a:lnTo>
                  <a:lnTo>
                    <a:pt x="1240" y="0"/>
                  </a:lnTo>
                  <a:lnTo>
                    <a:pt x="1240" y="0"/>
                  </a:lnTo>
                  <a:lnTo>
                    <a:pt x="1298" y="0"/>
                  </a:lnTo>
                  <a:lnTo>
                    <a:pt x="1357" y="7"/>
                  </a:lnTo>
                  <a:lnTo>
                    <a:pt x="1416" y="9"/>
                  </a:lnTo>
                  <a:lnTo>
                    <a:pt x="1472" y="20"/>
                  </a:lnTo>
                  <a:lnTo>
                    <a:pt x="1529" y="31"/>
                  </a:lnTo>
                  <a:lnTo>
                    <a:pt x="1582" y="42"/>
                  </a:lnTo>
                  <a:lnTo>
                    <a:pt x="1634" y="59"/>
                  </a:lnTo>
                  <a:lnTo>
                    <a:pt x="1682" y="77"/>
                  </a:lnTo>
                  <a:lnTo>
                    <a:pt x="1730" y="94"/>
                  </a:lnTo>
                  <a:lnTo>
                    <a:pt x="1774" y="116"/>
                  </a:lnTo>
                  <a:lnTo>
                    <a:pt x="1818" y="138"/>
                  </a:lnTo>
                  <a:lnTo>
                    <a:pt x="1862" y="169"/>
                  </a:lnTo>
                  <a:lnTo>
                    <a:pt x="1903" y="195"/>
                  </a:lnTo>
                  <a:lnTo>
                    <a:pt x="1940" y="226"/>
                  </a:lnTo>
                  <a:lnTo>
                    <a:pt x="1977" y="258"/>
                  </a:lnTo>
                  <a:lnTo>
                    <a:pt x="2015" y="291"/>
                  </a:lnTo>
                  <a:lnTo>
                    <a:pt x="2047" y="324"/>
                  </a:lnTo>
                  <a:lnTo>
                    <a:pt x="2078" y="361"/>
                  </a:lnTo>
                  <a:lnTo>
                    <a:pt x="2109" y="398"/>
                  </a:lnTo>
                  <a:lnTo>
                    <a:pt x="2135" y="440"/>
                  </a:lnTo>
                  <a:lnTo>
                    <a:pt x="2161" y="477"/>
                  </a:lnTo>
                  <a:lnTo>
                    <a:pt x="2183" y="521"/>
                  </a:lnTo>
                  <a:lnTo>
                    <a:pt x="2205" y="562"/>
                  </a:lnTo>
                  <a:lnTo>
                    <a:pt x="2222" y="606"/>
                  </a:lnTo>
                  <a:lnTo>
                    <a:pt x="2237" y="650"/>
                  </a:lnTo>
                  <a:lnTo>
                    <a:pt x="2253" y="698"/>
                  </a:lnTo>
                  <a:lnTo>
                    <a:pt x="2264" y="741"/>
                  </a:lnTo>
                  <a:lnTo>
                    <a:pt x="2275" y="789"/>
                  </a:lnTo>
                  <a:lnTo>
                    <a:pt x="2281" y="838"/>
                  </a:lnTo>
                  <a:lnTo>
                    <a:pt x="2288" y="890"/>
                  </a:lnTo>
                  <a:lnTo>
                    <a:pt x="2290" y="938"/>
                  </a:lnTo>
                  <a:lnTo>
                    <a:pt x="2290" y="991"/>
                  </a:lnTo>
                  <a:lnTo>
                    <a:pt x="2290" y="991"/>
                  </a:lnTo>
                  <a:lnTo>
                    <a:pt x="2290" y="1043"/>
                  </a:lnTo>
                  <a:lnTo>
                    <a:pt x="2288" y="1091"/>
                  </a:lnTo>
                  <a:lnTo>
                    <a:pt x="2281" y="1139"/>
                  </a:lnTo>
                  <a:lnTo>
                    <a:pt x="2275" y="1192"/>
                  </a:lnTo>
                  <a:lnTo>
                    <a:pt x="2264" y="1240"/>
                  </a:lnTo>
                  <a:lnTo>
                    <a:pt x="2253" y="1283"/>
                  </a:lnTo>
                  <a:lnTo>
                    <a:pt x="2237" y="1331"/>
                  </a:lnTo>
                  <a:lnTo>
                    <a:pt x="2222" y="1375"/>
                  </a:lnTo>
                  <a:lnTo>
                    <a:pt x="2205" y="1419"/>
                  </a:lnTo>
                  <a:lnTo>
                    <a:pt x="2183" y="1460"/>
                  </a:lnTo>
                  <a:lnTo>
                    <a:pt x="2161" y="1504"/>
                  </a:lnTo>
                  <a:lnTo>
                    <a:pt x="2135" y="1541"/>
                  </a:lnTo>
                  <a:lnTo>
                    <a:pt x="2109" y="1583"/>
                  </a:lnTo>
                  <a:lnTo>
                    <a:pt x="2078" y="1620"/>
                  </a:lnTo>
                  <a:lnTo>
                    <a:pt x="2047" y="1657"/>
                  </a:lnTo>
                  <a:lnTo>
                    <a:pt x="2015" y="1690"/>
                  </a:lnTo>
                  <a:lnTo>
                    <a:pt x="1977" y="1723"/>
                  </a:lnTo>
                  <a:lnTo>
                    <a:pt x="1940" y="1755"/>
                  </a:lnTo>
                  <a:lnTo>
                    <a:pt x="1903" y="1786"/>
                  </a:lnTo>
                  <a:lnTo>
                    <a:pt x="1862" y="1812"/>
                  </a:lnTo>
                  <a:lnTo>
                    <a:pt x="1818" y="1839"/>
                  </a:lnTo>
                  <a:lnTo>
                    <a:pt x="1774" y="1865"/>
                  </a:lnTo>
                  <a:lnTo>
                    <a:pt x="1730" y="1887"/>
                  </a:lnTo>
                  <a:lnTo>
                    <a:pt x="1682" y="1904"/>
                  </a:lnTo>
                  <a:lnTo>
                    <a:pt x="1634" y="1922"/>
                  </a:lnTo>
                  <a:lnTo>
                    <a:pt x="1582" y="1939"/>
                  </a:lnTo>
                  <a:lnTo>
                    <a:pt x="1529" y="1950"/>
                  </a:lnTo>
                  <a:lnTo>
                    <a:pt x="1472" y="1961"/>
                  </a:lnTo>
                  <a:lnTo>
                    <a:pt x="1416" y="1972"/>
                  </a:lnTo>
                  <a:lnTo>
                    <a:pt x="1357" y="1974"/>
                  </a:lnTo>
                  <a:lnTo>
                    <a:pt x="1298" y="1976"/>
                  </a:lnTo>
                  <a:lnTo>
                    <a:pt x="1240" y="1989"/>
                  </a:lnTo>
                  <a:close/>
                  <a:moveTo>
                    <a:pt x="1207" y="553"/>
                  </a:moveTo>
                  <a:lnTo>
                    <a:pt x="628" y="553"/>
                  </a:lnTo>
                  <a:lnTo>
                    <a:pt x="628" y="1428"/>
                  </a:lnTo>
                  <a:lnTo>
                    <a:pt x="1207" y="1428"/>
                  </a:lnTo>
                  <a:lnTo>
                    <a:pt x="1207" y="1428"/>
                  </a:lnTo>
                  <a:lnTo>
                    <a:pt x="1259" y="1428"/>
                  </a:lnTo>
                  <a:lnTo>
                    <a:pt x="1306" y="1421"/>
                  </a:lnTo>
                  <a:lnTo>
                    <a:pt x="1354" y="1415"/>
                  </a:lnTo>
                  <a:lnTo>
                    <a:pt x="1398" y="1399"/>
                  </a:lnTo>
                  <a:lnTo>
                    <a:pt x="1440" y="1382"/>
                  </a:lnTo>
                  <a:lnTo>
                    <a:pt x="1477" y="1364"/>
                  </a:lnTo>
                  <a:lnTo>
                    <a:pt x="1510" y="1338"/>
                  </a:lnTo>
                  <a:lnTo>
                    <a:pt x="1542" y="1312"/>
                  </a:lnTo>
                  <a:lnTo>
                    <a:pt x="1573" y="1281"/>
                  </a:lnTo>
                  <a:lnTo>
                    <a:pt x="1595" y="1248"/>
                  </a:lnTo>
                  <a:lnTo>
                    <a:pt x="1617" y="1211"/>
                  </a:lnTo>
                  <a:lnTo>
                    <a:pt x="1634" y="1174"/>
                  </a:lnTo>
                  <a:lnTo>
                    <a:pt x="1650" y="1133"/>
                  </a:lnTo>
                  <a:lnTo>
                    <a:pt x="1660" y="1089"/>
                  </a:lnTo>
                  <a:lnTo>
                    <a:pt x="1663" y="1045"/>
                  </a:lnTo>
                  <a:lnTo>
                    <a:pt x="1665" y="997"/>
                  </a:lnTo>
                  <a:lnTo>
                    <a:pt x="1665" y="997"/>
                  </a:lnTo>
                  <a:lnTo>
                    <a:pt x="1663" y="949"/>
                  </a:lnTo>
                  <a:lnTo>
                    <a:pt x="1660" y="905"/>
                  </a:lnTo>
                  <a:lnTo>
                    <a:pt x="1650" y="862"/>
                  </a:lnTo>
                  <a:lnTo>
                    <a:pt x="1634" y="820"/>
                  </a:lnTo>
                  <a:lnTo>
                    <a:pt x="1617" y="779"/>
                  </a:lnTo>
                  <a:lnTo>
                    <a:pt x="1595" y="746"/>
                  </a:lnTo>
                  <a:lnTo>
                    <a:pt x="1573" y="713"/>
                  </a:lnTo>
                  <a:lnTo>
                    <a:pt x="1542" y="680"/>
                  </a:lnTo>
                  <a:lnTo>
                    <a:pt x="1510" y="654"/>
                  </a:lnTo>
                  <a:lnTo>
                    <a:pt x="1477" y="628"/>
                  </a:lnTo>
                  <a:lnTo>
                    <a:pt x="1440" y="610"/>
                  </a:lnTo>
                  <a:lnTo>
                    <a:pt x="1398" y="593"/>
                  </a:lnTo>
                  <a:lnTo>
                    <a:pt x="1354" y="577"/>
                  </a:lnTo>
                  <a:lnTo>
                    <a:pt x="1306" y="571"/>
                  </a:lnTo>
                  <a:lnTo>
                    <a:pt x="1259" y="564"/>
                  </a:lnTo>
                  <a:lnTo>
                    <a:pt x="1207" y="553"/>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3600">
                <a:solidFill>
                  <a:schemeClr val="tx1">
                    <a:alpha val="18000"/>
                  </a:schemeClr>
                </a:solidFill>
              </a:endParaRPr>
            </a:p>
          </p:txBody>
        </p:sp>
        <p:sp>
          <p:nvSpPr>
            <p:cNvPr id="15" name="Freeform 14"/>
            <p:cNvSpPr>
              <a:spLocks noChangeArrowheads="1"/>
            </p:cNvSpPr>
            <p:nvPr/>
          </p:nvSpPr>
          <p:spPr bwMode="auto">
            <a:xfrm>
              <a:off x="3505200" y="4389438"/>
              <a:ext cx="828675" cy="215900"/>
            </a:xfrm>
            <a:custGeom>
              <a:avLst/>
              <a:gdLst>
                <a:gd name="T0" fmla="*/ 0 w 2302"/>
                <a:gd name="T1" fmla="*/ 599 h 600"/>
                <a:gd name="T2" fmla="*/ 2301 w 2302"/>
                <a:gd name="T3" fmla="*/ 599 h 600"/>
                <a:gd name="T4" fmla="*/ 2301 w 2302"/>
                <a:gd name="T5" fmla="*/ 0 h 600"/>
                <a:gd name="T6" fmla="*/ 0 w 2302"/>
                <a:gd name="T7" fmla="*/ 0 h 600"/>
                <a:gd name="T8" fmla="*/ 0 w 2302"/>
                <a:gd name="T9" fmla="*/ 599 h 600"/>
              </a:gdLst>
              <a:ahLst/>
              <a:cxnLst>
                <a:cxn ang="0">
                  <a:pos x="T0" y="T1"/>
                </a:cxn>
                <a:cxn ang="0">
                  <a:pos x="T2" y="T3"/>
                </a:cxn>
                <a:cxn ang="0">
                  <a:pos x="T4" y="T5"/>
                </a:cxn>
                <a:cxn ang="0">
                  <a:pos x="T6" y="T7"/>
                </a:cxn>
                <a:cxn ang="0">
                  <a:pos x="T8" y="T9"/>
                </a:cxn>
              </a:cxnLst>
              <a:rect l="0" t="0" r="r" b="b"/>
              <a:pathLst>
                <a:path w="2302" h="600">
                  <a:moveTo>
                    <a:pt x="0" y="599"/>
                  </a:moveTo>
                  <a:lnTo>
                    <a:pt x="2301" y="599"/>
                  </a:lnTo>
                  <a:lnTo>
                    <a:pt x="2301" y="0"/>
                  </a:lnTo>
                  <a:lnTo>
                    <a:pt x="0" y="0"/>
                  </a:lnTo>
                  <a:lnTo>
                    <a:pt x="0" y="599"/>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3600">
                <a:solidFill>
                  <a:schemeClr val="tx1">
                    <a:alpha val="18000"/>
                  </a:schemeClr>
                </a:solidFill>
              </a:endParaRPr>
            </a:p>
          </p:txBody>
        </p:sp>
      </p:grpSp>
      <p:sp>
        <p:nvSpPr>
          <p:cNvPr id="7" name="Slide Number Placeholder 5">
            <a:extLst>
              <a:ext uri="{FF2B5EF4-FFF2-40B4-BE49-F238E27FC236}">
                <a16:creationId xmlns:a16="http://schemas.microsoft.com/office/drawing/2014/main" id="{46E7AF0A-3182-B34C-87FC-7334AB63996D}"/>
              </a:ext>
            </a:extLst>
          </p:cNvPr>
          <p:cNvSpPr txBox="1">
            <a:spLocks/>
          </p:cNvSpPr>
          <p:nvPr userDrawn="1"/>
        </p:nvSpPr>
        <p:spPr>
          <a:xfrm>
            <a:off x="372034" y="6356350"/>
            <a:ext cx="3285565"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accent5"/>
                </a:solidFill>
                <a:latin typeface="Microsoft Sans Serif" charset="0"/>
                <a:ea typeface="Microsoft Sans Serif" charset="0"/>
                <a:cs typeface="Microsoft Sans Serif"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dirty="0">
                <a:solidFill>
                  <a:srgbClr val="7D7D7D"/>
                </a:solidFill>
                <a:latin typeface="Arial" charset="0"/>
                <a:ea typeface="Arial" charset="0"/>
                <a:cs typeface="Arial" charset="0"/>
              </a:rPr>
              <a:t>© 2018 </a:t>
            </a:r>
            <a:r>
              <a:rPr lang="en-US" sz="800" dirty="0" err="1">
                <a:solidFill>
                  <a:srgbClr val="7D7D7D"/>
                </a:solidFill>
                <a:latin typeface="Arial" charset="0"/>
                <a:ea typeface="Arial" charset="0"/>
                <a:cs typeface="Arial" charset="0"/>
              </a:rPr>
              <a:t>Rightpoint</a:t>
            </a:r>
            <a:r>
              <a:rPr lang="en-US" sz="800" dirty="0">
                <a:solidFill>
                  <a:srgbClr val="7D7D7D"/>
                </a:solidFill>
                <a:latin typeface="Arial" charset="0"/>
                <a:ea typeface="Arial" charset="0"/>
                <a:cs typeface="Arial" charset="0"/>
              </a:rPr>
              <a:t>. All rights reserved.</a:t>
            </a:r>
            <a:r>
              <a:rPr lang="en-US" sz="800" baseline="0" dirty="0">
                <a:solidFill>
                  <a:srgbClr val="7D7D7D"/>
                </a:solidFill>
                <a:latin typeface="Arial" charset="0"/>
                <a:ea typeface="Arial" charset="0"/>
                <a:cs typeface="Arial" charset="0"/>
              </a:rPr>
              <a:t> </a:t>
            </a:r>
            <a:r>
              <a:rPr lang="en-US" sz="800" dirty="0">
                <a:solidFill>
                  <a:srgbClr val="7D7D7D"/>
                </a:solidFill>
                <a:latin typeface="Arial" charset="0"/>
                <a:ea typeface="Arial" charset="0"/>
                <a:cs typeface="Arial" charset="0"/>
              </a:rPr>
              <a:t>Confidential.</a:t>
            </a:r>
          </a:p>
        </p:txBody>
      </p:sp>
    </p:spTree>
    <p:extLst>
      <p:ext uri="{BB962C8B-B14F-4D97-AF65-F5344CB8AC3E}">
        <p14:creationId xmlns:p14="http://schemas.microsoft.com/office/powerpoint/2010/main" val="604230198"/>
      </p:ext>
    </p:extLst>
  </p:cSld>
  <p:clrMapOvr>
    <a:masterClrMapping/>
  </p:clrMapOvr>
  <p:hf hdr="0" ftr="0" dt="0"/>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1_Team Photos">
    <p:spTree>
      <p:nvGrpSpPr>
        <p:cNvPr id="1" name=""/>
        <p:cNvGrpSpPr/>
        <p:nvPr/>
      </p:nvGrpSpPr>
      <p:grpSpPr>
        <a:xfrm>
          <a:off x="0" y="0"/>
          <a:ext cx="0" cy="0"/>
          <a:chOff x="0" y="0"/>
          <a:chExt cx="0" cy="0"/>
        </a:xfrm>
      </p:grpSpPr>
      <p:sp>
        <p:nvSpPr>
          <p:cNvPr id="4" name="Picture Placeholder 3"/>
          <p:cNvSpPr>
            <a:spLocks noGrp="1"/>
          </p:cNvSpPr>
          <p:nvPr>
            <p:ph type="pic" sz="quarter" idx="13" hasCustomPrompt="1"/>
          </p:nvPr>
        </p:nvSpPr>
        <p:spPr>
          <a:xfrm>
            <a:off x="371478" y="455671"/>
            <a:ext cx="2149309" cy="2149309"/>
          </a:xfrm>
        </p:spPr>
        <p:txBody>
          <a:bodyPr>
            <a:normAutofit/>
          </a:bodyPr>
          <a:lstStyle>
            <a:lvl1pPr marL="0" indent="0" algn="ctr">
              <a:buNone/>
              <a:defRPr sz="1600"/>
            </a:lvl1pPr>
          </a:lstStyle>
          <a:p>
            <a:r>
              <a:rPr lang="en-US"/>
              <a:t>Image Placeholder</a:t>
            </a:r>
          </a:p>
        </p:txBody>
      </p:sp>
      <p:sp>
        <p:nvSpPr>
          <p:cNvPr id="7" name="Picture Placeholder 3"/>
          <p:cNvSpPr>
            <a:spLocks noGrp="1"/>
          </p:cNvSpPr>
          <p:nvPr>
            <p:ph type="pic" sz="quarter" idx="14" hasCustomPrompt="1"/>
          </p:nvPr>
        </p:nvSpPr>
        <p:spPr>
          <a:xfrm>
            <a:off x="3180032" y="455671"/>
            <a:ext cx="2149309" cy="2149309"/>
          </a:xfrm>
        </p:spPr>
        <p:txBody>
          <a:bodyPr>
            <a:normAutofit/>
          </a:bodyPr>
          <a:lstStyle>
            <a:lvl1pPr marL="0" indent="0" algn="ctr">
              <a:buNone/>
              <a:defRPr sz="1600"/>
            </a:lvl1pPr>
          </a:lstStyle>
          <a:p>
            <a:r>
              <a:rPr lang="en-US"/>
              <a:t>Image Placeholder</a:t>
            </a:r>
          </a:p>
        </p:txBody>
      </p:sp>
      <p:sp>
        <p:nvSpPr>
          <p:cNvPr id="8" name="Picture Placeholder 3"/>
          <p:cNvSpPr>
            <a:spLocks noGrp="1"/>
          </p:cNvSpPr>
          <p:nvPr>
            <p:ph type="pic" sz="quarter" idx="15" hasCustomPrompt="1"/>
          </p:nvPr>
        </p:nvSpPr>
        <p:spPr>
          <a:xfrm>
            <a:off x="5988583" y="455671"/>
            <a:ext cx="2149309" cy="2149309"/>
          </a:xfrm>
        </p:spPr>
        <p:txBody>
          <a:bodyPr>
            <a:normAutofit/>
          </a:bodyPr>
          <a:lstStyle>
            <a:lvl1pPr marL="0" indent="0" algn="ctr">
              <a:buNone/>
              <a:defRPr sz="1600"/>
            </a:lvl1pPr>
          </a:lstStyle>
          <a:p>
            <a:r>
              <a:rPr lang="en-US"/>
              <a:t>Image Placeholder</a:t>
            </a:r>
          </a:p>
        </p:txBody>
      </p:sp>
      <p:sp>
        <p:nvSpPr>
          <p:cNvPr id="9" name="Picture Placeholder 3"/>
          <p:cNvSpPr>
            <a:spLocks noGrp="1"/>
          </p:cNvSpPr>
          <p:nvPr>
            <p:ph type="pic" sz="quarter" idx="16" hasCustomPrompt="1"/>
          </p:nvPr>
        </p:nvSpPr>
        <p:spPr>
          <a:xfrm>
            <a:off x="8797140" y="455671"/>
            <a:ext cx="2149309" cy="2149309"/>
          </a:xfrm>
        </p:spPr>
        <p:txBody>
          <a:bodyPr>
            <a:normAutofit/>
          </a:bodyPr>
          <a:lstStyle>
            <a:lvl1pPr marL="0" indent="0" algn="ctr">
              <a:buNone/>
              <a:defRPr sz="1600"/>
            </a:lvl1pPr>
          </a:lstStyle>
          <a:p>
            <a:r>
              <a:rPr lang="en-US"/>
              <a:t>Image Placeholder</a:t>
            </a:r>
          </a:p>
        </p:txBody>
      </p:sp>
      <p:sp>
        <p:nvSpPr>
          <p:cNvPr id="10" name="Picture Placeholder 3"/>
          <p:cNvSpPr>
            <a:spLocks noGrp="1"/>
          </p:cNvSpPr>
          <p:nvPr>
            <p:ph type="pic" sz="quarter" idx="17" hasCustomPrompt="1"/>
          </p:nvPr>
        </p:nvSpPr>
        <p:spPr>
          <a:xfrm>
            <a:off x="371478" y="3442243"/>
            <a:ext cx="2149309" cy="2149309"/>
          </a:xfrm>
        </p:spPr>
        <p:txBody>
          <a:bodyPr>
            <a:normAutofit/>
          </a:bodyPr>
          <a:lstStyle>
            <a:lvl1pPr marL="0" indent="0" algn="ctr">
              <a:buNone/>
              <a:defRPr sz="1600"/>
            </a:lvl1pPr>
          </a:lstStyle>
          <a:p>
            <a:r>
              <a:rPr lang="en-US"/>
              <a:t>Image Placeholder</a:t>
            </a:r>
          </a:p>
        </p:txBody>
      </p:sp>
      <p:sp>
        <p:nvSpPr>
          <p:cNvPr id="11" name="Picture Placeholder 3"/>
          <p:cNvSpPr>
            <a:spLocks noGrp="1"/>
          </p:cNvSpPr>
          <p:nvPr>
            <p:ph type="pic" sz="quarter" idx="18" hasCustomPrompt="1"/>
          </p:nvPr>
        </p:nvSpPr>
        <p:spPr>
          <a:xfrm>
            <a:off x="3180032" y="3442243"/>
            <a:ext cx="2149309" cy="2149309"/>
          </a:xfrm>
        </p:spPr>
        <p:txBody>
          <a:bodyPr>
            <a:normAutofit/>
          </a:bodyPr>
          <a:lstStyle>
            <a:lvl1pPr marL="0" indent="0" algn="ctr">
              <a:buNone/>
              <a:defRPr sz="1600"/>
            </a:lvl1pPr>
          </a:lstStyle>
          <a:p>
            <a:r>
              <a:rPr lang="en-US"/>
              <a:t>Image Placeholder</a:t>
            </a:r>
          </a:p>
        </p:txBody>
      </p:sp>
      <p:sp>
        <p:nvSpPr>
          <p:cNvPr id="12" name="Picture Placeholder 3"/>
          <p:cNvSpPr>
            <a:spLocks noGrp="1"/>
          </p:cNvSpPr>
          <p:nvPr>
            <p:ph type="pic" sz="quarter" idx="19" hasCustomPrompt="1"/>
          </p:nvPr>
        </p:nvSpPr>
        <p:spPr>
          <a:xfrm>
            <a:off x="5988583" y="3442243"/>
            <a:ext cx="2149309" cy="2149309"/>
          </a:xfrm>
        </p:spPr>
        <p:txBody>
          <a:bodyPr>
            <a:normAutofit/>
          </a:bodyPr>
          <a:lstStyle>
            <a:lvl1pPr marL="0" indent="0" algn="ctr">
              <a:buNone/>
              <a:defRPr sz="1600"/>
            </a:lvl1pPr>
          </a:lstStyle>
          <a:p>
            <a:r>
              <a:rPr lang="en-US"/>
              <a:t>Image Placeholder</a:t>
            </a:r>
          </a:p>
        </p:txBody>
      </p:sp>
      <p:sp>
        <p:nvSpPr>
          <p:cNvPr id="13" name="Picture Placeholder 3"/>
          <p:cNvSpPr>
            <a:spLocks noGrp="1"/>
          </p:cNvSpPr>
          <p:nvPr>
            <p:ph type="pic" sz="quarter" idx="20" hasCustomPrompt="1"/>
          </p:nvPr>
        </p:nvSpPr>
        <p:spPr>
          <a:xfrm>
            <a:off x="8797140" y="3442243"/>
            <a:ext cx="2149309" cy="2149309"/>
          </a:xfrm>
        </p:spPr>
        <p:txBody>
          <a:bodyPr>
            <a:normAutofit/>
          </a:bodyPr>
          <a:lstStyle>
            <a:lvl1pPr marL="0" indent="0" algn="ctr">
              <a:buNone/>
              <a:defRPr sz="1600"/>
            </a:lvl1pPr>
          </a:lstStyle>
          <a:p>
            <a:r>
              <a:rPr lang="en-US"/>
              <a:t>Image Placeholder</a:t>
            </a:r>
          </a:p>
        </p:txBody>
      </p:sp>
      <p:sp>
        <p:nvSpPr>
          <p:cNvPr id="15" name="Text Placeholder 14"/>
          <p:cNvSpPr>
            <a:spLocks noGrp="1"/>
          </p:cNvSpPr>
          <p:nvPr>
            <p:ph type="body" sz="quarter" idx="21" hasCustomPrompt="1"/>
          </p:nvPr>
        </p:nvSpPr>
        <p:spPr>
          <a:xfrm>
            <a:off x="371478" y="2620612"/>
            <a:ext cx="2492375" cy="271447"/>
          </a:xfrm>
        </p:spPr>
        <p:txBody>
          <a:bodyPr lIns="0" anchor="t">
            <a:noAutofit/>
          </a:bodyPr>
          <a:lstStyle>
            <a:lvl1pPr marL="0" indent="0" algn="l">
              <a:spcBef>
                <a:spcPts val="0"/>
              </a:spcBef>
              <a:buNone/>
              <a:defRPr sz="1400" b="1" baseline="0">
                <a:solidFill>
                  <a:schemeClr val="tx2"/>
                </a:solidFill>
              </a:defRPr>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a:t>Click to add name</a:t>
            </a:r>
          </a:p>
        </p:txBody>
      </p:sp>
      <p:sp>
        <p:nvSpPr>
          <p:cNvPr id="16" name="Text Placeholder 14"/>
          <p:cNvSpPr>
            <a:spLocks noGrp="1"/>
          </p:cNvSpPr>
          <p:nvPr>
            <p:ph type="body" sz="quarter" idx="22" hasCustomPrompt="1"/>
          </p:nvPr>
        </p:nvSpPr>
        <p:spPr>
          <a:xfrm>
            <a:off x="3180032" y="2620612"/>
            <a:ext cx="2492375" cy="271447"/>
          </a:xfrm>
        </p:spPr>
        <p:txBody>
          <a:bodyPr lIns="0" anchor="t">
            <a:noAutofit/>
          </a:bodyPr>
          <a:lstStyle>
            <a:lvl1pPr marL="0" indent="0" algn="l">
              <a:spcBef>
                <a:spcPts val="0"/>
              </a:spcBef>
              <a:buNone/>
              <a:defRPr sz="1400" b="1" baseline="0">
                <a:solidFill>
                  <a:schemeClr val="tx2"/>
                </a:solidFill>
              </a:defRPr>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a:t>Click to add name</a:t>
            </a:r>
          </a:p>
        </p:txBody>
      </p:sp>
      <p:sp>
        <p:nvSpPr>
          <p:cNvPr id="17" name="Text Placeholder 14"/>
          <p:cNvSpPr>
            <a:spLocks noGrp="1"/>
          </p:cNvSpPr>
          <p:nvPr>
            <p:ph type="body" sz="quarter" idx="23" hasCustomPrompt="1"/>
          </p:nvPr>
        </p:nvSpPr>
        <p:spPr>
          <a:xfrm>
            <a:off x="5988586" y="2620612"/>
            <a:ext cx="2492375" cy="271447"/>
          </a:xfrm>
        </p:spPr>
        <p:txBody>
          <a:bodyPr lIns="0" anchor="t">
            <a:noAutofit/>
          </a:bodyPr>
          <a:lstStyle>
            <a:lvl1pPr marL="0" indent="0" algn="l">
              <a:spcBef>
                <a:spcPts val="0"/>
              </a:spcBef>
              <a:buNone/>
              <a:defRPr sz="1400" b="1" baseline="0">
                <a:solidFill>
                  <a:schemeClr val="tx2"/>
                </a:solidFill>
              </a:defRPr>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a:t>Click to add name</a:t>
            </a:r>
          </a:p>
        </p:txBody>
      </p:sp>
      <p:sp>
        <p:nvSpPr>
          <p:cNvPr id="18" name="Text Placeholder 14"/>
          <p:cNvSpPr>
            <a:spLocks noGrp="1"/>
          </p:cNvSpPr>
          <p:nvPr>
            <p:ph type="body" sz="quarter" idx="24" hasCustomPrompt="1"/>
          </p:nvPr>
        </p:nvSpPr>
        <p:spPr>
          <a:xfrm>
            <a:off x="8797140" y="2620612"/>
            <a:ext cx="2492375" cy="271447"/>
          </a:xfrm>
        </p:spPr>
        <p:txBody>
          <a:bodyPr lIns="0" anchor="t">
            <a:noAutofit/>
          </a:bodyPr>
          <a:lstStyle>
            <a:lvl1pPr marL="0" indent="0" algn="l">
              <a:spcBef>
                <a:spcPts val="0"/>
              </a:spcBef>
              <a:buNone/>
              <a:defRPr sz="1400" b="1" baseline="0">
                <a:solidFill>
                  <a:schemeClr val="tx2"/>
                </a:solidFill>
              </a:defRPr>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a:t>Click to add name</a:t>
            </a:r>
          </a:p>
        </p:txBody>
      </p:sp>
      <p:sp>
        <p:nvSpPr>
          <p:cNvPr id="19" name="Text Placeholder 14"/>
          <p:cNvSpPr>
            <a:spLocks noGrp="1"/>
          </p:cNvSpPr>
          <p:nvPr>
            <p:ph type="body" sz="quarter" idx="25" hasCustomPrompt="1"/>
          </p:nvPr>
        </p:nvSpPr>
        <p:spPr>
          <a:xfrm>
            <a:off x="371478" y="5616701"/>
            <a:ext cx="2492375" cy="271447"/>
          </a:xfrm>
        </p:spPr>
        <p:txBody>
          <a:bodyPr lIns="0" anchor="t">
            <a:noAutofit/>
          </a:bodyPr>
          <a:lstStyle>
            <a:lvl1pPr marL="0" indent="0" algn="l">
              <a:spcBef>
                <a:spcPts val="0"/>
              </a:spcBef>
              <a:buNone/>
              <a:defRPr sz="1400" b="1" baseline="0">
                <a:solidFill>
                  <a:schemeClr val="tx2"/>
                </a:solidFill>
              </a:defRPr>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a:t>Click to add name</a:t>
            </a:r>
          </a:p>
        </p:txBody>
      </p:sp>
      <p:sp>
        <p:nvSpPr>
          <p:cNvPr id="20" name="Text Placeholder 14"/>
          <p:cNvSpPr>
            <a:spLocks noGrp="1"/>
          </p:cNvSpPr>
          <p:nvPr>
            <p:ph type="body" sz="quarter" idx="26" hasCustomPrompt="1"/>
          </p:nvPr>
        </p:nvSpPr>
        <p:spPr>
          <a:xfrm>
            <a:off x="3180032" y="5616701"/>
            <a:ext cx="2492375" cy="271447"/>
          </a:xfrm>
        </p:spPr>
        <p:txBody>
          <a:bodyPr lIns="0" anchor="t">
            <a:noAutofit/>
          </a:bodyPr>
          <a:lstStyle>
            <a:lvl1pPr marL="0" indent="0" algn="l">
              <a:spcBef>
                <a:spcPts val="0"/>
              </a:spcBef>
              <a:buNone/>
              <a:defRPr sz="1400" b="1" baseline="0">
                <a:solidFill>
                  <a:schemeClr val="tx2"/>
                </a:solidFill>
              </a:defRPr>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a:t>Click to add name</a:t>
            </a:r>
          </a:p>
        </p:txBody>
      </p:sp>
      <p:sp>
        <p:nvSpPr>
          <p:cNvPr id="21" name="Text Placeholder 14"/>
          <p:cNvSpPr>
            <a:spLocks noGrp="1"/>
          </p:cNvSpPr>
          <p:nvPr>
            <p:ph type="body" sz="quarter" idx="27" hasCustomPrompt="1"/>
          </p:nvPr>
        </p:nvSpPr>
        <p:spPr>
          <a:xfrm>
            <a:off x="5988586" y="5616701"/>
            <a:ext cx="2492375" cy="271447"/>
          </a:xfrm>
        </p:spPr>
        <p:txBody>
          <a:bodyPr anchor="t">
            <a:noAutofit/>
          </a:bodyPr>
          <a:lstStyle>
            <a:lvl1pPr marL="0" indent="0" algn="l">
              <a:spcBef>
                <a:spcPts val="0"/>
              </a:spcBef>
              <a:buNone/>
              <a:defRPr sz="1400" b="1" baseline="0">
                <a:solidFill>
                  <a:schemeClr val="tx2"/>
                </a:solidFill>
              </a:defRPr>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a:t>Click to add name</a:t>
            </a:r>
          </a:p>
        </p:txBody>
      </p:sp>
      <p:sp>
        <p:nvSpPr>
          <p:cNvPr id="22" name="Text Placeholder 14"/>
          <p:cNvSpPr>
            <a:spLocks noGrp="1"/>
          </p:cNvSpPr>
          <p:nvPr>
            <p:ph type="body" sz="quarter" idx="28" hasCustomPrompt="1"/>
          </p:nvPr>
        </p:nvSpPr>
        <p:spPr>
          <a:xfrm>
            <a:off x="8797140" y="5616701"/>
            <a:ext cx="2492375" cy="271447"/>
          </a:xfrm>
        </p:spPr>
        <p:txBody>
          <a:bodyPr lIns="0" anchor="t">
            <a:noAutofit/>
          </a:bodyPr>
          <a:lstStyle>
            <a:lvl1pPr marL="0" indent="0" algn="l">
              <a:spcBef>
                <a:spcPts val="0"/>
              </a:spcBef>
              <a:buNone/>
              <a:defRPr sz="1400" b="1" baseline="0">
                <a:solidFill>
                  <a:schemeClr val="tx2"/>
                </a:solidFill>
              </a:defRPr>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a:t>Click to add name</a:t>
            </a:r>
          </a:p>
        </p:txBody>
      </p:sp>
      <p:sp>
        <p:nvSpPr>
          <p:cNvPr id="29" name="Text Placeholder 14"/>
          <p:cNvSpPr>
            <a:spLocks noGrp="1"/>
          </p:cNvSpPr>
          <p:nvPr>
            <p:ph type="body" sz="quarter" idx="29" hasCustomPrompt="1"/>
          </p:nvPr>
        </p:nvSpPr>
        <p:spPr>
          <a:xfrm>
            <a:off x="371478" y="2907690"/>
            <a:ext cx="2492375" cy="271447"/>
          </a:xfrm>
        </p:spPr>
        <p:txBody>
          <a:bodyPr lIns="0" anchor="t">
            <a:noAutofit/>
          </a:bodyPr>
          <a:lstStyle>
            <a:lvl1pPr marL="0" indent="0" algn="l">
              <a:spcBef>
                <a:spcPts val="0"/>
              </a:spcBef>
              <a:buNone/>
              <a:defRPr sz="1200" baseline="0">
                <a:solidFill>
                  <a:schemeClr val="tx1"/>
                </a:solidFill>
              </a:defRPr>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a:t>Click to add title</a:t>
            </a:r>
          </a:p>
        </p:txBody>
      </p:sp>
      <p:sp>
        <p:nvSpPr>
          <p:cNvPr id="30" name="Text Placeholder 14"/>
          <p:cNvSpPr>
            <a:spLocks noGrp="1"/>
          </p:cNvSpPr>
          <p:nvPr>
            <p:ph type="body" sz="quarter" idx="30" hasCustomPrompt="1"/>
          </p:nvPr>
        </p:nvSpPr>
        <p:spPr>
          <a:xfrm>
            <a:off x="3180032" y="2907690"/>
            <a:ext cx="2492375" cy="271447"/>
          </a:xfrm>
        </p:spPr>
        <p:txBody>
          <a:bodyPr lIns="0" anchor="t">
            <a:noAutofit/>
          </a:bodyPr>
          <a:lstStyle>
            <a:lvl1pPr marL="0" indent="0" algn="l">
              <a:spcBef>
                <a:spcPts val="0"/>
              </a:spcBef>
              <a:buNone/>
              <a:defRPr sz="1200" baseline="0">
                <a:solidFill>
                  <a:schemeClr val="tx1"/>
                </a:solidFill>
              </a:defRPr>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a:t>Click to add title</a:t>
            </a:r>
          </a:p>
        </p:txBody>
      </p:sp>
      <p:sp>
        <p:nvSpPr>
          <p:cNvPr id="31" name="Text Placeholder 14"/>
          <p:cNvSpPr>
            <a:spLocks noGrp="1"/>
          </p:cNvSpPr>
          <p:nvPr>
            <p:ph type="body" sz="quarter" idx="31" hasCustomPrompt="1"/>
          </p:nvPr>
        </p:nvSpPr>
        <p:spPr>
          <a:xfrm>
            <a:off x="5988586" y="2907690"/>
            <a:ext cx="2492375" cy="271447"/>
          </a:xfrm>
        </p:spPr>
        <p:txBody>
          <a:bodyPr lIns="0" anchor="t">
            <a:noAutofit/>
          </a:bodyPr>
          <a:lstStyle>
            <a:lvl1pPr marL="0" indent="0" algn="l">
              <a:spcBef>
                <a:spcPts val="0"/>
              </a:spcBef>
              <a:buNone/>
              <a:defRPr sz="1200" baseline="0">
                <a:solidFill>
                  <a:schemeClr val="tx1"/>
                </a:solidFill>
              </a:defRPr>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a:t>Click to add title</a:t>
            </a:r>
          </a:p>
        </p:txBody>
      </p:sp>
      <p:sp>
        <p:nvSpPr>
          <p:cNvPr id="32" name="Text Placeholder 14"/>
          <p:cNvSpPr>
            <a:spLocks noGrp="1"/>
          </p:cNvSpPr>
          <p:nvPr>
            <p:ph type="body" sz="quarter" idx="32" hasCustomPrompt="1"/>
          </p:nvPr>
        </p:nvSpPr>
        <p:spPr>
          <a:xfrm>
            <a:off x="8797140" y="2907690"/>
            <a:ext cx="2492375" cy="271447"/>
          </a:xfrm>
        </p:spPr>
        <p:txBody>
          <a:bodyPr lIns="0" anchor="t">
            <a:noAutofit/>
          </a:bodyPr>
          <a:lstStyle>
            <a:lvl1pPr marL="0" indent="0" algn="l">
              <a:spcBef>
                <a:spcPts val="0"/>
              </a:spcBef>
              <a:buNone/>
              <a:defRPr sz="1200" baseline="0">
                <a:solidFill>
                  <a:schemeClr val="tx1"/>
                </a:solidFill>
              </a:defRPr>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a:t>Click to add title</a:t>
            </a:r>
          </a:p>
        </p:txBody>
      </p:sp>
      <p:sp>
        <p:nvSpPr>
          <p:cNvPr id="33" name="Text Placeholder 14"/>
          <p:cNvSpPr>
            <a:spLocks noGrp="1"/>
          </p:cNvSpPr>
          <p:nvPr>
            <p:ph type="body" sz="quarter" idx="33" hasCustomPrompt="1"/>
          </p:nvPr>
        </p:nvSpPr>
        <p:spPr>
          <a:xfrm>
            <a:off x="371478" y="5903779"/>
            <a:ext cx="2492375" cy="271447"/>
          </a:xfrm>
        </p:spPr>
        <p:txBody>
          <a:bodyPr lIns="0" anchor="t">
            <a:noAutofit/>
          </a:bodyPr>
          <a:lstStyle>
            <a:lvl1pPr marL="0" indent="0" algn="l">
              <a:spcBef>
                <a:spcPts val="0"/>
              </a:spcBef>
              <a:buNone/>
              <a:defRPr sz="1200" baseline="0">
                <a:solidFill>
                  <a:schemeClr val="tx1"/>
                </a:solidFill>
              </a:defRPr>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a:t>Click to add title</a:t>
            </a:r>
          </a:p>
        </p:txBody>
      </p:sp>
      <p:sp>
        <p:nvSpPr>
          <p:cNvPr id="34" name="Text Placeholder 14"/>
          <p:cNvSpPr>
            <a:spLocks noGrp="1"/>
          </p:cNvSpPr>
          <p:nvPr>
            <p:ph type="body" sz="quarter" idx="34" hasCustomPrompt="1"/>
          </p:nvPr>
        </p:nvSpPr>
        <p:spPr>
          <a:xfrm>
            <a:off x="3180032" y="5903779"/>
            <a:ext cx="2492375" cy="271447"/>
          </a:xfrm>
        </p:spPr>
        <p:txBody>
          <a:bodyPr lIns="0" anchor="t">
            <a:noAutofit/>
          </a:bodyPr>
          <a:lstStyle>
            <a:lvl1pPr marL="0" indent="0" algn="l">
              <a:spcBef>
                <a:spcPts val="0"/>
              </a:spcBef>
              <a:buNone/>
              <a:defRPr sz="1200" baseline="0">
                <a:solidFill>
                  <a:schemeClr val="tx1"/>
                </a:solidFill>
              </a:defRPr>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a:t>Click to add title</a:t>
            </a:r>
          </a:p>
        </p:txBody>
      </p:sp>
      <p:sp>
        <p:nvSpPr>
          <p:cNvPr id="35" name="Text Placeholder 14"/>
          <p:cNvSpPr>
            <a:spLocks noGrp="1"/>
          </p:cNvSpPr>
          <p:nvPr>
            <p:ph type="body" sz="quarter" idx="35" hasCustomPrompt="1"/>
          </p:nvPr>
        </p:nvSpPr>
        <p:spPr>
          <a:xfrm>
            <a:off x="5988586" y="5903779"/>
            <a:ext cx="2492375" cy="271447"/>
          </a:xfrm>
        </p:spPr>
        <p:txBody>
          <a:bodyPr anchor="t">
            <a:noAutofit/>
          </a:bodyPr>
          <a:lstStyle>
            <a:lvl1pPr marL="0" indent="0" algn="l">
              <a:spcBef>
                <a:spcPts val="0"/>
              </a:spcBef>
              <a:buNone/>
              <a:defRPr sz="1200" baseline="0">
                <a:solidFill>
                  <a:schemeClr val="tx1"/>
                </a:solidFill>
              </a:defRPr>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a:t>Click to add title</a:t>
            </a:r>
          </a:p>
        </p:txBody>
      </p:sp>
      <p:sp>
        <p:nvSpPr>
          <p:cNvPr id="36" name="Text Placeholder 14"/>
          <p:cNvSpPr>
            <a:spLocks noGrp="1"/>
          </p:cNvSpPr>
          <p:nvPr>
            <p:ph type="body" sz="quarter" idx="36" hasCustomPrompt="1"/>
          </p:nvPr>
        </p:nvSpPr>
        <p:spPr>
          <a:xfrm>
            <a:off x="8797140" y="5903779"/>
            <a:ext cx="2492375" cy="271447"/>
          </a:xfrm>
        </p:spPr>
        <p:txBody>
          <a:bodyPr lIns="0" anchor="t">
            <a:noAutofit/>
          </a:bodyPr>
          <a:lstStyle>
            <a:lvl1pPr marL="0" indent="0" algn="l">
              <a:spcBef>
                <a:spcPts val="0"/>
              </a:spcBef>
              <a:buNone/>
              <a:defRPr sz="1200" baseline="0">
                <a:solidFill>
                  <a:schemeClr val="tx1"/>
                </a:solidFill>
              </a:defRPr>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a:t>Click to add title</a:t>
            </a:r>
          </a:p>
        </p:txBody>
      </p:sp>
      <p:sp>
        <p:nvSpPr>
          <p:cNvPr id="41" name="Slide Number Placeholder 5"/>
          <p:cNvSpPr txBox="1">
            <a:spLocks/>
          </p:cNvSpPr>
          <p:nvPr/>
        </p:nvSpPr>
        <p:spPr>
          <a:xfrm>
            <a:off x="372033" y="6356353"/>
            <a:ext cx="4901715"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accent5"/>
                </a:solidFill>
                <a:latin typeface="Microsoft Sans Serif" charset="0"/>
                <a:ea typeface="Microsoft Sans Serif" charset="0"/>
                <a:cs typeface="Microsoft Sans Serif"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a:solidFill>
                  <a:schemeClr val="bg1"/>
                </a:solidFill>
                <a:latin typeface="Arial" charset="0"/>
                <a:ea typeface="Arial" charset="0"/>
                <a:cs typeface="Arial" charset="0"/>
              </a:rPr>
              <a:t>© 2017 Rightpoint.</a:t>
            </a:r>
            <a:r>
              <a:rPr lang="en-US" sz="1000" baseline="0">
                <a:solidFill>
                  <a:schemeClr val="bg1"/>
                </a:solidFill>
                <a:latin typeface="Arial" charset="0"/>
                <a:ea typeface="Arial" charset="0"/>
                <a:cs typeface="Arial" charset="0"/>
              </a:rPr>
              <a:t> </a:t>
            </a:r>
            <a:r>
              <a:rPr lang="en-US" sz="1000">
                <a:solidFill>
                  <a:schemeClr val="bg1"/>
                </a:solidFill>
                <a:latin typeface="Arial" charset="0"/>
                <a:ea typeface="Arial" charset="0"/>
                <a:cs typeface="Arial" charset="0"/>
              </a:rPr>
              <a:t>All rights reserved. Confidential.</a:t>
            </a:r>
          </a:p>
        </p:txBody>
      </p:sp>
      <p:grpSp>
        <p:nvGrpSpPr>
          <p:cNvPr id="37" name="Group 36">
            <a:extLst>
              <a:ext uri="{FF2B5EF4-FFF2-40B4-BE49-F238E27FC236}">
                <a16:creationId xmlns:a16="http://schemas.microsoft.com/office/drawing/2014/main" id="{357CC22B-2756-E147-AE7C-E7992676E267}"/>
              </a:ext>
            </a:extLst>
          </p:cNvPr>
          <p:cNvGrpSpPr/>
          <p:nvPr userDrawn="1"/>
        </p:nvGrpSpPr>
        <p:grpSpPr>
          <a:xfrm>
            <a:off x="11449399" y="505402"/>
            <a:ext cx="370569" cy="323938"/>
            <a:chOff x="3505200" y="2951163"/>
            <a:chExt cx="1892300" cy="1654175"/>
          </a:xfrm>
          <a:solidFill>
            <a:srgbClr val="5A5A5A">
              <a:alpha val="20000"/>
            </a:srgbClr>
          </a:solidFill>
        </p:grpSpPr>
        <p:sp>
          <p:nvSpPr>
            <p:cNvPr id="38" name="Freeform 37">
              <a:extLst>
                <a:ext uri="{FF2B5EF4-FFF2-40B4-BE49-F238E27FC236}">
                  <a16:creationId xmlns:a16="http://schemas.microsoft.com/office/drawing/2014/main" id="{1322A8AA-62BA-2F46-8F41-6B3095AE67B8}"/>
                </a:ext>
              </a:extLst>
            </p:cNvPr>
            <p:cNvSpPr>
              <a:spLocks noChangeArrowheads="1"/>
            </p:cNvSpPr>
            <p:nvPr/>
          </p:nvSpPr>
          <p:spPr bwMode="auto">
            <a:xfrm>
              <a:off x="3505200" y="2951163"/>
              <a:ext cx="868363" cy="1147762"/>
            </a:xfrm>
            <a:custGeom>
              <a:avLst/>
              <a:gdLst>
                <a:gd name="T0" fmla="*/ 625 w 2414"/>
                <a:gd name="T1" fmla="*/ 1915 h 3189"/>
                <a:gd name="T2" fmla="*/ 0 w 2414"/>
                <a:gd name="T3" fmla="*/ 3186 h 3189"/>
                <a:gd name="T4" fmla="*/ 1250 w 2414"/>
                <a:gd name="T5" fmla="*/ 0 h 3189"/>
                <a:gd name="T6" fmla="*/ 1368 w 2414"/>
                <a:gd name="T7" fmla="*/ 2 h 3189"/>
                <a:gd name="T8" fmla="*/ 1484 w 2414"/>
                <a:gd name="T9" fmla="*/ 20 h 3189"/>
                <a:gd name="T10" fmla="*/ 1589 w 2414"/>
                <a:gd name="T11" fmla="*/ 42 h 3189"/>
                <a:gd name="T12" fmla="*/ 1689 w 2414"/>
                <a:gd name="T13" fmla="*/ 75 h 3189"/>
                <a:gd name="T14" fmla="*/ 1781 w 2414"/>
                <a:gd name="T15" fmla="*/ 114 h 3189"/>
                <a:gd name="T16" fmla="*/ 1866 w 2414"/>
                <a:gd name="T17" fmla="*/ 166 h 3189"/>
                <a:gd name="T18" fmla="*/ 1945 w 2414"/>
                <a:gd name="T19" fmla="*/ 223 h 3189"/>
                <a:gd name="T20" fmla="*/ 2015 w 2414"/>
                <a:gd name="T21" fmla="*/ 287 h 3189"/>
                <a:gd name="T22" fmla="*/ 2078 w 2414"/>
                <a:gd name="T23" fmla="*/ 357 h 3189"/>
                <a:gd name="T24" fmla="*/ 2135 w 2414"/>
                <a:gd name="T25" fmla="*/ 431 h 3189"/>
                <a:gd name="T26" fmla="*/ 2183 w 2414"/>
                <a:gd name="T27" fmla="*/ 514 h 3189"/>
                <a:gd name="T28" fmla="*/ 2218 w 2414"/>
                <a:gd name="T29" fmla="*/ 599 h 3189"/>
                <a:gd name="T30" fmla="*/ 2249 w 2414"/>
                <a:gd name="T31" fmla="*/ 687 h 3189"/>
                <a:gd name="T32" fmla="*/ 2271 w 2414"/>
                <a:gd name="T33" fmla="*/ 778 h 3189"/>
                <a:gd name="T34" fmla="*/ 2284 w 2414"/>
                <a:gd name="T35" fmla="*/ 874 h 3189"/>
                <a:gd name="T36" fmla="*/ 2286 w 2414"/>
                <a:gd name="T37" fmla="*/ 975 h 3189"/>
                <a:gd name="T38" fmla="*/ 2277 w 2414"/>
                <a:gd name="T39" fmla="*/ 1132 h 3189"/>
                <a:gd name="T40" fmla="*/ 2240 w 2414"/>
                <a:gd name="T41" fmla="*/ 1279 h 3189"/>
                <a:gd name="T42" fmla="*/ 2183 w 2414"/>
                <a:gd name="T43" fmla="*/ 1406 h 3189"/>
                <a:gd name="T44" fmla="*/ 2113 w 2414"/>
                <a:gd name="T45" fmla="*/ 1517 h 3189"/>
                <a:gd name="T46" fmla="*/ 2026 w 2414"/>
                <a:gd name="T47" fmla="*/ 1618 h 3189"/>
                <a:gd name="T48" fmla="*/ 1925 w 2414"/>
                <a:gd name="T49" fmla="*/ 1696 h 3189"/>
                <a:gd name="T50" fmla="*/ 1816 w 2414"/>
                <a:gd name="T51" fmla="*/ 1764 h 3189"/>
                <a:gd name="T52" fmla="*/ 1702 w 2414"/>
                <a:gd name="T53" fmla="*/ 1816 h 3189"/>
                <a:gd name="T54" fmla="*/ 1694 w 2414"/>
                <a:gd name="T55" fmla="*/ 3188 h 3189"/>
                <a:gd name="T56" fmla="*/ 1073 w 2414"/>
                <a:gd name="T57" fmla="*/ 1915 h 3189"/>
                <a:gd name="T58" fmla="*/ 625 w 2414"/>
                <a:gd name="T59" fmla="*/ 553 h 3189"/>
                <a:gd name="T60" fmla="*/ 1208 w 2414"/>
                <a:gd name="T61" fmla="*/ 1397 h 3189"/>
                <a:gd name="T62" fmla="*/ 1309 w 2414"/>
                <a:gd name="T63" fmla="*/ 1392 h 3189"/>
                <a:gd name="T64" fmla="*/ 1396 w 2414"/>
                <a:gd name="T65" fmla="*/ 1371 h 3189"/>
                <a:gd name="T66" fmla="*/ 1475 w 2414"/>
                <a:gd name="T67" fmla="*/ 1331 h 3189"/>
                <a:gd name="T68" fmla="*/ 1538 w 2414"/>
                <a:gd name="T69" fmla="*/ 1283 h 3189"/>
                <a:gd name="T70" fmla="*/ 1591 w 2414"/>
                <a:gd name="T71" fmla="*/ 1220 h 3189"/>
                <a:gd name="T72" fmla="*/ 1630 w 2414"/>
                <a:gd name="T73" fmla="*/ 1150 h 3189"/>
                <a:gd name="T74" fmla="*/ 1652 w 2414"/>
                <a:gd name="T75" fmla="*/ 1067 h 3189"/>
                <a:gd name="T76" fmla="*/ 1661 w 2414"/>
                <a:gd name="T77" fmla="*/ 979 h 3189"/>
                <a:gd name="T78" fmla="*/ 1652 w 2414"/>
                <a:gd name="T79" fmla="*/ 892 h 3189"/>
                <a:gd name="T80" fmla="*/ 1630 w 2414"/>
                <a:gd name="T81" fmla="*/ 809 h 3189"/>
                <a:gd name="T82" fmla="*/ 1591 w 2414"/>
                <a:gd name="T83" fmla="*/ 739 h 3189"/>
                <a:gd name="T84" fmla="*/ 1538 w 2414"/>
                <a:gd name="T85" fmla="*/ 676 h 3189"/>
                <a:gd name="T86" fmla="*/ 1475 w 2414"/>
                <a:gd name="T87" fmla="*/ 630 h 3189"/>
                <a:gd name="T88" fmla="*/ 1396 w 2414"/>
                <a:gd name="T89" fmla="*/ 593 h 3189"/>
                <a:gd name="T90" fmla="*/ 1309 w 2414"/>
                <a:gd name="T91" fmla="*/ 566 h 3189"/>
                <a:gd name="T92" fmla="*/ 1208 w 2414"/>
                <a:gd name="T93" fmla="*/ 553 h 3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414" h="3189">
                  <a:moveTo>
                    <a:pt x="1073" y="1915"/>
                  </a:moveTo>
                  <a:lnTo>
                    <a:pt x="625" y="1915"/>
                  </a:lnTo>
                  <a:lnTo>
                    <a:pt x="625" y="3186"/>
                  </a:lnTo>
                  <a:lnTo>
                    <a:pt x="0" y="3186"/>
                  </a:lnTo>
                  <a:lnTo>
                    <a:pt x="0" y="0"/>
                  </a:lnTo>
                  <a:lnTo>
                    <a:pt x="1250" y="0"/>
                  </a:lnTo>
                  <a:lnTo>
                    <a:pt x="1311" y="0"/>
                  </a:lnTo>
                  <a:lnTo>
                    <a:pt x="1368" y="2"/>
                  </a:lnTo>
                  <a:lnTo>
                    <a:pt x="1427" y="9"/>
                  </a:lnTo>
                  <a:lnTo>
                    <a:pt x="1484" y="20"/>
                  </a:lnTo>
                  <a:lnTo>
                    <a:pt x="1536" y="31"/>
                  </a:lnTo>
                  <a:lnTo>
                    <a:pt x="1589" y="42"/>
                  </a:lnTo>
                  <a:lnTo>
                    <a:pt x="1641" y="57"/>
                  </a:lnTo>
                  <a:lnTo>
                    <a:pt x="1689" y="75"/>
                  </a:lnTo>
                  <a:lnTo>
                    <a:pt x="1737" y="92"/>
                  </a:lnTo>
                  <a:lnTo>
                    <a:pt x="1781" y="114"/>
                  </a:lnTo>
                  <a:lnTo>
                    <a:pt x="1825" y="140"/>
                  </a:lnTo>
                  <a:lnTo>
                    <a:pt x="1866" y="166"/>
                  </a:lnTo>
                  <a:lnTo>
                    <a:pt x="1908" y="193"/>
                  </a:lnTo>
                  <a:lnTo>
                    <a:pt x="1945" y="223"/>
                  </a:lnTo>
                  <a:lnTo>
                    <a:pt x="1982" y="254"/>
                  </a:lnTo>
                  <a:lnTo>
                    <a:pt x="2015" y="287"/>
                  </a:lnTo>
                  <a:lnTo>
                    <a:pt x="2048" y="319"/>
                  </a:lnTo>
                  <a:lnTo>
                    <a:pt x="2078" y="357"/>
                  </a:lnTo>
                  <a:lnTo>
                    <a:pt x="2109" y="394"/>
                  </a:lnTo>
                  <a:lnTo>
                    <a:pt x="2135" y="431"/>
                  </a:lnTo>
                  <a:lnTo>
                    <a:pt x="2157" y="472"/>
                  </a:lnTo>
                  <a:lnTo>
                    <a:pt x="2183" y="514"/>
                  </a:lnTo>
                  <a:lnTo>
                    <a:pt x="2201" y="555"/>
                  </a:lnTo>
                  <a:lnTo>
                    <a:pt x="2218" y="599"/>
                  </a:lnTo>
                  <a:lnTo>
                    <a:pt x="2233" y="643"/>
                  </a:lnTo>
                  <a:lnTo>
                    <a:pt x="2249" y="687"/>
                  </a:lnTo>
                  <a:lnTo>
                    <a:pt x="2264" y="735"/>
                  </a:lnTo>
                  <a:lnTo>
                    <a:pt x="2271" y="778"/>
                  </a:lnTo>
                  <a:lnTo>
                    <a:pt x="2277" y="826"/>
                  </a:lnTo>
                  <a:lnTo>
                    <a:pt x="2284" y="874"/>
                  </a:lnTo>
                  <a:lnTo>
                    <a:pt x="2286" y="927"/>
                  </a:lnTo>
                  <a:lnTo>
                    <a:pt x="2286" y="975"/>
                  </a:lnTo>
                  <a:lnTo>
                    <a:pt x="2284" y="1056"/>
                  </a:lnTo>
                  <a:lnTo>
                    <a:pt x="2277" y="1132"/>
                  </a:lnTo>
                  <a:lnTo>
                    <a:pt x="2262" y="1207"/>
                  </a:lnTo>
                  <a:lnTo>
                    <a:pt x="2240" y="1279"/>
                  </a:lnTo>
                  <a:lnTo>
                    <a:pt x="2214" y="1344"/>
                  </a:lnTo>
                  <a:lnTo>
                    <a:pt x="2183" y="1406"/>
                  </a:lnTo>
                  <a:lnTo>
                    <a:pt x="2150" y="1465"/>
                  </a:lnTo>
                  <a:lnTo>
                    <a:pt x="2113" y="1517"/>
                  </a:lnTo>
                  <a:lnTo>
                    <a:pt x="2070" y="1570"/>
                  </a:lnTo>
                  <a:lnTo>
                    <a:pt x="2026" y="1618"/>
                  </a:lnTo>
                  <a:lnTo>
                    <a:pt x="1978" y="1659"/>
                  </a:lnTo>
                  <a:lnTo>
                    <a:pt x="1925" y="1696"/>
                  </a:lnTo>
                  <a:lnTo>
                    <a:pt x="1873" y="1733"/>
                  </a:lnTo>
                  <a:lnTo>
                    <a:pt x="1816" y="1764"/>
                  </a:lnTo>
                  <a:lnTo>
                    <a:pt x="1759" y="1790"/>
                  </a:lnTo>
                  <a:lnTo>
                    <a:pt x="1702" y="1816"/>
                  </a:lnTo>
                  <a:lnTo>
                    <a:pt x="2413" y="3188"/>
                  </a:lnTo>
                  <a:lnTo>
                    <a:pt x="1694" y="3188"/>
                  </a:lnTo>
                  <a:lnTo>
                    <a:pt x="1694" y="3186"/>
                  </a:lnTo>
                  <a:lnTo>
                    <a:pt x="1073" y="1915"/>
                  </a:lnTo>
                  <a:close/>
                  <a:moveTo>
                    <a:pt x="1208" y="553"/>
                  </a:moveTo>
                  <a:lnTo>
                    <a:pt x="625" y="553"/>
                  </a:lnTo>
                  <a:lnTo>
                    <a:pt x="625" y="1397"/>
                  </a:lnTo>
                  <a:lnTo>
                    <a:pt x="1208" y="1397"/>
                  </a:lnTo>
                  <a:lnTo>
                    <a:pt x="1261" y="1395"/>
                  </a:lnTo>
                  <a:lnTo>
                    <a:pt x="1309" y="1392"/>
                  </a:lnTo>
                  <a:lnTo>
                    <a:pt x="1353" y="1382"/>
                  </a:lnTo>
                  <a:lnTo>
                    <a:pt x="1396" y="1371"/>
                  </a:lnTo>
                  <a:lnTo>
                    <a:pt x="1433" y="1353"/>
                  </a:lnTo>
                  <a:lnTo>
                    <a:pt x="1475" y="1331"/>
                  </a:lnTo>
                  <a:lnTo>
                    <a:pt x="1508" y="1309"/>
                  </a:lnTo>
                  <a:lnTo>
                    <a:pt x="1538" y="1283"/>
                  </a:lnTo>
                  <a:lnTo>
                    <a:pt x="1569" y="1253"/>
                  </a:lnTo>
                  <a:lnTo>
                    <a:pt x="1591" y="1220"/>
                  </a:lnTo>
                  <a:lnTo>
                    <a:pt x="1613" y="1187"/>
                  </a:lnTo>
                  <a:lnTo>
                    <a:pt x="1630" y="1150"/>
                  </a:lnTo>
                  <a:lnTo>
                    <a:pt x="1645" y="1108"/>
                  </a:lnTo>
                  <a:lnTo>
                    <a:pt x="1652" y="1067"/>
                  </a:lnTo>
                  <a:lnTo>
                    <a:pt x="1659" y="1023"/>
                  </a:lnTo>
                  <a:lnTo>
                    <a:pt x="1661" y="979"/>
                  </a:lnTo>
                  <a:lnTo>
                    <a:pt x="1659" y="936"/>
                  </a:lnTo>
                  <a:lnTo>
                    <a:pt x="1652" y="892"/>
                  </a:lnTo>
                  <a:lnTo>
                    <a:pt x="1645" y="850"/>
                  </a:lnTo>
                  <a:lnTo>
                    <a:pt x="1630" y="809"/>
                  </a:lnTo>
                  <a:lnTo>
                    <a:pt x="1613" y="772"/>
                  </a:lnTo>
                  <a:lnTo>
                    <a:pt x="1591" y="739"/>
                  </a:lnTo>
                  <a:lnTo>
                    <a:pt x="1569" y="706"/>
                  </a:lnTo>
                  <a:lnTo>
                    <a:pt x="1538" y="676"/>
                  </a:lnTo>
                  <a:lnTo>
                    <a:pt x="1508" y="649"/>
                  </a:lnTo>
                  <a:lnTo>
                    <a:pt x="1475" y="630"/>
                  </a:lnTo>
                  <a:lnTo>
                    <a:pt x="1433" y="608"/>
                  </a:lnTo>
                  <a:lnTo>
                    <a:pt x="1396" y="593"/>
                  </a:lnTo>
                  <a:lnTo>
                    <a:pt x="1353" y="577"/>
                  </a:lnTo>
                  <a:lnTo>
                    <a:pt x="1309" y="566"/>
                  </a:lnTo>
                  <a:lnTo>
                    <a:pt x="1261" y="564"/>
                  </a:lnTo>
                  <a:lnTo>
                    <a:pt x="1208" y="553"/>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3600">
                <a:solidFill>
                  <a:schemeClr val="tx1">
                    <a:alpha val="18000"/>
                  </a:schemeClr>
                </a:solidFill>
              </a:endParaRPr>
            </a:p>
          </p:txBody>
        </p:sp>
        <p:sp>
          <p:nvSpPr>
            <p:cNvPr id="39" name="Freeform 38">
              <a:extLst>
                <a:ext uri="{FF2B5EF4-FFF2-40B4-BE49-F238E27FC236}">
                  <a16:creationId xmlns:a16="http://schemas.microsoft.com/office/drawing/2014/main" id="{E5E284E7-DAC7-334F-BC0D-4881E3940C75}"/>
                </a:ext>
              </a:extLst>
            </p:cNvPr>
            <p:cNvSpPr>
              <a:spLocks noChangeArrowheads="1"/>
            </p:cNvSpPr>
            <p:nvPr/>
          </p:nvSpPr>
          <p:spPr bwMode="auto">
            <a:xfrm>
              <a:off x="4572000" y="2951163"/>
              <a:ext cx="825500" cy="1147763"/>
            </a:xfrm>
            <a:custGeom>
              <a:avLst/>
              <a:gdLst>
                <a:gd name="T0" fmla="*/ 625 w 2291"/>
                <a:gd name="T1" fmla="*/ 1989 h 3189"/>
                <a:gd name="T2" fmla="*/ 0 w 2291"/>
                <a:gd name="T3" fmla="*/ 3188 h 3189"/>
                <a:gd name="T4" fmla="*/ 1240 w 2291"/>
                <a:gd name="T5" fmla="*/ 0 h 3189"/>
                <a:gd name="T6" fmla="*/ 1298 w 2291"/>
                <a:gd name="T7" fmla="*/ 0 h 3189"/>
                <a:gd name="T8" fmla="*/ 1416 w 2291"/>
                <a:gd name="T9" fmla="*/ 9 h 3189"/>
                <a:gd name="T10" fmla="*/ 1529 w 2291"/>
                <a:gd name="T11" fmla="*/ 31 h 3189"/>
                <a:gd name="T12" fmla="*/ 1634 w 2291"/>
                <a:gd name="T13" fmla="*/ 59 h 3189"/>
                <a:gd name="T14" fmla="*/ 1730 w 2291"/>
                <a:gd name="T15" fmla="*/ 94 h 3189"/>
                <a:gd name="T16" fmla="*/ 1818 w 2291"/>
                <a:gd name="T17" fmla="*/ 138 h 3189"/>
                <a:gd name="T18" fmla="*/ 1903 w 2291"/>
                <a:gd name="T19" fmla="*/ 195 h 3189"/>
                <a:gd name="T20" fmla="*/ 1977 w 2291"/>
                <a:gd name="T21" fmla="*/ 258 h 3189"/>
                <a:gd name="T22" fmla="*/ 2047 w 2291"/>
                <a:gd name="T23" fmla="*/ 324 h 3189"/>
                <a:gd name="T24" fmla="*/ 2109 w 2291"/>
                <a:gd name="T25" fmla="*/ 398 h 3189"/>
                <a:gd name="T26" fmla="*/ 2161 w 2291"/>
                <a:gd name="T27" fmla="*/ 477 h 3189"/>
                <a:gd name="T28" fmla="*/ 2205 w 2291"/>
                <a:gd name="T29" fmla="*/ 562 h 3189"/>
                <a:gd name="T30" fmla="*/ 2237 w 2291"/>
                <a:gd name="T31" fmla="*/ 650 h 3189"/>
                <a:gd name="T32" fmla="*/ 2264 w 2291"/>
                <a:gd name="T33" fmla="*/ 741 h 3189"/>
                <a:gd name="T34" fmla="*/ 2281 w 2291"/>
                <a:gd name="T35" fmla="*/ 838 h 3189"/>
                <a:gd name="T36" fmla="*/ 2290 w 2291"/>
                <a:gd name="T37" fmla="*/ 938 h 3189"/>
                <a:gd name="T38" fmla="*/ 2290 w 2291"/>
                <a:gd name="T39" fmla="*/ 991 h 3189"/>
                <a:gd name="T40" fmla="*/ 2288 w 2291"/>
                <a:gd name="T41" fmla="*/ 1091 h 3189"/>
                <a:gd name="T42" fmla="*/ 2275 w 2291"/>
                <a:gd name="T43" fmla="*/ 1192 h 3189"/>
                <a:gd name="T44" fmla="*/ 2253 w 2291"/>
                <a:gd name="T45" fmla="*/ 1283 h 3189"/>
                <a:gd name="T46" fmla="*/ 2222 w 2291"/>
                <a:gd name="T47" fmla="*/ 1375 h 3189"/>
                <a:gd name="T48" fmla="*/ 2183 w 2291"/>
                <a:gd name="T49" fmla="*/ 1460 h 3189"/>
                <a:gd name="T50" fmla="*/ 2135 w 2291"/>
                <a:gd name="T51" fmla="*/ 1541 h 3189"/>
                <a:gd name="T52" fmla="*/ 2078 w 2291"/>
                <a:gd name="T53" fmla="*/ 1620 h 3189"/>
                <a:gd name="T54" fmla="*/ 2015 w 2291"/>
                <a:gd name="T55" fmla="*/ 1690 h 3189"/>
                <a:gd name="T56" fmla="*/ 1940 w 2291"/>
                <a:gd name="T57" fmla="*/ 1755 h 3189"/>
                <a:gd name="T58" fmla="*/ 1862 w 2291"/>
                <a:gd name="T59" fmla="*/ 1812 h 3189"/>
                <a:gd name="T60" fmla="*/ 1774 w 2291"/>
                <a:gd name="T61" fmla="*/ 1865 h 3189"/>
                <a:gd name="T62" fmla="*/ 1682 w 2291"/>
                <a:gd name="T63" fmla="*/ 1904 h 3189"/>
                <a:gd name="T64" fmla="*/ 1582 w 2291"/>
                <a:gd name="T65" fmla="*/ 1939 h 3189"/>
                <a:gd name="T66" fmla="*/ 1472 w 2291"/>
                <a:gd name="T67" fmla="*/ 1961 h 3189"/>
                <a:gd name="T68" fmla="*/ 1357 w 2291"/>
                <a:gd name="T69" fmla="*/ 1974 h 3189"/>
                <a:gd name="T70" fmla="*/ 1240 w 2291"/>
                <a:gd name="T71" fmla="*/ 1989 h 3189"/>
                <a:gd name="T72" fmla="*/ 628 w 2291"/>
                <a:gd name="T73" fmla="*/ 553 h 3189"/>
                <a:gd name="T74" fmla="*/ 1207 w 2291"/>
                <a:gd name="T75" fmla="*/ 1428 h 3189"/>
                <a:gd name="T76" fmla="*/ 1259 w 2291"/>
                <a:gd name="T77" fmla="*/ 1428 h 3189"/>
                <a:gd name="T78" fmla="*/ 1354 w 2291"/>
                <a:gd name="T79" fmla="*/ 1415 h 3189"/>
                <a:gd name="T80" fmla="*/ 1440 w 2291"/>
                <a:gd name="T81" fmla="*/ 1382 h 3189"/>
                <a:gd name="T82" fmla="*/ 1510 w 2291"/>
                <a:gd name="T83" fmla="*/ 1338 h 3189"/>
                <a:gd name="T84" fmla="*/ 1573 w 2291"/>
                <a:gd name="T85" fmla="*/ 1281 h 3189"/>
                <a:gd name="T86" fmla="*/ 1617 w 2291"/>
                <a:gd name="T87" fmla="*/ 1211 h 3189"/>
                <a:gd name="T88" fmla="*/ 1650 w 2291"/>
                <a:gd name="T89" fmla="*/ 1133 h 3189"/>
                <a:gd name="T90" fmla="*/ 1663 w 2291"/>
                <a:gd name="T91" fmla="*/ 1045 h 3189"/>
                <a:gd name="T92" fmla="*/ 1665 w 2291"/>
                <a:gd name="T93" fmla="*/ 997 h 3189"/>
                <a:gd name="T94" fmla="*/ 1660 w 2291"/>
                <a:gd name="T95" fmla="*/ 905 h 3189"/>
                <a:gd name="T96" fmla="*/ 1634 w 2291"/>
                <a:gd name="T97" fmla="*/ 820 h 3189"/>
                <a:gd name="T98" fmla="*/ 1595 w 2291"/>
                <a:gd name="T99" fmla="*/ 746 h 3189"/>
                <a:gd name="T100" fmla="*/ 1542 w 2291"/>
                <a:gd name="T101" fmla="*/ 680 h 3189"/>
                <a:gd name="T102" fmla="*/ 1477 w 2291"/>
                <a:gd name="T103" fmla="*/ 628 h 3189"/>
                <a:gd name="T104" fmla="*/ 1398 w 2291"/>
                <a:gd name="T105" fmla="*/ 593 h 3189"/>
                <a:gd name="T106" fmla="*/ 1306 w 2291"/>
                <a:gd name="T107" fmla="*/ 571 h 3189"/>
                <a:gd name="T108" fmla="*/ 1207 w 2291"/>
                <a:gd name="T109" fmla="*/ 553 h 3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291" h="3189">
                  <a:moveTo>
                    <a:pt x="1240" y="1989"/>
                  </a:moveTo>
                  <a:lnTo>
                    <a:pt x="625" y="1989"/>
                  </a:lnTo>
                  <a:lnTo>
                    <a:pt x="625" y="3188"/>
                  </a:lnTo>
                  <a:lnTo>
                    <a:pt x="0" y="3188"/>
                  </a:lnTo>
                  <a:lnTo>
                    <a:pt x="0" y="0"/>
                  </a:lnTo>
                  <a:lnTo>
                    <a:pt x="1240" y="0"/>
                  </a:lnTo>
                  <a:lnTo>
                    <a:pt x="1240" y="0"/>
                  </a:lnTo>
                  <a:lnTo>
                    <a:pt x="1298" y="0"/>
                  </a:lnTo>
                  <a:lnTo>
                    <a:pt x="1357" y="7"/>
                  </a:lnTo>
                  <a:lnTo>
                    <a:pt x="1416" y="9"/>
                  </a:lnTo>
                  <a:lnTo>
                    <a:pt x="1472" y="20"/>
                  </a:lnTo>
                  <a:lnTo>
                    <a:pt x="1529" y="31"/>
                  </a:lnTo>
                  <a:lnTo>
                    <a:pt x="1582" y="42"/>
                  </a:lnTo>
                  <a:lnTo>
                    <a:pt x="1634" y="59"/>
                  </a:lnTo>
                  <a:lnTo>
                    <a:pt x="1682" y="77"/>
                  </a:lnTo>
                  <a:lnTo>
                    <a:pt x="1730" y="94"/>
                  </a:lnTo>
                  <a:lnTo>
                    <a:pt x="1774" y="116"/>
                  </a:lnTo>
                  <a:lnTo>
                    <a:pt x="1818" y="138"/>
                  </a:lnTo>
                  <a:lnTo>
                    <a:pt x="1862" y="169"/>
                  </a:lnTo>
                  <a:lnTo>
                    <a:pt x="1903" y="195"/>
                  </a:lnTo>
                  <a:lnTo>
                    <a:pt x="1940" y="226"/>
                  </a:lnTo>
                  <a:lnTo>
                    <a:pt x="1977" y="258"/>
                  </a:lnTo>
                  <a:lnTo>
                    <a:pt x="2015" y="291"/>
                  </a:lnTo>
                  <a:lnTo>
                    <a:pt x="2047" y="324"/>
                  </a:lnTo>
                  <a:lnTo>
                    <a:pt x="2078" y="361"/>
                  </a:lnTo>
                  <a:lnTo>
                    <a:pt x="2109" y="398"/>
                  </a:lnTo>
                  <a:lnTo>
                    <a:pt x="2135" y="440"/>
                  </a:lnTo>
                  <a:lnTo>
                    <a:pt x="2161" y="477"/>
                  </a:lnTo>
                  <a:lnTo>
                    <a:pt x="2183" y="521"/>
                  </a:lnTo>
                  <a:lnTo>
                    <a:pt x="2205" y="562"/>
                  </a:lnTo>
                  <a:lnTo>
                    <a:pt x="2222" y="606"/>
                  </a:lnTo>
                  <a:lnTo>
                    <a:pt x="2237" y="650"/>
                  </a:lnTo>
                  <a:lnTo>
                    <a:pt x="2253" y="698"/>
                  </a:lnTo>
                  <a:lnTo>
                    <a:pt x="2264" y="741"/>
                  </a:lnTo>
                  <a:lnTo>
                    <a:pt x="2275" y="789"/>
                  </a:lnTo>
                  <a:lnTo>
                    <a:pt x="2281" y="838"/>
                  </a:lnTo>
                  <a:lnTo>
                    <a:pt x="2288" y="890"/>
                  </a:lnTo>
                  <a:lnTo>
                    <a:pt x="2290" y="938"/>
                  </a:lnTo>
                  <a:lnTo>
                    <a:pt x="2290" y="991"/>
                  </a:lnTo>
                  <a:lnTo>
                    <a:pt x="2290" y="991"/>
                  </a:lnTo>
                  <a:lnTo>
                    <a:pt x="2290" y="1043"/>
                  </a:lnTo>
                  <a:lnTo>
                    <a:pt x="2288" y="1091"/>
                  </a:lnTo>
                  <a:lnTo>
                    <a:pt x="2281" y="1139"/>
                  </a:lnTo>
                  <a:lnTo>
                    <a:pt x="2275" y="1192"/>
                  </a:lnTo>
                  <a:lnTo>
                    <a:pt x="2264" y="1240"/>
                  </a:lnTo>
                  <a:lnTo>
                    <a:pt x="2253" y="1283"/>
                  </a:lnTo>
                  <a:lnTo>
                    <a:pt x="2237" y="1331"/>
                  </a:lnTo>
                  <a:lnTo>
                    <a:pt x="2222" y="1375"/>
                  </a:lnTo>
                  <a:lnTo>
                    <a:pt x="2205" y="1419"/>
                  </a:lnTo>
                  <a:lnTo>
                    <a:pt x="2183" y="1460"/>
                  </a:lnTo>
                  <a:lnTo>
                    <a:pt x="2161" y="1504"/>
                  </a:lnTo>
                  <a:lnTo>
                    <a:pt x="2135" y="1541"/>
                  </a:lnTo>
                  <a:lnTo>
                    <a:pt x="2109" y="1583"/>
                  </a:lnTo>
                  <a:lnTo>
                    <a:pt x="2078" y="1620"/>
                  </a:lnTo>
                  <a:lnTo>
                    <a:pt x="2047" y="1657"/>
                  </a:lnTo>
                  <a:lnTo>
                    <a:pt x="2015" y="1690"/>
                  </a:lnTo>
                  <a:lnTo>
                    <a:pt x="1977" y="1723"/>
                  </a:lnTo>
                  <a:lnTo>
                    <a:pt x="1940" y="1755"/>
                  </a:lnTo>
                  <a:lnTo>
                    <a:pt x="1903" y="1786"/>
                  </a:lnTo>
                  <a:lnTo>
                    <a:pt x="1862" y="1812"/>
                  </a:lnTo>
                  <a:lnTo>
                    <a:pt x="1818" y="1839"/>
                  </a:lnTo>
                  <a:lnTo>
                    <a:pt x="1774" y="1865"/>
                  </a:lnTo>
                  <a:lnTo>
                    <a:pt x="1730" y="1887"/>
                  </a:lnTo>
                  <a:lnTo>
                    <a:pt x="1682" y="1904"/>
                  </a:lnTo>
                  <a:lnTo>
                    <a:pt x="1634" y="1922"/>
                  </a:lnTo>
                  <a:lnTo>
                    <a:pt x="1582" y="1939"/>
                  </a:lnTo>
                  <a:lnTo>
                    <a:pt x="1529" y="1950"/>
                  </a:lnTo>
                  <a:lnTo>
                    <a:pt x="1472" y="1961"/>
                  </a:lnTo>
                  <a:lnTo>
                    <a:pt x="1416" y="1972"/>
                  </a:lnTo>
                  <a:lnTo>
                    <a:pt x="1357" y="1974"/>
                  </a:lnTo>
                  <a:lnTo>
                    <a:pt x="1298" y="1976"/>
                  </a:lnTo>
                  <a:lnTo>
                    <a:pt x="1240" y="1989"/>
                  </a:lnTo>
                  <a:close/>
                  <a:moveTo>
                    <a:pt x="1207" y="553"/>
                  </a:moveTo>
                  <a:lnTo>
                    <a:pt x="628" y="553"/>
                  </a:lnTo>
                  <a:lnTo>
                    <a:pt x="628" y="1428"/>
                  </a:lnTo>
                  <a:lnTo>
                    <a:pt x="1207" y="1428"/>
                  </a:lnTo>
                  <a:lnTo>
                    <a:pt x="1207" y="1428"/>
                  </a:lnTo>
                  <a:lnTo>
                    <a:pt x="1259" y="1428"/>
                  </a:lnTo>
                  <a:lnTo>
                    <a:pt x="1306" y="1421"/>
                  </a:lnTo>
                  <a:lnTo>
                    <a:pt x="1354" y="1415"/>
                  </a:lnTo>
                  <a:lnTo>
                    <a:pt x="1398" y="1399"/>
                  </a:lnTo>
                  <a:lnTo>
                    <a:pt x="1440" y="1382"/>
                  </a:lnTo>
                  <a:lnTo>
                    <a:pt x="1477" y="1364"/>
                  </a:lnTo>
                  <a:lnTo>
                    <a:pt x="1510" y="1338"/>
                  </a:lnTo>
                  <a:lnTo>
                    <a:pt x="1542" y="1312"/>
                  </a:lnTo>
                  <a:lnTo>
                    <a:pt x="1573" y="1281"/>
                  </a:lnTo>
                  <a:lnTo>
                    <a:pt x="1595" y="1248"/>
                  </a:lnTo>
                  <a:lnTo>
                    <a:pt x="1617" y="1211"/>
                  </a:lnTo>
                  <a:lnTo>
                    <a:pt x="1634" y="1174"/>
                  </a:lnTo>
                  <a:lnTo>
                    <a:pt x="1650" y="1133"/>
                  </a:lnTo>
                  <a:lnTo>
                    <a:pt x="1660" y="1089"/>
                  </a:lnTo>
                  <a:lnTo>
                    <a:pt x="1663" y="1045"/>
                  </a:lnTo>
                  <a:lnTo>
                    <a:pt x="1665" y="997"/>
                  </a:lnTo>
                  <a:lnTo>
                    <a:pt x="1665" y="997"/>
                  </a:lnTo>
                  <a:lnTo>
                    <a:pt x="1663" y="949"/>
                  </a:lnTo>
                  <a:lnTo>
                    <a:pt x="1660" y="905"/>
                  </a:lnTo>
                  <a:lnTo>
                    <a:pt x="1650" y="862"/>
                  </a:lnTo>
                  <a:lnTo>
                    <a:pt x="1634" y="820"/>
                  </a:lnTo>
                  <a:lnTo>
                    <a:pt x="1617" y="779"/>
                  </a:lnTo>
                  <a:lnTo>
                    <a:pt x="1595" y="746"/>
                  </a:lnTo>
                  <a:lnTo>
                    <a:pt x="1573" y="713"/>
                  </a:lnTo>
                  <a:lnTo>
                    <a:pt x="1542" y="680"/>
                  </a:lnTo>
                  <a:lnTo>
                    <a:pt x="1510" y="654"/>
                  </a:lnTo>
                  <a:lnTo>
                    <a:pt x="1477" y="628"/>
                  </a:lnTo>
                  <a:lnTo>
                    <a:pt x="1440" y="610"/>
                  </a:lnTo>
                  <a:lnTo>
                    <a:pt x="1398" y="593"/>
                  </a:lnTo>
                  <a:lnTo>
                    <a:pt x="1354" y="577"/>
                  </a:lnTo>
                  <a:lnTo>
                    <a:pt x="1306" y="571"/>
                  </a:lnTo>
                  <a:lnTo>
                    <a:pt x="1259" y="564"/>
                  </a:lnTo>
                  <a:lnTo>
                    <a:pt x="1207" y="553"/>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3600">
                <a:solidFill>
                  <a:schemeClr val="tx1">
                    <a:alpha val="18000"/>
                  </a:schemeClr>
                </a:solidFill>
              </a:endParaRPr>
            </a:p>
          </p:txBody>
        </p:sp>
        <p:sp>
          <p:nvSpPr>
            <p:cNvPr id="40" name="Freeform 39">
              <a:extLst>
                <a:ext uri="{FF2B5EF4-FFF2-40B4-BE49-F238E27FC236}">
                  <a16:creationId xmlns:a16="http://schemas.microsoft.com/office/drawing/2014/main" id="{EE0824C8-A830-1748-8694-09E1978C23BD}"/>
                </a:ext>
              </a:extLst>
            </p:cNvPr>
            <p:cNvSpPr>
              <a:spLocks noChangeArrowheads="1"/>
            </p:cNvSpPr>
            <p:nvPr/>
          </p:nvSpPr>
          <p:spPr bwMode="auto">
            <a:xfrm>
              <a:off x="3505200" y="4389438"/>
              <a:ext cx="828675" cy="215900"/>
            </a:xfrm>
            <a:custGeom>
              <a:avLst/>
              <a:gdLst>
                <a:gd name="T0" fmla="*/ 0 w 2302"/>
                <a:gd name="T1" fmla="*/ 599 h 600"/>
                <a:gd name="T2" fmla="*/ 2301 w 2302"/>
                <a:gd name="T3" fmla="*/ 599 h 600"/>
                <a:gd name="T4" fmla="*/ 2301 w 2302"/>
                <a:gd name="T5" fmla="*/ 0 h 600"/>
                <a:gd name="T6" fmla="*/ 0 w 2302"/>
                <a:gd name="T7" fmla="*/ 0 h 600"/>
                <a:gd name="T8" fmla="*/ 0 w 2302"/>
                <a:gd name="T9" fmla="*/ 599 h 600"/>
              </a:gdLst>
              <a:ahLst/>
              <a:cxnLst>
                <a:cxn ang="0">
                  <a:pos x="T0" y="T1"/>
                </a:cxn>
                <a:cxn ang="0">
                  <a:pos x="T2" y="T3"/>
                </a:cxn>
                <a:cxn ang="0">
                  <a:pos x="T4" y="T5"/>
                </a:cxn>
                <a:cxn ang="0">
                  <a:pos x="T6" y="T7"/>
                </a:cxn>
                <a:cxn ang="0">
                  <a:pos x="T8" y="T9"/>
                </a:cxn>
              </a:cxnLst>
              <a:rect l="0" t="0" r="r" b="b"/>
              <a:pathLst>
                <a:path w="2302" h="600">
                  <a:moveTo>
                    <a:pt x="0" y="599"/>
                  </a:moveTo>
                  <a:lnTo>
                    <a:pt x="2301" y="599"/>
                  </a:lnTo>
                  <a:lnTo>
                    <a:pt x="2301" y="0"/>
                  </a:lnTo>
                  <a:lnTo>
                    <a:pt x="0" y="0"/>
                  </a:lnTo>
                  <a:lnTo>
                    <a:pt x="0" y="599"/>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3600">
                <a:solidFill>
                  <a:schemeClr val="tx1">
                    <a:alpha val="18000"/>
                  </a:schemeClr>
                </a:solidFill>
              </a:endParaRPr>
            </a:p>
          </p:txBody>
        </p:sp>
      </p:grpSp>
    </p:spTree>
    <p:extLst>
      <p:ext uri="{BB962C8B-B14F-4D97-AF65-F5344CB8AC3E}">
        <p14:creationId xmlns:p14="http://schemas.microsoft.com/office/powerpoint/2010/main" val="4249707313"/>
      </p:ext>
    </p:extLst>
  </p:cSld>
  <p:clrMapOvr>
    <a:masterClrMapping/>
  </p:clrMapOvr>
  <p:hf hdr="0" ftr="0" dt="0"/>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1_Two Bios">
    <p:spTree>
      <p:nvGrpSpPr>
        <p:cNvPr id="1" name=""/>
        <p:cNvGrpSpPr/>
        <p:nvPr/>
      </p:nvGrpSpPr>
      <p:grpSpPr>
        <a:xfrm>
          <a:off x="0" y="0"/>
          <a:ext cx="0" cy="0"/>
          <a:chOff x="0" y="0"/>
          <a:chExt cx="0" cy="0"/>
        </a:xfrm>
      </p:grpSpPr>
      <p:sp>
        <p:nvSpPr>
          <p:cNvPr id="4" name="Picture Placeholder 3"/>
          <p:cNvSpPr>
            <a:spLocks noGrp="1"/>
          </p:cNvSpPr>
          <p:nvPr>
            <p:ph type="pic" sz="quarter" idx="13" hasCustomPrompt="1"/>
          </p:nvPr>
        </p:nvSpPr>
        <p:spPr>
          <a:xfrm>
            <a:off x="371478" y="455671"/>
            <a:ext cx="2957383" cy="2957383"/>
          </a:xfrm>
        </p:spPr>
        <p:txBody>
          <a:bodyPr>
            <a:normAutofit/>
          </a:bodyPr>
          <a:lstStyle>
            <a:lvl1pPr marL="0" indent="0" algn="ctr">
              <a:buNone/>
              <a:defRPr sz="1600"/>
            </a:lvl1pPr>
          </a:lstStyle>
          <a:p>
            <a:r>
              <a:rPr lang="en-US"/>
              <a:t>Image Placeholder</a:t>
            </a:r>
          </a:p>
        </p:txBody>
      </p:sp>
      <p:sp>
        <p:nvSpPr>
          <p:cNvPr id="5" name="Picture Placeholder 3"/>
          <p:cNvSpPr>
            <a:spLocks noGrp="1"/>
          </p:cNvSpPr>
          <p:nvPr>
            <p:ph type="pic" sz="quarter" idx="14" hasCustomPrompt="1"/>
          </p:nvPr>
        </p:nvSpPr>
        <p:spPr>
          <a:xfrm>
            <a:off x="6220944" y="455671"/>
            <a:ext cx="2957383" cy="2957383"/>
          </a:xfrm>
        </p:spPr>
        <p:txBody>
          <a:bodyPr>
            <a:normAutofit/>
          </a:bodyPr>
          <a:lstStyle>
            <a:lvl1pPr marL="0" indent="0" algn="ctr">
              <a:buNone/>
              <a:defRPr sz="1600"/>
            </a:lvl1pPr>
          </a:lstStyle>
          <a:p>
            <a:r>
              <a:rPr lang="en-US"/>
              <a:t>Image Placeholder</a:t>
            </a:r>
          </a:p>
        </p:txBody>
      </p:sp>
      <p:sp>
        <p:nvSpPr>
          <p:cNvPr id="6" name="Text Placeholder 14"/>
          <p:cNvSpPr>
            <a:spLocks noGrp="1"/>
          </p:cNvSpPr>
          <p:nvPr>
            <p:ph type="body" sz="quarter" idx="21" hasCustomPrompt="1"/>
          </p:nvPr>
        </p:nvSpPr>
        <p:spPr>
          <a:xfrm>
            <a:off x="3459603" y="2854529"/>
            <a:ext cx="2492375" cy="271447"/>
          </a:xfrm>
        </p:spPr>
        <p:txBody>
          <a:bodyPr lIns="0" anchor="t">
            <a:noAutofit/>
          </a:bodyPr>
          <a:lstStyle>
            <a:lvl1pPr marL="0" indent="0" algn="l">
              <a:spcBef>
                <a:spcPts val="0"/>
              </a:spcBef>
              <a:buNone/>
              <a:defRPr sz="1400" b="1" baseline="0">
                <a:solidFill>
                  <a:schemeClr val="tx2"/>
                </a:solidFill>
              </a:defRPr>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a:t>Click to add name</a:t>
            </a:r>
          </a:p>
        </p:txBody>
      </p:sp>
      <p:sp>
        <p:nvSpPr>
          <p:cNvPr id="7" name="Text Placeholder 14"/>
          <p:cNvSpPr>
            <a:spLocks noGrp="1"/>
          </p:cNvSpPr>
          <p:nvPr>
            <p:ph type="body" sz="quarter" idx="22" hasCustomPrompt="1"/>
          </p:nvPr>
        </p:nvSpPr>
        <p:spPr>
          <a:xfrm>
            <a:off x="9309072" y="2854529"/>
            <a:ext cx="2492375" cy="271447"/>
          </a:xfrm>
        </p:spPr>
        <p:txBody>
          <a:bodyPr lIns="0" anchor="t">
            <a:noAutofit/>
          </a:bodyPr>
          <a:lstStyle>
            <a:lvl1pPr marL="0" indent="0" algn="l">
              <a:spcBef>
                <a:spcPts val="0"/>
              </a:spcBef>
              <a:buNone/>
              <a:defRPr sz="1400" b="1" baseline="0">
                <a:solidFill>
                  <a:schemeClr val="tx2"/>
                </a:solidFill>
              </a:defRPr>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a:t>Click to add name</a:t>
            </a:r>
          </a:p>
        </p:txBody>
      </p:sp>
      <p:sp>
        <p:nvSpPr>
          <p:cNvPr id="8" name="Text Placeholder 14"/>
          <p:cNvSpPr>
            <a:spLocks noGrp="1"/>
          </p:cNvSpPr>
          <p:nvPr>
            <p:ph type="body" sz="quarter" idx="29" hasCustomPrompt="1"/>
          </p:nvPr>
        </p:nvSpPr>
        <p:spPr>
          <a:xfrm>
            <a:off x="3459603" y="3141607"/>
            <a:ext cx="2492375" cy="271447"/>
          </a:xfrm>
        </p:spPr>
        <p:txBody>
          <a:bodyPr lIns="0" anchor="t">
            <a:noAutofit/>
          </a:bodyPr>
          <a:lstStyle>
            <a:lvl1pPr marL="0" indent="0" algn="l">
              <a:spcBef>
                <a:spcPts val="0"/>
              </a:spcBef>
              <a:buNone/>
              <a:defRPr sz="1200" baseline="0">
                <a:solidFill>
                  <a:schemeClr val="tx1"/>
                </a:solidFill>
              </a:defRPr>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a:t>Click to add title</a:t>
            </a:r>
          </a:p>
        </p:txBody>
      </p:sp>
      <p:sp>
        <p:nvSpPr>
          <p:cNvPr id="9" name="Text Placeholder 14"/>
          <p:cNvSpPr>
            <a:spLocks noGrp="1"/>
          </p:cNvSpPr>
          <p:nvPr>
            <p:ph type="body" sz="quarter" idx="30" hasCustomPrompt="1"/>
          </p:nvPr>
        </p:nvSpPr>
        <p:spPr>
          <a:xfrm>
            <a:off x="9309072" y="3141607"/>
            <a:ext cx="2492375" cy="271447"/>
          </a:xfrm>
        </p:spPr>
        <p:txBody>
          <a:bodyPr lIns="0" anchor="t">
            <a:noAutofit/>
          </a:bodyPr>
          <a:lstStyle>
            <a:lvl1pPr marL="0" indent="0" algn="l">
              <a:spcBef>
                <a:spcPts val="0"/>
              </a:spcBef>
              <a:buNone/>
              <a:defRPr sz="1200" baseline="0">
                <a:solidFill>
                  <a:schemeClr val="tx1"/>
                </a:solidFill>
              </a:defRPr>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a:t>Click to add title</a:t>
            </a:r>
          </a:p>
        </p:txBody>
      </p:sp>
      <p:sp>
        <p:nvSpPr>
          <p:cNvPr id="16" name="Text Placeholder 15"/>
          <p:cNvSpPr>
            <a:spLocks noGrp="1"/>
          </p:cNvSpPr>
          <p:nvPr>
            <p:ph type="body" sz="quarter" idx="31" hasCustomPrompt="1"/>
          </p:nvPr>
        </p:nvSpPr>
        <p:spPr>
          <a:xfrm>
            <a:off x="371478" y="3552051"/>
            <a:ext cx="5040497" cy="2751137"/>
          </a:xfrm>
        </p:spPr>
        <p:txBody>
          <a:bodyPr lIns="0" tIns="0">
            <a:noAutofit/>
          </a:bodyPr>
          <a:lstStyle>
            <a:lvl1pPr marL="0" indent="0">
              <a:lnSpc>
                <a:spcPct val="100000"/>
              </a:lnSpc>
              <a:buNone/>
              <a:defRPr sz="1200">
                <a:solidFill>
                  <a:schemeClr val="tx1"/>
                </a:solidFill>
              </a:defRPr>
            </a:lvl1pPr>
            <a:lvl2pPr marL="457200" indent="0">
              <a:buNone/>
              <a:defRPr sz="1200">
                <a:solidFill>
                  <a:schemeClr val="tx2"/>
                </a:solidFill>
              </a:defRPr>
            </a:lvl2pPr>
            <a:lvl3pPr marL="914400" indent="0">
              <a:buNone/>
              <a:defRPr sz="1200">
                <a:solidFill>
                  <a:schemeClr val="tx2"/>
                </a:solidFill>
              </a:defRPr>
            </a:lvl3pPr>
            <a:lvl4pPr marL="1371600" indent="0">
              <a:buNone/>
              <a:defRPr sz="1100">
                <a:solidFill>
                  <a:schemeClr val="tx2"/>
                </a:solidFill>
              </a:defRPr>
            </a:lvl4pPr>
            <a:lvl5pPr marL="1828800" indent="0">
              <a:buNone/>
              <a:defRPr sz="1100">
                <a:solidFill>
                  <a:schemeClr val="tx2"/>
                </a:solidFill>
              </a:defRPr>
            </a:lvl5pPr>
          </a:lstStyle>
          <a:p>
            <a:pPr lvl="0"/>
            <a:r>
              <a:rPr lang="en-US"/>
              <a:t>Click to edit bio text</a:t>
            </a:r>
          </a:p>
        </p:txBody>
      </p:sp>
      <p:sp>
        <p:nvSpPr>
          <p:cNvPr id="17" name="Text Placeholder 15"/>
          <p:cNvSpPr>
            <a:spLocks noGrp="1"/>
          </p:cNvSpPr>
          <p:nvPr>
            <p:ph type="body" sz="quarter" idx="32" hasCustomPrompt="1"/>
          </p:nvPr>
        </p:nvSpPr>
        <p:spPr>
          <a:xfrm>
            <a:off x="6220947" y="3552051"/>
            <a:ext cx="5040497" cy="2751137"/>
          </a:xfrm>
        </p:spPr>
        <p:txBody>
          <a:bodyPr lIns="0" tIns="0">
            <a:noAutofit/>
          </a:bodyPr>
          <a:lstStyle>
            <a:lvl1pPr marL="0" indent="0">
              <a:lnSpc>
                <a:spcPct val="100000"/>
              </a:lnSpc>
              <a:buNone/>
              <a:defRPr sz="1200">
                <a:solidFill>
                  <a:schemeClr val="tx1"/>
                </a:solidFill>
              </a:defRPr>
            </a:lvl1pPr>
            <a:lvl2pPr marL="457200" indent="0">
              <a:buNone/>
              <a:defRPr sz="1200">
                <a:solidFill>
                  <a:schemeClr val="tx2"/>
                </a:solidFill>
              </a:defRPr>
            </a:lvl2pPr>
            <a:lvl3pPr marL="914400" indent="0">
              <a:buNone/>
              <a:defRPr sz="1200">
                <a:solidFill>
                  <a:schemeClr val="tx2"/>
                </a:solidFill>
              </a:defRPr>
            </a:lvl3pPr>
            <a:lvl4pPr marL="1371600" indent="0">
              <a:buNone/>
              <a:defRPr sz="1100">
                <a:solidFill>
                  <a:schemeClr val="tx2"/>
                </a:solidFill>
              </a:defRPr>
            </a:lvl4pPr>
            <a:lvl5pPr marL="1828800" indent="0">
              <a:buNone/>
              <a:defRPr sz="1100">
                <a:solidFill>
                  <a:schemeClr val="tx2"/>
                </a:solidFill>
              </a:defRPr>
            </a:lvl5pPr>
          </a:lstStyle>
          <a:p>
            <a:pPr lvl="0"/>
            <a:r>
              <a:rPr lang="en-US"/>
              <a:t>Click to edit bio text</a:t>
            </a:r>
          </a:p>
        </p:txBody>
      </p:sp>
      <p:sp>
        <p:nvSpPr>
          <p:cNvPr id="22" name="Slide Number Placeholder 5">
            <a:extLst>
              <a:ext uri="{FF2B5EF4-FFF2-40B4-BE49-F238E27FC236}">
                <a16:creationId xmlns:a16="http://schemas.microsoft.com/office/drawing/2014/main" id="{1EC0E394-FA61-D34E-BD1E-B14E762459C4}"/>
              </a:ext>
            </a:extLst>
          </p:cNvPr>
          <p:cNvSpPr txBox="1">
            <a:spLocks/>
          </p:cNvSpPr>
          <p:nvPr userDrawn="1"/>
        </p:nvSpPr>
        <p:spPr>
          <a:xfrm>
            <a:off x="372034" y="6356350"/>
            <a:ext cx="3285565"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accent5"/>
                </a:solidFill>
                <a:latin typeface="Microsoft Sans Serif" charset="0"/>
                <a:ea typeface="Microsoft Sans Serif" charset="0"/>
                <a:cs typeface="Microsoft Sans Serif"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dirty="0">
                <a:solidFill>
                  <a:srgbClr val="7D7D7D"/>
                </a:solidFill>
                <a:latin typeface="Arial" charset="0"/>
                <a:ea typeface="Arial" charset="0"/>
                <a:cs typeface="Arial" charset="0"/>
              </a:rPr>
              <a:t>© 2018 </a:t>
            </a:r>
            <a:r>
              <a:rPr lang="en-US" sz="800" dirty="0" err="1">
                <a:solidFill>
                  <a:srgbClr val="7D7D7D"/>
                </a:solidFill>
                <a:latin typeface="Arial" charset="0"/>
                <a:ea typeface="Arial" charset="0"/>
                <a:cs typeface="Arial" charset="0"/>
              </a:rPr>
              <a:t>Rightpoint</a:t>
            </a:r>
            <a:r>
              <a:rPr lang="en-US" sz="800" dirty="0">
                <a:solidFill>
                  <a:srgbClr val="7D7D7D"/>
                </a:solidFill>
                <a:latin typeface="Arial" charset="0"/>
                <a:ea typeface="Arial" charset="0"/>
                <a:cs typeface="Arial" charset="0"/>
              </a:rPr>
              <a:t>. All rights reserved.</a:t>
            </a:r>
            <a:r>
              <a:rPr lang="en-US" sz="800" baseline="0" dirty="0">
                <a:solidFill>
                  <a:srgbClr val="7D7D7D"/>
                </a:solidFill>
                <a:latin typeface="Arial" charset="0"/>
                <a:ea typeface="Arial" charset="0"/>
                <a:cs typeface="Arial" charset="0"/>
              </a:rPr>
              <a:t> </a:t>
            </a:r>
            <a:r>
              <a:rPr lang="en-US" sz="800" dirty="0">
                <a:solidFill>
                  <a:srgbClr val="7D7D7D"/>
                </a:solidFill>
                <a:latin typeface="Arial" charset="0"/>
                <a:ea typeface="Arial" charset="0"/>
                <a:cs typeface="Arial" charset="0"/>
              </a:rPr>
              <a:t>Confidential.</a:t>
            </a:r>
          </a:p>
        </p:txBody>
      </p:sp>
      <p:grpSp>
        <p:nvGrpSpPr>
          <p:cNvPr id="23" name="Group 22">
            <a:extLst>
              <a:ext uri="{FF2B5EF4-FFF2-40B4-BE49-F238E27FC236}">
                <a16:creationId xmlns:a16="http://schemas.microsoft.com/office/drawing/2014/main" id="{940BE1F2-D317-6D4E-BCAA-5DB9552F7A5E}"/>
              </a:ext>
            </a:extLst>
          </p:cNvPr>
          <p:cNvGrpSpPr/>
          <p:nvPr userDrawn="1"/>
        </p:nvGrpSpPr>
        <p:grpSpPr>
          <a:xfrm>
            <a:off x="11449399" y="505402"/>
            <a:ext cx="370569" cy="323938"/>
            <a:chOff x="3505200" y="2951163"/>
            <a:chExt cx="1892300" cy="1654175"/>
          </a:xfrm>
          <a:solidFill>
            <a:srgbClr val="5A5A5A">
              <a:alpha val="20000"/>
            </a:srgbClr>
          </a:solidFill>
        </p:grpSpPr>
        <p:sp>
          <p:nvSpPr>
            <p:cNvPr id="24" name="Freeform 23">
              <a:extLst>
                <a:ext uri="{FF2B5EF4-FFF2-40B4-BE49-F238E27FC236}">
                  <a16:creationId xmlns:a16="http://schemas.microsoft.com/office/drawing/2014/main" id="{FA32FF52-C466-A543-9118-6A8123AF2483}"/>
                </a:ext>
              </a:extLst>
            </p:cNvPr>
            <p:cNvSpPr>
              <a:spLocks noChangeArrowheads="1"/>
            </p:cNvSpPr>
            <p:nvPr/>
          </p:nvSpPr>
          <p:spPr bwMode="auto">
            <a:xfrm>
              <a:off x="3505200" y="2951163"/>
              <a:ext cx="868363" cy="1147762"/>
            </a:xfrm>
            <a:custGeom>
              <a:avLst/>
              <a:gdLst>
                <a:gd name="T0" fmla="*/ 625 w 2414"/>
                <a:gd name="T1" fmla="*/ 1915 h 3189"/>
                <a:gd name="T2" fmla="*/ 0 w 2414"/>
                <a:gd name="T3" fmla="*/ 3186 h 3189"/>
                <a:gd name="T4" fmla="*/ 1250 w 2414"/>
                <a:gd name="T5" fmla="*/ 0 h 3189"/>
                <a:gd name="T6" fmla="*/ 1368 w 2414"/>
                <a:gd name="T7" fmla="*/ 2 h 3189"/>
                <a:gd name="T8" fmla="*/ 1484 w 2414"/>
                <a:gd name="T9" fmla="*/ 20 h 3189"/>
                <a:gd name="T10" fmla="*/ 1589 w 2414"/>
                <a:gd name="T11" fmla="*/ 42 h 3189"/>
                <a:gd name="T12" fmla="*/ 1689 w 2414"/>
                <a:gd name="T13" fmla="*/ 75 h 3189"/>
                <a:gd name="T14" fmla="*/ 1781 w 2414"/>
                <a:gd name="T15" fmla="*/ 114 h 3189"/>
                <a:gd name="T16" fmla="*/ 1866 w 2414"/>
                <a:gd name="T17" fmla="*/ 166 h 3189"/>
                <a:gd name="T18" fmla="*/ 1945 w 2414"/>
                <a:gd name="T19" fmla="*/ 223 h 3189"/>
                <a:gd name="T20" fmla="*/ 2015 w 2414"/>
                <a:gd name="T21" fmla="*/ 287 h 3189"/>
                <a:gd name="T22" fmla="*/ 2078 w 2414"/>
                <a:gd name="T23" fmla="*/ 357 h 3189"/>
                <a:gd name="T24" fmla="*/ 2135 w 2414"/>
                <a:gd name="T25" fmla="*/ 431 h 3189"/>
                <a:gd name="T26" fmla="*/ 2183 w 2414"/>
                <a:gd name="T27" fmla="*/ 514 h 3189"/>
                <a:gd name="T28" fmla="*/ 2218 w 2414"/>
                <a:gd name="T29" fmla="*/ 599 h 3189"/>
                <a:gd name="T30" fmla="*/ 2249 w 2414"/>
                <a:gd name="T31" fmla="*/ 687 h 3189"/>
                <a:gd name="T32" fmla="*/ 2271 w 2414"/>
                <a:gd name="T33" fmla="*/ 778 h 3189"/>
                <a:gd name="T34" fmla="*/ 2284 w 2414"/>
                <a:gd name="T35" fmla="*/ 874 h 3189"/>
                <a:gd name="T36" fmla="*/ 2286 w 2414"/>
                <a:gd name="T37" fmla="*/ 975 h 3189"/>
                <a:gd name="T38" fmla="*/ 2277 w 2414"/>
                <a:gd name="T39" fmla="*/ 1132 h 3189"/>
                <a:gd name="T40" fmla="*/ 2240 w 2414"/>
                <a:gd name="T41" fmla="*/ 1279 h 3189"/>
                <a:gd name="T42" fmla="*/ 2183 w 2414"/>
                <a:gd name="T43" fmla="*/ 1406 h 3189"/>
                <a:gd name="T44" fmla="*/ 2113 w 2414"/>
                <a:gd name="T45" fmla="*/ 1517 h 3189"/>
                <a:gd name="T46" fmla="*/ 2026 w 2414"/>
                <a:gd name="T47" fmla="*/ 1618 h 3189"/>
                <a:gd name="T48" fmla="*/ 1925 w 2414"/>
                <a:gd name="T49" fmla="*/ 1696 h 3189"/>
                <a:gd name="T50" fmla="*/ 1816 w 2414"/>
                <a:gd name="T51" fmla="*/ 1764 h 3189"/>
                <a:gd name="T52" fmla="*/ 1702 w 2414"/>
                <a:gd name="T53" fmla="*/ 1816 h 3189"/>
                <a:gd name="T54" fmla="*/ 1694 w 2414"/>
                <a:gd name="T55" fmla="*/ 3188 h 3189"/>
                <a:gd name="T56" fmla="*/ 1073 w 2414"/>
                <a:gd name="T57" fmla="*/ 1915 h 3189"/>
                <a:gd name="T58" fmla="*/ 625 w 2414"/>
                <a:gd name="T59" fmla="*/ 553 h 3189"/>
                <a:gd name="T60" fmla="*/ 1208 w 2414"/>
                <a:gd name="T61" fmla="*/ 1397 h 3189"/>
                <a:gd name="T62" fmla="*/ 1309 w 2414"/>
                <a:gd name="T63" fmla="*/ 1392 h 3189"/>
                <a:gd name="T64" fmla="*/ 1396 w 2414"/>
                <a:gd name="T65" fmla="*/ 1371 h 3189"/>
                <a:gd name="T66" fmla="*/ 1475 w 2414"/>
                <a:gd name="T67" fmla="*/ 1331 h 3189"/>
                <a:gd name="T68" fmla="*/ 1538 w 2414"/>
                <a:gd name="T69" fmla="*/ 1283 h 3189"/>
                <a:gd name="T70" fmla="*/ 1591 w 2414"/>
                <a:gd name="T71" fmla="*/ 1220 h 3189"/>
                <a:gd name="T72" fmla="*/ 1630 w 2414"/>
                <a:gd name="T73" fmla="*/ 1150 h 3189"/>
                <a:gd name="T74" fmla="*/ 1652 w 2414"/>
                <a:gd name="T75" fmla="*/ 1067 h 3189"/>
                <a:gd name="T76" fmla="*/ 1661 w 2414"/>
                <a:gd name="T77" fmla="*/ 979 h 3189"/>
                <a:gd name="T78" fmla="*/ 1652 w 2414"/>
                <a:gd name="T79" fmla="*/ 892 h 3189"/>
                <a:gd name="T80" fmla="*/ 1630 w 2414"/>
                <a:gd name="T81" fmla="*/ 809 h 3189"/>
                <a:gd name="T82" fmla="*/ 1591 w 2414"/>
                <a:gd name="T83" fmla="*/ 739 h 3189"/>
                <a:gd name="T84" fmla="*/ 1538 w 2414"/>
                <a:gd name="T85" fmla="*/ 676 h 3189"/>
                <a:gd name="T86" fmla="*/ 1475 w 2414"/>
                <a:gd name="T87" fmla="*/ 630 h 3189"/>
                <a:gd name="T88" fmla="*/ 1396 w 2414"/>
                <a:gd name="T89" fmla="*/ 593 h 3189"/>
                <a:gd name="T90" fmla="*/ 1309 w 2414"/>
                <a:gd name="T91" fmla="*/ 566 h 3189"/>
                <a:gd name="T92" fmla="*/ 1208 w 2414"/>
                <a:gd name="T93" fmla="*/ 553 h 3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414" h="3189">
                  <a:moveTo>
                    <a:pt x="1073" y="1915"/>
                  </a:moveTo>
                  <a:lnTo>
                    <a:pt x="625" y="1915"/>
                  </a:lnTo>
                  <a:lnTo>
                    <a:pt x="625" y="3186"/>
                  </a:lnTo>
                  <a:lnTo>
                    <a:pt x="0" y="3186"/>
                  </a:lnTo>
                  <a:lnTo>
                    <a:pt x="0" y="0"/>
                  </a:lnTo>
                  <a:lnTo>
                    <a:pt x="1250" y="0"/>
                  </a:lnTo>
                  <a:lnTo>
                    <a:pt x="1311" y="0"/>
                  </a:lnTo>
                  <a:lnTo>
                    <a:pt x="1368" y="2"/>
                  </a:lnTo>
                  <a:lnTo>
                    <a:pt x="1427" y="9"/>
                  </a:lnTo>
                  <a:lnTo>
                    <a:pt x="1484" y="20"/>
                  </a:lnTo>
                  <a:lnTo>
                    <a:pt x="1536" y="31"/>
                  </a:lnTo>
                  <a:lnTo>
                    <a:pt x="1589" y="42"/>
                  </a:lnTo>
                  <a:lnTo>
                    <a:pt x="1641" y="57"/>
                  </a:lnTo>
                  <a:lnTo>
                    <a:pt x="1689" y="75"/>
                  </a:lnTo>
                  <a:lnTo>
                    <a:pt x="1737" y="92"/>
                  </a:lnTo>
                  <a:lnTo>
                    <a:pt x="1781" y="114"/>
                  </a:lnTo>
                  <a:lnTo>
                    <a:pt x="1825" y="140"/>
                  </a:lnTo>
                  <a:lnTo>
                    <a:pt x="1866" y="166"/>
                  </a:lnTo>
                  <a:lnTo>
                    <a:pt x="1908" y="193"/>
                  </a:lnTo>
                  <a:lnTo>
                    <a:pt x="1945" y="223"/>
                  </a:lnTo>
                  <a:lnTo>
                    <a:pt x="1982" y="254"/>
                  </a:lnTo>
                  <a:lnTo>
                    <a:pt x="2015" y="287"/>
                  </a:lnTo>
                  <a:lnTo>
                    <a:pt x="2048" y="319"/>
                  </a:lnTo>
                  <a:lnTo>
                    <a:pt x="2078" y="357"/>
                  </a:lnTo>
                  <a:lnTo>
                    <a:pt x="2109" y="394"/>
                  </a:lnTo>
                  <a:lnTo>
                    <a:pt x="2135" y="431"/>
                  </a:lnTo>
                  <a:lnTo>
                    <a:pt x="2157" y="472"/>
                  </a:lnTo>
                  <a:lnTo>
                    <a:pt x="2183" y="514"/>
                  </a:lnTo>
                  <a:lnTo>
                    <a:pt x="2201" y="555"/>
                  </a:lnTo>
                  <a:lnTo>
                    <a:pt x="2218" y="599"/>
                  </a:lnTo>
                  <a:lnTo>
                    <a:pt x="2233" y="643"/>
                  </a:lnTo>
                  <a:lnTo>
                    <a:pt x="2249" y="687"/>
                  </a:lnTo>
                  <a:lnTo>
                    <a:pt x="2264" y="735"/>
                  </a:lnTo>
                  <a:lnTo>
                    <a:pt x="2271" y="778"/>
                  </a:lnTo>
                  <a:lnTo>
                    <a:pt x="2277" y="826"/>
                  </a:lnTo>
                  <a:lnTo>
                    <a:pt x="2284" y="874"/>
                  </a:lnTo>
                  <a:lnTo>
                    <a:pt x="2286" y="927"/>
                  </a:lnTo>
                  <a:lnTo>
                    <a:pt x="2286" y="975"/>
                  </a:lnTo>
                  <a:lnTo>
                    <a:pt x="2284" y="1056"/>
                  </a:lnTo>
                  <a:lnTo>
                    <a:pt x="2277" y="1132"/>
                  </a:lnTo>
                  <a:lnTo>
                    <a:pt x="2262" y="1207"/>
                  </a:lnTo>
                  <a:lnTo>
                    <a:pt x="2240" y="1279"/>
                  </a:lnTo>
                  <a:lnTo>
                    <a:pt x="2214" y="1344"/>
                  </a:lnTo>
                  <a:lnTo>
                    <a:pt x="2183" y="1406"/>
                  </a:lnTo>
                  <a:lnTo>
                    <a:pt x="2150" y="1465"/>
                  </a:lnTo>
                  <a:lnTo>
                    <a:pt x="2113" y="1517"/>
                  </a:lnTo>
                  <a:lnTo>
                    <a:pt x="2070" y="1570"/>
                  </a:lnTo>
                  <a:lnTo>
                    <a:pt x="2026" y="1618"/>
                  </a:lnTo>
                  <a:lnTo>
                    <a:pt x="1978" y="1659"/>
                  </a:lnTo>
                  <a:lnTo>
                    <a:pt x="1925" y="1696"/>
                  </a:lnTo>
                  <a:lnTo>
                    <a:pt x="1873" y="1733"/>
                  </a:lnTo>
                  <a:lnTo>
                    <a:pt x="1816" y="1764"/>
                  </a:lnTo>
                  <a:lnTo>
                    <a:pt x="1759" y="1790"/>
                  </a:lnTo>
                  <a:lnTo>
                    <a:pt x="1702" y="1816"/>
                  </a:lnTo>
                  <a:lnTo>
                    <a:pt x="2413" y="3188"/>
                  </a:lnTo>
                  <a:lnTo>
                    <a:pt x="1694" y="3188"/>
                  </a:lnTo>
                  <a:lnTo>
                    <a:pt x="1694" y="3186"/>
                  </a:lnTo>
                  <a:lnTo>
                    <a:pt x="1073" y="1915"/>
                  </a:lnTo>
                  <a:close/>
                  <a:moveTo>
                    <a:pt x="1208" y="553"/>
                  </a:moveTo>
                  <a:lnTo>
                    <a:pt x="625" y="553"/>
                  </a:lnTo>
                  <a:lnTo>
                    <a:pt x="625" y="1397"/>
                  </a:lnTo>
                  <a:lnTo>
                    <a:pt x="1208" y="1397"/>
                  </a:lnTo>
                  <a:lnTo>
                    <a:pt x="1261" y="1395"/>
                  </a:lnTo>
                  <a:lnTo>
                    <a:pt x="1309" y="1392"/>
                  </a:lnTo>
                  <a:lnTo>
                    <a:pt x="1353" y="1382"/>
                  </a:lnTo>
                  <a:lnTo>
                    <a:pt x="1396" y="1371"/>
                  </a:lnTo>
                  <a:lnTo>
                    <a:pt x="1433" y="1353"/>
                  </a:lnTo>
                  <a:lnTo>
                    <a:pt x="1475" y="1331"/>
                  </a:lnTo>
                  <a:lnTo>
                    <a:pt x="1508" y="1309"/>
                  </a:lnTo>
                  <a:lnTo>
                    <a:pt x="1538" y="1283"/>
                  </a:lnTo>
                  <a:lnTo>
                    <a:pt x="1569" y="1253"/>
                  </a:lnTo>
                  <a:lnTo>
                    <a:pt x="1591" y="1220"/>
                  </a:lnTo>
                  <a:lnTo>
                    <a:pt x="1613" y="1187"/>
                  </a:lnTo>
                  <a:lnTo>
                    <a:pt x="1630" y="1150"/>
                  </a:lnTo>
                  <a:lnTo>
                    <a:pt x="1645" y="1108"/>
                  </a:lnTo>
                  <a:lnTo>
                    <a:pt x="1652" y="1067"/>
                  </a:lnTo>
                  <a:lnTo>
                    <a:pt x="1659" y="1023"/>
                  </a:lnTo>
                  <a:lnTo>
                    <a:pt x="1661" y="979"/>
                  </a:lnTo>
                  <a:lnTo>
                    <a:pt x="1659" y="936"/>
                  </a:lnTo>
                  <a:lnTo>
                    <a:pt x="1652" y="892"/>
                  </a:lnTo>
                  <a:lnTo>
                    <a:pt x="1645" y="850"/>
                  </a:lnTo>
                  <a:lnTo>
                    <a:pt x="1630" y="809"/>
                  </a:lnTo>
                  <a:lnTo>
                    <a:pt x="1613" y="772"/>
                  </a:lnTo>
                  <a:lnTo>
                    <a:pt x="1591" y="739"/>
                  </a:lnTo>
                  <a:lnTo>
                    <a:pt x="1569" y="706"/>
                  </a:lnTo>
                  <a:lnTo>
                    <a:pt x="1538" y="676"/>
                  </a:lnTo>
                  <a:lnTo>
                    <a:pt x="1508" y="649"/>
                  </a:lnTo>
                  <a:lnTo>
                    <a:pt x="1475" y="630"/>
                  </a:lnTo>
                  <a:lnTo>
                    <a:pt x="1433" y="608"/>
                  </a:lnTo>
                  <a:lnTo>
                    <a:pt x="1396" y="593"/>
                  </a:lnTo>
                  <a:lnTo>
                    <a:pt x="1353" y="577"/>
                  </a:lnTo>
                  <a:lnTo>
                    <a:pt x="1309" y="566"/>
                  </a:lnTo>
                  <a:lnTo>
                    <a:pt x="1261" y="564"/>
                  </a:lnTo>
                  <a:lnTo>
                    <a:pt x="1208" y="553"/>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3600">
                <a:solidFill>
                  <a:schemeClr val="tx1">
                    <a:alpha val="18000"/>
                  </a:schemeClr>
                </a:solidFill>
              </a:endParaRPr>
            </a:p>
          </p:txBody>
        </p:sp>
        <p:sp>
          <p:nvSpPr>
            <p:cNvPr id="25" name="Freeform 24">
              <a:extLst>
                <a:ext uri="{FF2B5EF4-FFF2-40B4-BE49-F238E27FC236}">
                  <a16:creationId xmlns:a16="http://schemas.microsoft.com/office/drawing/2014/main" id="{4AFF56ED-D684-444A-989A-AEFFA7E012D6}"/>
                </a:ext>
              </a:extLst>
            </p:cNvPr>
            <p:cNvSpPr>
              <a:spLocks noChangeArrowheads="1"/>
            </p:cNvSpPr>
            <p:nvPr/>
          </p:nvSpPr>
          <p:spPr bwMode="auto">
            <a:xfrm>
              <a:off x="4572000" y="2951163"/>
              <a:ext cx="825500" cy="1147763"/>
            </a:xfrm>
            <a:custGeom>
              <a:avLst/>
              <a:gdLst>
                <a:gd name="T0" fmla="*/ 625 w 2291"/>
                <a:gd name="T1" fmla="*/ 1989 h 3189"/>
                <a:gd name="T2" fmla="*/ 0 w 2291"/>
                <a:gd name="T3" fmla="*/ 3188 h 3189"/>
                <a:gd name="T4" fmla="*/ 1240 w 2291"/>
                <a:gd name="T5" fmla="*/ 0 h 3189"/>
                <a:gd name="T6" fmla="*/ 1298 w 2291"/>
                <a:gd name="T7" fmla="*/ 0 h 3189"/>
                <a:gd name="T8" fmla="*/ 1416 w 2291"/>
                <a:gd name="T9" fmla="*/ 9 h 3189"/>
                <a:gd name="T10" fmla="*/ 1529 w 2291"/>
                <a:gd name="T11" fmla="*/ 31 h 3189"/>
                <a:gd name="T12" fmla="*/ 1634 w 2291"/>
                <a:gd name="T13" fmla="*/ 59 h 3189"/>
                <a:gd name="T14" fmla="*/ 1730 w 2291"/>
                <a:gd name="T15" fmla="*/ 94 h 3189"/>
                <a:gd name="T16" fmla="*/ 1818 w 2291"/>
                <a:gd name="T17" fmla="*/ 138 h 3189"/>
                <a:gd name="T18" fmla="*/ 1903 w 2291"/>
                <a:gd name="T19" fmla="*/ 195 h 3189"/>
                <a:gd name="T20" fmla="*/ 1977 w 2291"/>
                <a:gd name="T21" fmla="*/ 258 h 3189"/>
                <a:gd name="T22" fmla="*/ 2047 w 2291"/>
                <a:gd name="T23" fmla="*/ 324 h 3189"/>
                <a:gd name="T24" fmla="*/ 2109 w 2291"/>
                <a:gd name="T25" fmla="*/ 398 h 3189"/>
                <a:gd name="T26" fmla="*/ 2161 w 2291"/>
                <a:gd name="T27" fmla="*/ 477 h 3189"/>
                <a:gd name="T28" fmla="*/ 2205 w 2291"/>
                <a:gd name="T29" fmla="*/ 562 h 3189"/>
                <a:gd name="T30" fmla="*/ 2237 w 2291"/>
                <a:gd name="T31" fmla="*/ 650 h 3189"/>
                <a:gd name="T32" fmla="*/ 2264 w 2291"/>
                <a:gd name="T33" fmla="*/ 741 h 3189"/>
                <a:gd name="T34" fmla="*/ 2281 w 2291"/>
                <a:gd name="T35" fmla="*/ 838 h 3189"/>
                <a:gd name="T36" fmla="*/ 2290 w 2291"/>
                <a:gd name="T37" fmla="*/ 938 h 3189"/>
                <a:gd name="T38" fmla="*/ 2290 w 2291"/>
                <a:gd name="T39" fmla="*/ 991 h 3189"/>
                <a:gd name="T40" fmla="*/ 2288 w 2291"/>
                <a:gd name="T41" fmla="*/ 1091 h 3189"/>
                <a:gd name="T42" fmla="*/ 2275 w 2291"/>
                <a:gd name="T43" fmla="*/ 1192 h 3189"/>
                <a:gd name="T44" fmla="*/ 2253 w 2291"/>
                <a:gd name="T45" fmla="*/ 1283 h 3189"/>
                <a:gd name="T46" fmla="*/ 2222 w 2291"/>
                <a:gd name="T47" fmla="*/ 1375 h 3189"/>
                <a:gd name="T48" fmla="*/ 2183 w 2291"/>
                <a:gd name="T49" fmla="*/ 1460 h 3189"/>
                <a:gd name="T50" fmla="*/ 2135 w 2291"/>
                <a:gd name="T51" fmla="*/ 1541 h 3189"/>
                <a:gd name="T52" fmla="*/ 2078 w 2291"/>
                <a:gd name="T53" fmla="*/ 1620 h 3189"/>
                <a:gd name="T54" fmla="*/ 2015 w 2291"/>
                <a:gd name="T55" fmla="*/ 1690 h 3189"/>
                <a:gd name="T56" fmla="*/ 1940 w 2291"/>
                <a:gd name="T57" fmla="*/ 1755 h 3189"/>
                <a:gd name="T58" fmla="*/ 1862 w 2291"/>
                <a:gd name="T59" fmla="*/ 1812 h 3189"/>
                <a:gd name="T60" fmla="*/ 1774 w 2291"/>
                <a:gd name="T61" fmla="*/ 1865 h 3189"/>
                <a:gd name="T62" fmla="*/ 1682 w 2291"/>
                <a:gd name="T63" fmla="*/ 1904 h 3189"/>
                <a:gd name="T64" fmla="*/ 1582 w 2291"/>
                <a:gd name="T65" fmla="*/ 1939 h 3189"/>
                <a:gd name="T66" fmla="*/ 1472 w 2291"/>
                <a:gd name="T67" fmla="*/ 1961 h 3189"/>
                <a:gd name="T68" fmla="*/ 1357 w 2291"/>
                <a:gd name="T69" fmla="*/ 1974 h 3189"/>
                <a:gd name="T70" fmla="*/ 1240 w 2291"/>
                <a:gd name="T71" fmla="*/ 1989 h 3189"/>
                <a:gd name="T72" fmla="*/ 628 w 2291"/>
                <a:gd name="T73" fmla="*/ 553 h 3189"/>
                <a:gd name="T74" fmla="*/ 1207 w 2291"/>
                <a:gd name="T75" fmla="*/ 1428 h 3189"/>
                <a:gd name="T76" fmla="*/ 1259 w 2291"/>
                <a:gd name="T77" fmla="*/ 1428 h 3189"/>
                <a:gd name="T78" fmla="*/ 1354 w 2291"/>
                <a:gd name="T79" fmla="*/ 1415 h 3189"/>
                <a:gd name="T80" fmla="*/ 1440 w 2291"/>
                <a:gd name="T81" fmla="*/ 1382 h 3189"/>
                <a:gd name="T82" fmla="*/ 1510 w 2291"/>
                <a:gd name="T83" fmla="*/ 1338 h 3189"/>
                <a:gd name="T84" fmla="*/ 1573 w 2291"/>
                <a:gd name="T85" fmla="*/ 1281 h 3189"/>
                <a:gd name="T86" fmla="*/ 1617 w 2291"/>
                <a:gd name="T87" fmla="*/ 1211 h 3189"/>
                <a:gd name="T88" fmla="*/ 1650 w 2291"/>
                <a:gd name="T89" fmla="*/ 1133 h 3189"/>
                <a:gd name="T90" fmla="*/ 1663 w 2291"/>
                <a:gd name="T91" fmla="*/ 1045 h 3189"/>
                <a:gd name="T92" fmla="*/ 1665 w 2291"/>
                <a:gd name="T93" fmla="*/ 997 h 3189"/>
                <a:gd name="T94" fmla="*/ 1660 w 2291"/>
                <a:gd name="T95" fmla="*/ 905 h 3189"/>
                <a:gd name="T96" fmla="*/ 1634 w 2291"/>
                <a:gd name="T97" fmla="*/ 820 h 3189"/>
                <a:gd name="T98" fmla="*/ 1595 w 2291"/>
                <a:gd name="T99" fmla="*/ 746 h 3189"/>
                <a:gd name="T100" fmla="*/ 1542 w 2291"/>
                <a:gd name="T101" fmla="*/ 680 h 3189"/>
                <a:gd name="T102" fmla="*/ 1477 w 2291"/>
                <a:gd name="T103" fmla="*/ 628 h 3189"/>
                <a:gd name="T104" fmla="*/ 1398 w 2291"/>
                <a:gd name="T105" fmla="*/ 593 h 3189"/>
                <a:gd name="T106" fmla="*/ 1306 w 2291"/>
                <a:gd name="T107" fmla="*/ 571 h 3189"/>
                <a:gd name="T108" fmla="*/ 1207 w 2291"/>
                <a:gd name="T109" fmla="*/ 553 h 3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291" h="3189">
                  <a:moveTo>
                    <a:pt x="1240" y="1989"/>
                  </a:moveTo>
                  <a:lnTo>
                    <a:pt x="625" y="1989"/>
                  </a:lnTo>
                  <a:lnTo>
                    <a:pt x="625" y="3188"/>
                  </a:lnTo>
                  <a:lnTo>
                    <a:pt x="0" y="3188"/>
                  </a:lnTo>
                  <a:lnTo>
                    <a:pt x="0" y="0"/>
                  </a:lnTo>
                  <a:lnTo>
                    <a:pt x="1240" y="0"/>
                  </a:lnTo>
                  <a:lnTo>
                    <a:pt x="1240" y="0"/>
                  </a:lnTo>
                  <a:lnTo>
                    <a:pt x="1298" y="0"/>
                  </a:lnTo>
                  <a:lnTo>
                    <a:pt x="1357" y="7"/>
                  </a:lnTo>
                  <a:lnTo>
                    <a:pt x="1416" y="9"/>
                  </a:lnTo>
                  <a:lnTo>
                    <a:pt x="1472" y="20"/>
                  </a:lnTo>
                  <a:lnTo>
                    <a:pt x="1529" y="31"/>
                  </a:lnTo>
                  <a:lnTo>
                    <a:pt x="1582" y="42"/>
                  </a:lnTo>
                  <a:lnTo>
                    <a:pt x="1634" y="59"/>
                  </a:lnTo>
                  <a:lnTo>
                    <a:pt x="1682" y="77"/>
                  </a:lnTo>
                  <a:lnTo>
                    <a:pt x="1730" y="94"/>
                  </a:lnTo>
                  <a:lnTo>
                    <a:pt x="1774" y="116"/>
                  </a:lnTo>
                  <a:lnTo>
                    <a:pt x="1818" y="138"/>
                  </a:lnTo>
                  <a:lnTo>
                    <a:pt x="1862" y="169"/>
                  </a:lnTo>
                  <a:lnTo>
                    <a:pt x="1903" y="195"/>
                  </a:lnTo>
                  <a:lnTo>
                    <a:pt x="1940" y="226"/>
                  </a:lnTo>
                  <a:lnTo>
                    <a:pt x="1977" y="258"/>
                  </a:lnTo>
                  <a:lnTo>
                    <a:pt x="2015" y="291"/>
                  </a:lnTo>
                  <a:lnTo>
                    <a:pt x="2047" y="324"/>
                  </a:lnTo>
                  <a:lnTo>
                    <a:pt x="2078" y="361"/>
                  </a:lnTo>
                  <a:lnTo>
                    <a:pt x="2109" y="398"/>
                  </a:lnTo>
                  <a:lnTo>
                    <a:pt x="2135" y="440"/>
                  </a:lnTo>
                  <a:lnTo>
                    <a:pt x="2161" y="477"/>
                  </a:lnTo>
                  <a:lnTo>
                    <a:pt x="2183" y="521"/>
                  </a:lnTo>
                  <a:lnTo>
                    <a:pt x="2205" y="562"/>
                  </a:lnTo>
                  <a:lnTo>
                    <a:pt x="2222" y="606"/>
                  </a:lnTo>
                  <a:lnTo>
                    <a:pt x="2237" y="650"/>
                  </a:lnTo>
                  <a:lnTo>
                    <a:pt x="2253" y="698"/>
                  </a:lnTo>
                  <a:lnTo>
                    <a:pt x="2264" y="741"/>
                  </a:lnTo>
                  <a:lnTo>
                    <a:pt x="2275" y="789"/>
                  </a:lnTo>
                  <a:lnTo>
                    <a:pt x="2281" y="838"/>
                  </a:lnTo>
                  <a:lnTo>
                    <a:pt x="2288" y="890"/>
                  </a:lnTo>
                  <a:lnTo>
                    <a:pt x="2290" y="938"/>
                  </a:lnTo>
                  <a:lnTo>
                    <a:pt x="2290" y="991"/>
                  </a:lnTo>
                  <a:lnTo>
                    <a:pt x="2290" y="991"/>
                  </a:lnTo>
                  <a:lnTo>
                    <a:pt x="2290" y="1043"/>
                  </a:lnTo>
                  <a:lnTo>
                    <a:pt x="2288" y="1091"/>
                  </a:lnTo>
                  <a:lnTo>
                    <a:pt x="2281" y="1139"/>
                  </a:lnTo>
                  <a:lnTo>
                    <a:pt x="2275" y="1192"/>
                  </a:lnTo>
                  <a:lnTo>
                    <a:pt x="2264" y="1240"/>
                  </a:lnTo>
                  <a:lnTo>
                    <a:pt x="2253" y="1283"/>
                  </a:lnTo>
                  <a:lnTo>
                    <a:pt x="2237" y="1331"/>
                  </a:lnTo>
                  <a:lnTo>
                    <a:pt x="2222" y="1375"/>
                  </a:lnTo>
                  <a:lnTo>
                    <a:pt x="2205" y="1419"/>
                  </a:lnTo>
                  <a:lnTo>
                    <a:pt x="2183" y="1460"/>
                  </a:lnTo>
                  <a:lnTo>
                    <a:pt x="2161" y="1504"/>
                  </a:lnTo>
                  <a:lnTo>
                    <a:pt x="2135" y="1541"/>
                  </a:lnTo>
                  <a:lnTo>
                    <a:pt x="2109" y="1583"/>
                  </a:lnTo>
                  <a:lnTo>
                    <a:pt x="2078" y="1620"/>
                  </a:lnTo>
                  <a:lnTo>
                    <a:pt x="2047" y="1657"/>
                  </a:lnTo>
                  <a:lnTo>
                    <a:pt x="2015" y="1690"/>
                  </a:lnTo>
                  <a:lnTo>
                    <a:pt x="1977" y="1723"/>
                  </a:lnTo>
                  <a:lnTo>
                    <a:pt x="1940" y="1755"/>
                  </a:lnTo>
                  <a:lnTo>
                    <a:pt x="1903" y="1786"/>
                  </a:lnTo>
                  <a:lnTo>
                    <a:pt x="1862" y="1812"/>
                  </a:lnTo>
                  <a:lnTo>
                    <a:pt x="1818" y="1839"/>
                  </a:lnTo>
                  <a:lnTo>
                    <a:pt x="1774" y="1865"/>
                  </a:lnTo>
                  <a:lnTo>
                    <a:pt x="1730" y="1887"/>
                  </a:lnTo>
                  <a:lnTo>
                    <a:pt x="1682" y="1904"/>
                  </a:lnTo>
                  <a:lnTo>
                    <a:pt x="1634" y="1922"/>
                  </a:lnTo>
                  <a:lnTo>
                    <a:pt x="1582" y="1939"/>
                  </a:lnTo>
                  <a:lnTo>
                    <a:pt x="1529" y="1950"/>
                  </a:lnTo>
                  <a:lnTo>
                    <a:pt x="1472" y="1961"/>
                  </a:lnTo>
                  <a:lnTo>
                    <a:pt x="1416" y="1972"/>
                  </a:lnTo>
                  <a:lnTo>
                    <a:pt x="1357" y="1974"/>
                  </a:lnTo>
                  <a:lnTo>
                    <a:pt x="1298" y="1976"/>
                  </a:lnTo>
                  <a:lnTo>
                    <a:pt x="1240" y="1989"/>
                  </a:lnTo>
                  <a:close/>
                  <a:moveTo>
                    <a:pt x="1207" y="553"/>
                  </a:moveTo>
                  <a:lnTo>
                    <a:pt x="628" y="553"/>
                  </a:lnTo>
                  <a:lnTo>
                    <a:pt x="628" y="1428"/>
                  </a:lnTo>
                  <a:lnTo>
                    <a:pt x="1207" y="1428"/>
                  </a:lnTo>
                  <a:lnTo>
                    <a:pt x="1207" y="1428"/>
                  </a:lnTo>
                  <a:lnTo>
                    <a:pt x="1259" y="1428"/>
                  </a:lnTo>
                  <a:lnTo>
                    <a:pt x="1306" y="1421"/>
                  </a:lnTo>
                  <a:lnTo>
                    <a:pt x="1354" y="1415"/>
                  </a:lnTo>
                  <a:lnTo>
                    <a:pt x="1398" y="1399"/>
                  </a:lnTo>
                  <a:lnTo>
                    <a:pt x="1440" y="1382"/>
                  </a:lnTo>
                  <a:lnTo>
                    <a:pt x="1477" y="1364"/>
                  </a:lnTo>
                  <a:lnTo>
                    <a:pt x="1510" y="1338"/>
                  </a:lnTo>
                  <a:lnTo>
                    <a:pt x="1542" y="1312"/>
                  </a:lnTo>
                  <a:lnTo>
                    <a:pt x="1573" y="1281"/>
                  </a:lnTo>
                  <a:lnTo>
                    <a:pt x="1595" y="1248"/>
                  </a:lnTo>
                  <a:lnTo>
                    <a:pt x="1617" y="1211"/>
                  </a:lnTo>
                  <a:lnTo>
                    <a:pt x="1634" y="1174"/>
                  </a:lnTo>
                  <a:lnTo>
                    <a:pt x="1650" y="1133"/>
                  </a:lnTo>
                  <a:lnTo>
                    <a:pt x="1660" y="1089"/>
                  </a:lnTo>
                  <a:lnTo>
                    <a:pt x="1663" y="1045"/>
                  </a:lnTo>
                  <a:lnTo>
                    <a:pt x="1665" y="997"/>
                  </a:lnTo>
                  <a:lnTo>
                    <a:pt x="1665" y="997"/>
                  </a:lnTo>
                  <a:lnTo>
                    <a:pt x="1663" y="949"/>
                  </a:lnTo>
                  <a:lnTo>
                    <a:pt x="1660" y="905"/>
                  </a:lnTo>
                  <a:lnTo>
                    <a:pt x="1650" y="862"/>
                  </a:lnTo>
                  <a:lnTo>
                    <a:pt x="1634" y="820"/>
                  </a:lnTo>
                  <a:lnTo>
                    <a:pt x="1617" y="779"/>
                  </a:lnTo>
                  <a:lnTo>
                    <a:pt x="1595" y="746"/>
                  </a:lnTo>
                  <a:lnTo>
                    <a:pt x="1573" y="713"/>
                  </a:lnTo>
                  <a:lnTo>
                    <a:pt x="1542" y="680"/>
                  </a:lnTo>
                  <a:lnTo>
                    <a:pt x="1510" y="654"/>
                  </a:lnTo>
                  <a:lnTo>
                    <a:pt x="1477" y="628"/>
                  </a:lnTo>
                  <a:lnTo>
                    <a:pt x="1440" y="610"/>
                  </a:lnTo>
                  <a:lnTo>
                    <a:pt x="1398" y="593"/>
                  </a:lnTo>
                  <a:lnTo>
                    <a:pt x="1354" y="577"/>
                  </a:lnTo>
                  <a:lnTo>
                    <a:pt x="1306" y="571"/>
                  </a:lnTo>
                  <a:lnTo>
                    <a:pt x="1259" y="564"/>
                  </a:lnTo>
                  <a:lnTo>
                    <a:pt x="1207" y="553"/>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3600">
                <a:solidFill>
                  <a:schemeClr val="tx1">
                    <a:alpha val="18000"/>
                  </a:schemeClr>
                </a:solidFill>
              </a:endParaRPr>
            </a:p>
          </p:txBody>
        </p:sp>
        <p:sp>
          <p:nvSpPr>
            <p:cNvPr id="27" name="Freeform 26">
              <a:extLst>
                <a:ext uri="{FF2B5EF4-FFF2-40B4-BE49-F238E27FC236}">
                  <a16:creationId xmlns:a16="http://schemas.microsoft.com/office/drawing/2014/main" id="{FDC28046-DA17-784C-8358-3D1F9411B941}"/>
                </a:ext>
              </a:extLst>
            </p:cNvPr>
            <p:cNvSpPr>
              <a:spLocks noChangeArrowheads="1"/>
            </p:cNvSpPr>
            <p:nvPr/>
          </p:nvSpPr>
          <p:spPr bwMode="auto">
            <a:xfrm>
              <a:off x="3505200" y="4389438"/>
              <a:ext cx="828675" cy="215900"/>
            </a:xfrm>
            <a:custGeom>
              <a:avLst/>
              <a:gdLst>
                <a:gd name="T0" fmla="*/ 0 w 2302"/>
                <a:gd name="T1" fmla="*/ 599 h 600"/>
                <a:gd name="T2" fmla="*/ 2301 w 2302"/>
                <a:gd name="T3" fmla="*/ 599 h 600"/>
                <a:gd name="T4" fmla="*/ 2301 w 2302"/>
                <a:gd name="T5" fmla="*/ 0 h 600"/>
                <a:gd name="T6" fmla="*/ 0 w 2302"/>
                <a:gd name="T7" fmla="*/ 0 h 600"/>
                <a:gd name="T8" fmla="*/ 0 w 2302"/>
                <a:gd name="T9" fmla="*/ 599 h 600"/>
              </a:gdLst>
              <a:ahLst/>
              <a:cxnLst>
                <a:cxn ang="0">
                  <a:pos x="T0" y="T1"/>
                </a:cxn>
                <a:cxn ang="0">
                  <a:pos x="T2" y="T3"/>
                </a:cxn>
                <a:cxn ang="0">
                  <a:pos x="T4" y="T5"/>
                </a:cxn>
                <a:cxn ang="0">
                  <a:pos x="T6" y="T7"/>
                </a:cxn>
                <a:cxn ang="0">
                  <a:pos x="T8" y="T9"/>
                </a:cxn>
              </a:cxnLst>
              <a:rect l="0" t="0" r="r" b="b"/>
              <a:pathLst>
                <a:path w="2302" h="600">
                  <a:moveTo>
                    <a:pt x="0" y="599"/>
                  </a:moveTo>
                  <a:lnTo>
                    <a:pt x="2301" y="599"/>
                  </a:lnTo>
                  <a:lnTo>
                    <a:pt x="2301" y="0"/>
                  </a:lnTo>
                  <a:lnTo>
                    <a:pt x="0" y="0"/>
                  </a:lnTo>
                  <a:lnTo>
                    <a:pt x="0" y="599"/>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3600">
                <a:solidFill>
                  <a:schemeClr val="tx1">
                    <a:alpha val="18000"/>
                  </a:schemeClr>
                </a:solidFill>
              </a:endParaRPr>
            </a:p>
          </p:txBody>
        </p:sp>
      </p:grpSp>
    </p:spTree>
    <p:extLst>
      <p:ext uri="{BB962C8B-B14F-4D97-AF65-F5344CB8AC3E}">
        <p14:creationId xmlns:p14="http://schemas.microsoft.com/office/powerpoint/2010/main" val="3800406817"/>
      </p:ext>
    </p:extLst>
  </p:cSld>
  <p:clrMapOvr>
    <a:masterClrMapping/>
  </p:clrMapOvr>
  <p:hf hdr="0" ftr="0" dt="0"/>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1_Case Study Short">
    <p:spTree>
      <p:nvGrpSpPr>
        <p:cNvPr id="1" name=""/>
        <p:cNvGrpSpPr/>
        <p:nvPr/>
      </p:nvGrpSpPr>
      <p:grpSpPr>
        <a:xfrm>
          <a:off x="0" y="0"/>
          <a:ext cx="0" cy="0"/>
          <a:chOff x="0" y="0"/>
          <a:chExt cx="0" cy="0"/>
        </a:xfrm>
      </p:grpSpPr>
      <p:sp>
        <p:nvSpPr>
          <p:cNvPr id="2" name="Title 1"/>
          <p:cNvSpPr>
            <a:spLocks noGrp="1"/>
          </p:cNvSpPr>
          <p:nvPr>
            <p:ph type="title"/>
          </p:nvPr>
        </p:nvSpPr>
        <p:spPr>
          <a:xfrm>
            <a:off x="372036" y="1727203"/>
            <a:ext cx="5537698" cy="778933"/>
          </a:xfrm>
        </p:spPr>
        <p:txBody>
          <a:bodyPr>
            <a:noAutofit/>
          </a:bodyPr>
          <a:lstStyle>
            <a:lvl1pPr>
              <a:defRPr sz="2400"/>
            </a:lvl1pPr>
          </a:lstStyle>
          <a:p>
            <a:r>
              <a:rPr lang="en-US"/>
              <a:t>Click to edit Master title style</a:t>
            </a:r>
          </a:p>
        </p:txBody>
      </p:sp>
      <p:sp>
        <p:nvSpPr>
          <p:cNvPr id="4" name="Picture Placeholder 3"/>
          <p:cNvSpPr>
            <a:spLocks noGrp="1"/>
          </p:cNvSpPr>
          <p:nvPr>
            <p:ph type="pic" sz="quarter" idx="13" hasCustomPrompt="1"/>
          </p:nvPr>
        </p:nvSpPr>
        <p:spPr>
          <a:xfrm>
            <a:off x="6092952" y="0"/>
            <a:ext cx="6099048" cy="6858000"/>
          </a:xfrm>
        </p:spPr>
        <p:txBody>
          <a:bodyPr>
            <a:normAutofit/>
          </a:bodyPr>
          <a:lstStyle>
            <a:lvl1pPr marL="0" indent="0" algn="ctr">
              <a:buNone/>
              <a:defRPr sz="1600"/>
            </a:lvl1pPr>
          </a:lstStyle>
          <a:p>
            <a:r>
              <a:rPr lang="en-US"/>
              <a:t>Image Placeholder</a:t>
            </a:r>
          </a:p>
        </p:txBody>
      </p:sp>
      <p:sp>
        <p:nvSpPr>
          <p:cNvPr id="6" name="Text Placeholder 5"/>
          <p:cNvSpPr>
            <a:spLocks noGrp="1"/>
          </p:cNvSpPr>
          <p:nvPr>
            <p:ph type="body" sz="quarter" idx="14" hasCustomPrompt="1"/>
          </p:nvPr>
        </p:nvSpPr>
        <p:spPr>
          <a:xfrm>
            <a:off x="372035" y="2743200"/>
            <a:ext cx="5538227" cy="3613150"/>
          </a:xfrm>
        </p:spPr>
        <p:txBody>
          <a:bodyPr/>
          <a:lstStyle/>
          <a:p>
            <a:pPr lvl="0"/>
            <a:r>
              <a:rPr lang="en-US"/>
              <a:t>Click to edit text</a:t>
            </a:r>
          </a:p>
        </p:txBody>
      </p:sp>
      <p:sp>
        <p:nvSpPr>
          <p:cNvPr id="7" name="Slide Number Placeholder 5">
            <a:extLst>
              <a:ext uri="{FF2B5EF4-FFF2-40B4-BE49-F238E27FC236}">
                <a16:creationId xmlns:a16="http://schemas.microsoft.com/office/drawing/2014/main" id="{5736FDAF-59BD-2443-8E07-F0B210F1F616}"/>
              </a:ext>
            </a:extLst>
          </p:cNvPr>
          <p:cNvSpPr txBox="1">
            <a:spLocks/>
          </p:cNvSpPr>
          <p:nvPr userDrawn="1"/>
        </p:nvSpPr>
        <p:spPr>
          <a:xfrm>
            <a:off x="372034" y="6356350"/>
            <a:ext cx="3285565"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accent5"/>
                </a:solidFill>
                <a:latin typeface="Microsoft Sans Serif" charset="0"/>
                <a:ea typeface="Microsoft Sans Serif" charset="0"/>
                <a:cs typeface="Microsoft Sans Serif"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dirty="0">
                <a:solidFill>
                  <a:srgbClr val="7D7D7D"/>
                </a:solidFill>
                <a:latin typeface="Arial" charset="0"/>
                <a:ea typeface="Arial" charset="0"/>
                <a:cs typeface="Arial" charset="0"/>
              </a:rPr>
              <a:t>© 2018 </a:t>
            </a:r>
            <a:r>
              <a:rPr lang="en-US" sz="800" dirty="0" err="1">
                <a:solidFill>
                  <a:srgbClr val="7D7D7D"/>
                </a:solidFill>
                <a:latin typeface="Arial" charset="0"/>
                <a:ea typeface="Arial" charset="0"/>
                <a:cs typeface="Arial" charset="0"/>
              </a:rPr>
              <a:t>Rightpoint</a:t>
            </a:r>
            <a:r>
              <a:rPr lang="en-US" sz="800" dirty="0">
                <a:solidFill>
                  <a:srgbClr val="7D7D7D"/>
                </a:solidFill>
                <a:latin typeface="Arial" charset="0"/>
                <a:ea typeface="Arial" charset="0"/>
                <a:cs typeface="Arial" charset="0"/>
              </a:rPr>
              <a:t>. All rights reserved.</a:t>
            </a:r>
            <a:r>
              <a:rPr lang="en-US" sz="800" baseline="0" dirty="0">
                <a:solidFill>
                  <a:srgbClr val="7D7D7D"/>
                </a:solidFill>
                <a:latin typeface="Arial" charset="0"/>
                <a:ea typeface="Arial" charset="0"/>
                <a:cs typeface="Arial" charset="0"/>
              </a:rPr>
              <a:t> </a:t>
            </a:r>
            <a:r>
              <a:rPr lang="en-US" sz="800" dirty="0">
                <a:solidFill>
                  <a:srgbClr val="7D7D7D"/>
                </a:solidFill>
                <a:latin typeface="Arial" charset="0"/>
                <a:ea typeface="Arial" charset="0"/>
                <a:cs typeface="Arial" charset="0"/>
              </a:rPr>
              <a:t>Confidential.</a:t>
            </a:r>
          </a:p>
        </p:txBody>
      </p:sp>
    </p:spTree>
    <p:extLst>
      <p:ext uri="{BB962C8B-B14F-4D97-AF65-F5344CB8AC3E}">
        <p14:creationId xmlns:p14="http://schemas.microsoft.com/office/powerpoint/2010/main" val="274066272"/>
      </p:ext>
    </p:extLst>
  </p:cSld>
  <p:clrMapOvr>
    <a:masterClrMapping/>
  </p:clrMapOvr>
  <p:hf hdr="0" ftr="0" dt="0"/>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p:cSld name="1_Fullscreen Image w/ Text">
    <p:spTree>
      <p:nvGrpSpPr>
        <p:cNvPr id="1" name=""/>
        <p:cNvGrpSpPr/>
        <p:nvPr/>
      </p:nvGrpSpPr>
      <p:grpSpPr>
        <a:xfrm>
          <a:off x="0" y="0"/>
          <a:ext cx="0" cy="0"/>
          <a:chOff x="0" y="0"/>
          <a:chExt cx="0" cy="0"/>
        </a:xfrm>
      </p:grpSpPr>
      <p:sp>
        <p:nvSpPr>
          <p:cNvPr id="3" name="Picture Placeholder 2"/>
          <p:cNvSpPr>
            <a:spLocks noGrp="1"/>
          </p:cNvSpPr>
          <p:nvPr>
            <p:ph type="pic" sz="quarter" idx="10" hasCustomPrompt="1"/>
          </p:nvPr>
        </p:nvSpPr>
        <p:spPr>
          <a:xfrm>
            <a:off x="0" y="1"/>
            <a:ext cx="12192000" cy="6858000"/>
          </a:xfrm>
        </p:spPr>
        <p:txBody>
          <a:bodyPr/>
          <a:lstStyle>
            <a:lvl1pPr marL="0" indent="0">
              <a:buNone/>
              <a:defRPr/>
            </a:lvl1pPr>
          </a:lstStyle>
          <a:p>
            <a:r>
              <a:rPr lang="en-US"/>
              <a:t>Click to add image</a:t>
            </a:r>
          </a:p>
        </p:txBody>
      </p:sp>
      <p:sp>
        <p:nvSpPr>
          <p:cNvPr id="5" name="Text Placeholder 4"/>
          <p:cNvSpPr>
            <a:spLocks noGrp="1"/>
          </p:cNvSpPr>
          <p:nvPr>
            <p:ph type="body" sz="quarter" idx="11" hasCustomPrompt="1"/>
          </p:nvPr>
        </p:nvSpPr>
        <p:spPr>
          <a:xfrm>
            <a:off x="658906" y="4760354"/>
            <a:ext cx="7732713" cy="1639887"/>
          </a:xfrm>
        </p:spPr>
        <p:txBody>
          <a:bodyPr>
            <a:normAutofit/>
          </a:bodyPr>
          <a:lstStyle>
            <a:lvl1pPr marL="0" indent="0">
              <a:spcBef>
                <a:spcPts val="0"/>
              </a:spcBef>
              <a:buNone/>
              <a:defRPr sz="3200" baseline="0">
                <a:latin typeface="Georgia" charset="0"/>
                <a:ea typeface="Georgia" charset="0"/>
                <a:cs typeface="Georgia" charset="0"/>
              </a:defRPr>
            </a:lvl1pPr>
          </a:lstStyle>
          <a:p>
            <a:pPr lvl="0"/>
            <a:r>
              <a:rPr lang="en-US"/>
              <a:t>Replace this with your text and change font color to white if needed for legibility on darker image.</a:t>
            </a:r>
          </a:p>
        </p:txBody>
      </p:sp>
    </p:spTree>
    <p:extLst>
      <p:ext uri="{BB962C8B-B14F-4D97-AF65-F5344CB8AC3E}">
        <p14:creationId xmlns:p14="http://schemas.microsoft.com/office/powerpoint/2010/main" val="1189559219"/>
      </p:ext>
    </p:extLst>
  </p:cSld>
  <p:clrMapOvr>
    <a:masterClrMapping/>
  </p:clrMapOvr>
  <p:hf hdr="0" ftr="0" dt="0"/>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1_Divider Black">
    <p:bg>
      <p:bgPr>
        <a:solidFill>
          <a:srgbClr val="1C1C1C"/>
        </a:solidFill>
        <a:effectLst/>
      </p:bgPr>
    </p:bg>
    <p:spTree>
      <p:nvGrpSpPr>
        <p:cNvPr id="1" name=""/>
        <p:cNvGrpSpPr/>
        <p:nvPr/>
      </p:nvGrpSpPr>
      <p:grpSpPr>
        <a:xfrm>
          <a:off x="0" y="0"/>
          <a:ext cx="0" cy="0"/>
          <a:chOff x="0" y="0"/>
          <a:chExt cx="0" cy="0"/>
        </a:xfrm>
      </p:grpSpPr>
      <p:grpSp>
        <p:nvGrpSpPr>
          <p:cNvPr id="4" name="Group 3"/>
          <p:cNvGrpSpPr/>
          <p:nvPr/>
        </p:nvGrpSpPr>
        <p:grpSpPr>
          <a:xfrm>
            <a:off x="-1585" y="0"/>
            <a:ext cx="8698843" cy="6858000"/>
            <a:chOff x="-1588" y="941388"/>
            <a:chExt cx="7186613" cy="5665787"/>
          </a:xfrm>
          <a:solidFill>
            <a:schemeClr val="tx1"/>
          </a:solidFill>
        </p:grpSpPr>
        <p:sp>
          <p:nvSpPr>
            <p:cNvPr id="36" name="Freeform 35"/>
            <p:cNvSpPr>
              <a:spLocks noChangeArrowheads="1"/>
            </p:cNvSpPr>
            <p:nvPr/>
          </p:nvSpPr>
          <p:spPr bwMode="auto">
            <a:xfrm>
              <a:off x="-1588" y="5940425"/>
              <a:ext cx="2492376" cy="666750"/>
            </a:xfrm>
            <a:custGeom>
              <a:avLst/>
              <a:gdLst>
                <a:gd name="T0" fmla="*/ 3462 w 6925"/>
                <a:gd name="T1" fmla="*/ 1849 h 1850"/>
                <a:gd name="T2" fmla="*/ 0 w 6925"/>
                <a:gd name="T3" fmla="*/ 1849 h 1850"/>
                <a:gd name="T4" fmla="*/ 0 w 6925"/>
                <a:gd name="T5" fmla="*/ 0 h 1850"/>
                <a:gd name="T6" fmla="*/ 6924 w 6925"/>
                <a:gd name="T7" fmla="*/ 0 h 1850"/>
                <a:gd name="T8" fmla="*/ 6924 w 6925"/>
                <a:gd name="T9" fmla="*/ 1849 h 1850"/>
                <a:gd name="T10" fmla="*/ 3462 w 6925"/>
                <a:gd name="T11" fmla="*/ 1849 h 1850"/>
              </a:gdLst>
              <a:ahLst/>
              <a:cxnLst>
                <a:cxn ang="0">
                  <a:pos x="T0" y="T1"/>
                </a:cxn>
                <a:cxn ang="0">
                  <a:pos x="T2" y="T3"/>
                </a:cxn>
                <a:cxn ang="0">
                  <a:pos x="T4" y="T5"/>
                </a:cxn>
                <a:cxn ang="0">
                  <a:pos x="T6" y="T7"/>
                </a:cxn>
                <a:cxn ang="0">
                  <a:pos x="T8" y="T9"/>
                </a:cxn>
                <a:cxn ang="0">
                  <a:pos x="T10" y="T11"/>
                </a:cxn>
              </a:cxnLst>
              <a:rect l="0" t="0" r="r" b="b"/>
              <a:pathLst>
                <a:path w="6925" h="1850">
                  <a:moveTo>
                    <a:pt x="3462" y="1849"/>
                  </a:moveTo>
                  <a:lnTo>
                    <a:pt x="0" y="1849"/>
                  </a:lnTo>
                  <a:lnTo>
                    <a:pt x="0" y="0"/>
                  </a:lnTo>
                  <a:lnTo>
                    <a:pt x="6924" y="0"/>
                  </a:lnTo>
                  <a:lnTo>
                    <a:pt x="6924" y="1849"/>
                  </a:lnTo>
                  <a:lnTo>
                    <a:pt x="3462" y="1849"/>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3600"/>
            </a:p>
          </p:txBody>
        </p:sp>
        <p:sp>
          <p:nvSpPr>
            <p:cNvPr id="37" name="Freeform 36"/>
            <p:cNvSpPr>
              <a:spLocks noChangeArrowheads="1"/>
            </p:cNvSpPr>
            <p:nvPr/>
          </p:nvSpPr>
          <p:spPr bwMode="auto">
            <a:xfrm>
              <a:off x="3981450" y="941388"/>
              <a:ext cx="3203575" cy="3908425"/>
            </a:xfrm>
            <a:custGeom>
              <a:avLst/>
              <a:gdLst>
                <a:gd name="T0" fmla="*/ 8858 w 8898"/>
                <a:gd name="T1" fmla="*/ 1740 h 10858"/>
                <a:gd name="T2" fmla="*/ 8788 w 8898"/>
                <a:gd name="T3" fmla="*/ 1364 h 10858"/>
                <a:gd name="T4" fmla="*/ 8687 w 8898"/>
                <a:gd name="T5" fmla="*/ 1001 h 10858"/>
                <a:gd name="T6" fmla="*/ 8547 w 8898"/>
                <a:gd name="T7" fmla="*/ 656 h 10858"/>
                <a:gd name="T8" fmla="*/ 8377 w 8898"/>
                <a:gd name="T9" fmla="*/ 326 h 10858"/>
                <a:gd name="T10" fmla="*/ 8171 w 8898"/>
                <a:gd name="T11" fmla="*/ 22 h 10858"/>
                <a:gd name="T12" fmla="*/ 0 w 8898"/>
                <a:gd name="T13" fmla="*/ 0 h 10858"/>
                <a:gd name="T14" fmla="*/ 2422 w 8898"/>
                <a:gd name="T15" fmla="*/ 10857 h 10858"/>
                <a:gd name="T16" fmla="*/ 4803 w 8898"/>
                <a:gd name="T17" fmla="*/ 6187 h 10858"/>
                <a:gd name="T18" fmla="*/ 5271 w 8898"/>
                <a:gd name="T19" fmla="*/ 6170 h 10858"/>
                <a:gd name="T20" fmla="*/ 5717 w 8898"/>
                <a:gd name="T21" fmla="*/ 6113 h 10858"/>
                <a:gd name="T22" fmla="*/ 6132 w 8898"/>
                <a:gd name="T23" fmla="*/ 6017 h 10858"/>
                <a:gd name="T24" fmla="*/ 6525 w 8898"/>
                <a:gd name="T25" fmla="*/ 5881 h 10858"/>
                <a:gd name="T26" fmla="*/ 6888 w 8898"/>
                <a:gd name="T27" fmla="*/ 5720 h 10858"/>
                <a:gd name="T28" fmla="*/ 7229 w 8898"/>
                <a:gd name="T29" fmla="*/ 5523 h 10858"/>
                <a:gd name="T30" fmla="*/ 7535 w 8898"/>
                <a:gd name="T31" fmla="*/ 5300 h 10858"/>
                <a:gd name="T32" fmla="*/ 7811 w 8898"/>
                <a:gd name="T33" fmla="*/ 5046 h 10858"/>
                <a:gd name="T34" fmla="*/ 8060 w 8898"/>
                <a:gd name="T35" fmla="*/ 4771 h 10858"/>
                <a:gd name="T36" fmla="*/ 8278 w 8898"/>
                <a:gd name="T37" fmla="*/ 4478 h 10858"/>
                <a:gd name="T38" fmla="*/ 8466 w 8898"/>
                <a:gd name="T39" fmla="*/ 4159 h 10858"/>
                <a:gd name="T40" fmla="*/ 8619 w 8898"/>
                <a:gd name="T41" fmla="*/ 3818 h 10858"/>
                <a:gd name="T42" fmla="*/ 8740 w 8898"/>
                <a:gd name="T43" fmla="*/ 3464 h 10858"/>
                <a:gd name="T44" fmla="*/ 8827 w 8898"/>
                <a:gd name="T45" fmla="*/ 3097 h 10858"/>
                <a:gd name="T46" fmla="*/ 8879 w 8898"/>
                <a:gd name="T47" fmla="*/ 2712 h 10858"/>
                <a:gd name="T48" fmla="*/ 8897 w 8898"/>
                <a:gd name="T49" fmla="*/ 2323 h 10858"/>
                <a:gd name="T50" fmla="*/ 8879 w 8898"/>
                <a:gd name="T51" fmla="*/ 1932 h 10858"/>
                <a:gd name="T52" fmla="*/ 6475 w 8898"/>
                <a:gd name="T53" fmla="*/ 2417 h 10858"/>
                <a:gd name="T54" fmla="*/ 6458 w 8898"/>
                <a:gd name="T55" fmla="*/ 2596 h 10858"/>
                <a:gd name="T56" fmla="*/ 6427 w 8898"/>
                <a:gd name="T57" fmla="*/ 2771 h 10858"/>
                <a:gd name="T58" fmla="*/ 6379 w 8898"/>
                <a:gd name="T59" fmla="*/ 2937 h 10858"/>
                <a:gd name="T60" fmla="*/ 6322 w 8898"/>
                <a:gd name="T61" fmla="*/ 3090 h 10858"/>
                <a:gd name="T62" fmla="*/ 6248 w 8898"/>
                <a:gd name="T63" fmla="*/ 3239 h 10858"/>
                <a:gd name="T64" fmla="*/ 6156 w 8898"/>
                <a:gd name="T65" fmla="*/ 3374 h 10858"/>
                <a:gd name="T66" fmla="*/ 6055 w 8898"/>
                <a:gd name="T67" fmla="*/ 3497 h 10858"/>
                <a:gd name="T68" fmla="*/ 5937 w 8898"/>
                <a:gd name="T69" fmla="*/ 3608 h 10858"/>
                <a:gd name="T70" fmla="*/ 5806 w 8898"/>
                <a:gd name="T71" fmla="*/ 3704 h 10858"/>
                <a:gd name="T72" fmla="*/ 5662 w 8898"/>
                <a:gd name="T73" fmla="*/ 3792 h 10858"/>
                <a:gd name="T74" fmla="*/ 5509 w 8898"/>
                <a:gd name="T75" fmla="*/ 3862 h 10858"/>
                <a:gd name="T76" fmla="*/ 5343 w 8898"/>
                <a:gd name="T77" fmla="*/ 3919 h 10858"/>
                <a:gd name="T78" fmla="*/ 5168 w 8898"/>
                <a:gd name="T79" fmla="*/ 3967 h 10858"/>
                <a:gd name="T80" fmla="*/ 4980 w 8898"/>
                <a:gd name="T81" fmla="*/ 3993 h 10858"/>
                <a:gd name="T82" fmla="*/ 4783 w 8898"/>
                <a:gd name="T83" fmla="*/ 4010 h 10858"/>
                <a:gd name="T84" fmla="*/ 2422 w 8898"/>
                <a:gd name="T85" fmla="*/ 4010 h 10858"/>
                <a:gd name="T86" fmla="*/ 4683 w 8898"/>
                <a:gd name="T87" fmla="*/ 616 h 10858"/>
                <a:gd name="T88" fmla="*/ 4884 w 8898"/>
                <a:gd name="T89" fmla="*/ 625 h 10858"/>
                <a:gd name="T90" fmla="*/ 5074 w 8898"/>
                <a:gd name="T91" fmla="*/ 647 h 10858"/>
                <a:gd name="T92" fmla="*/ 5258 w 8898"/>
                <a:gd name="T93" fmla="*/ 686 h 10858"/>
                <a:gd name="T94" fmla="*/ 5428 w 8898"/>
                <a:gd name="T95" fmla="*/ 739 h 10858"/>
                <a:gd name="T96" fmla="*/ 5586 w 8898"/>
                <a:gd name="T97" fmla="*/ 804 h 10858"/>
                <a:gd name="T98" fmla="*/ 5734 w 8898"/>
                <a:gd name="T99" fmla="*/ 887 h 10858"/>
                <a:gd name="T100" fmla="*/ 5874 w 8898"/>
                <a:gd name="T101" fmla="*/ 979 h 10858"/>
                <a:gd name="T102" fmla="*/ 5996 w 8898"/>
                <a:gd name="T103" fmla="*/ 1086 h 10858"/>
                <a:gd name="T104" fmla="*/ 6108 w 8898"/>
                <a:gd name="T105" fmla="*/ 1204 h 10858"/>
                <a:gd name="T106" fmla="*/ 6204 w 8898"/>
                <a:gd name="T107" fmla="*/ 1335 h 10858"/>
                <a:gd name="T108" fmla="*/ 6287 w 8898"/>
                <a:gd name="T109" fmla="*/ 1480 h 10858"/>
                <a:gd name="T110" fmla="*/ 6353 w 8898"/>
                <a:gd name="T111" fmla="*/ 1633 h 10858"/>
                <a:gd name="T112" fmla="*/ 6405 w 8898"/>
                <a:gd name="T113" fmla="*/ 1790 h 10858"/>
                <a:gd name="T114" fmla="*/ 6445 w 8898"/>
                <a:gd name="T115" fmla="*/ 1960 h 10858"/>
                <a:gd name="T116" fmla="*/ 6466 w 8898"/>
                <a:gd name="T117" fmla="*/ 2140 h 10858"/>
                <a:gd name="T118" fmla="*/ 6475 w 8898"/>
                <a:gd name="T119" fmla="*/ 2323 h 108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898" h="10858">
                  <a:moveTo>
                    <a:pt x="8879" y="1932"/>
                  </a:moveTo>
                  <a:lnTo>
                    <a:pt x="8858" y="1740"/>
                  </a:lnTo>
                  <a:lnTo>
                    <a:pt x="8827" y="1552"/>
                  </a:lnTo>
                  <a:lnTo>
                    <a:pt x="8788" y="1364"/>
                  </a:lnTo>
                  <a:lnTo>
                    <a:pt x="8740" y="1180"/>
                  </a:lnTo>
                  <a:lnTo>
                    <a:pt x="8687" y="1001"/>
                  </a:lnTo>
                  <a:lnTo>
                    <a:pt x="8619" y="826"/>
                  </a:lnTo>
                  <a:lnTo>
                    <a:pt x="8547" y="656"/>
                  </a:lnTo>
                  <a:lnTo>
                    <a:pt x="8466" y="485"/>
                  </a:lnTo>
                  <a:lnTo>
                    <a:pt x="8377" y="326"/>
                  </a:lnTo>
                  <a:lnTo>
                    <a:pt x="8278" y="175"/>
                  </a:lnTo>
                  <a:lnTo>
                    <a:pt x="8171" y="22"/>
                  </a:lnTo>
                  <a:lnTo>
                    <a:pt x="8154" y="0"/>
                  </a:lnTo>
                  <a:lnTo>
                    <a:pt x="0" y="0"/>
                  </a:lnTo>
                  <a:lnTo>
                    <a:pt x="0" y="10857"/>
                  </a:lnTo>
                  <a:lnTo>
                    <a:pt x="2422" y="10857"/>
                  </a:lnTo>
                  <a:lnTo>
                    <a:pt x="2422" y="6187"/>
                  </a:lnTo>
                  <a:lnTo>
                    <a:pt x="4803" y="6187"/>
                  </a:lnTo>
                  <a:lnTo>
                    <a:pt x="5043" y="6183"/>
                  </a:lnTo>
                  <a:lnTo>
                    <a:pt x="5271" y="6170"/>
                  </a:lnTo>
                  <a:lnTo>
                    <a:pt x="5498" y="6144"/>
                  </a:lnTo>
                  <a:lnTo>
                    <a:pt x="5717" y="6113"/>
                  </a:lnTo>
                  <a:lnTo>
                    <a:pt x="5926" y="6069"/>
                  </a:lnTo>
                  <a:lnTo>
                    <a:pt x="6132" y="6017"/>
                  </a:lnTo>
                  <a:lnTo>
                    <a:pt x="6333" y="5953"/>
                  </a:lnTo>
                  <a:lnTo>
                    <a:pt x="6525" y="5881"/>
                  </a:lnTo>
                  <a:lnTo>
                    <a:pt x="6709" y="5805"/>
                  </a:lnTo>
                  <a:lnTo>
                    <a:pt x="6888" y="5720"/>
                  </a:lnTo>
                  <a:lnTo>
                    <a:pt x="7063" y="5626"/>
                  </a:lnTo>
                  <a:lnTo>
                    <a:pt x="7229" y="5523"/>
                  </a:lnTo>
                  <a:lnTo>
                    <a:pt x="7384" y="5411"/>
                  </a:lnTo>
                  <a:lnTo>
                    <a:pt x="7535" y="5300"/>
                  </a:lnTo>
                  <a:lnTo>
                    <a:pt x="7677" y="5175"/>
                  </a:lnTo>
                  <a:lnTo>
                    <a:pt x="7811" y="5046"/>
                  </a:lnTo>
                  <a:lnTo>
                    <a:pt x="7940" y="4913"/>
                  </a:lnTo>
                  <a:lnTo>
                    <a:pt x="8060" y="4771"/>
                  </a:lnTo>
                  <a:lnTo>
                    <a:pt x="8171" y="4629"/>
                  </a:lnTo>
                  <a:lnTo>
                    <a:pt x="8278" y="4478"/>
                  </a:lnTo>
                  <a:lnTo>
                    <a:pt x="8377" y="4319"/>
                  </a:lnTo>
                  <a:lnTo>
                    <a:pt x="8466" y="4159"/>
                  </a:lnTo>
                  <a:lnTo>
                    <a:pt x="8547" y="3993"/>
                  </a:lnTo>
                  <a:lnTo>
                    <a:pt x="8619" y="3818"/>
                  </a:lnTo>
                  <a:lnTo>
                    <a:pt x="8687" y="3643"/>
                  </a:lnTo>
                  <a:lnTo>
                    <a:pt x="8740" y="3464"/>
                  </a:lnTo>
                  <a:lnTo>
                    <a:pt x="8788" y="3280"/>
                  </a:lnTo>
                  <a:lnTo>
                    <a:pt x="8827" y="3097"/>
                  </a:lnTo>
                  <a:lnTo>
                    <a:pt x="8858" y="2905"/>
                  </a:lnTo>
                  <a:lnTo>
                    <a:pt x="8879" y="2712"/>
                  </a:lnTo>
                  <a:lnTo>
                    <a:pt x="8893" y="2520"/>
                  </a:lnTo>
                  <a:lnTo>
                    <a:pt x="8897" y="2323"/>
                  </a:lnTo>
                  <a:lnTo>
                    <a:pt x="8893" y="2126"/>
                  </a:lnTo>
                  <a:lnTo>
                    <a:pt x="8879" y="1932"/>
                  </a:lnTo>
                  <a:close/>
                  <a:moveTo>
                    <a:pt x="6475" y="2323"/>
                  </a:moveTo>
                  <a:lnTo>
                    <a:pt x="6475" y="2417"/>
                  </a:lnTo>
                  <a:lnTo>
                    <a:pt x="6466" y="2507"/>
                  </a:lnTo>
                  <a:lnTo>
                    <a:pt x="6458" y="2596"/>
                  </a:lnTo>
                  <a:lnTo>
                    <a:pt x="6445" y="2686"/>
                  </a:lnTo>
                  <a:lnTo>
                    <a:pt x="6427" y="2771"/>
                  </a:lnTo>
                  <a:lnTo>
                    <a:pt x="6405" y="2856"/>
                  </a:lnTo>
                  <a:lnTo>
                    <a:pt x="6379" y="2937"/>
                  </a:lnTo>
                  <a:lnTo>
                    <a:pt x="6353" y="3014"/>
                  </a:lnTo>
                  <a:lnTo>
                    <a:pt x="6322" y="3090"/>
                  </a:lnTo>
                  <a:lnTo>
                    <a:pt x="6287" y="3167"/>
                  </a:lnTo>
                  <a:lnTo>
                    <a:pt x="6248" y="3239"/>
                  </a:lnTo>
                  <a:lnTo>
                    <a:pt x="6204" y="3307"/>
                  </a:lnTo>
                  <a:lnTo>
                    <a:pt x="6156" y="3374"/>
                  </a:lnTo>
                  <a:lnTo>
                    <a:pt x="6108" y="3438"/>
                  </a:lnTo>
                  <a:lnTo>
                    <a:pt x="6055" y="3497"/>
                  </a:lnTo>
                  <a:lnTo>
                    <a:pt x="5996" y="3556"/>
                  </a:lnTo>
                  <a:lnTo>
                    <a:pt x="5937" y="3608"/>
                  </a:lnTo>
                  <a:lnTo>
                    <a:pt x="5874" y="3661"/>
                  </a:lnTo>
                  <a:lnTo>
                    <a:pt x="5806" y="3704"/>
                  </a:lnTo>
                  <a:lnTo>
                    <a:pt x="5734" y="3748"/>
                  </a:lnTo>
                  <a:lnTo>
                    <a:pt x="5662" y="3792"/>
                  </a:lnTo>
                  <a:lnTo>
                    <a:pt x="5586" y="3827"/>
                  </a:lnTo>
                  <a:lnTo>
                    <a:pt x="5509" y="3862"/>
                  </a:lnTo>
                  <a:lnTo>
                    <a:pt x="5428" y="3892"/>
                  </a:lnTo>
                  <a:lnTo>
                    <a:pt x="5343" y="3919"/>
                  </a:lnTo>
                  <a:lnTo>
                    <a:pt x="5258" y="3945"/>
                  </a:lnTo>
                  <a:lnTo>
                    <a:pt x="5168" y="3967"/>
                  </a:lnTo>
                  <a:lnTo>
                    <a:pt x="5074" y="3980"/>
                  </a:lnTo>
                  <a:lnTo>
                    <a:pt x="4980" y="3993"/>
                  </a:lnTo>
                  <a:lnTo>
                    <a:pt x="4882" y="4006"/>
                  </a:lnTo>
                  <a:lnTo>
                    <a:pt x="4783" y="4010"/>
                  </a:lnTo>
                  <a:lnTo>
                    <a:pt x="4681" y="4010"/>
                  </a:lnTo>
                  <a:lnTo>
                    <a:pt x="2422" y="4010"/>
                  </a:lnTo>
                  <a:lnTo>
                    <a:pt x="2422" y="616"/>
                  </a:lnTo>
                  <a:lnTo>
                    <a:pt x="4683" y="616"/>
                  </a:lnTo>
                  <a:lnTo>
                    <a:pt x="4786" y="621"/>
                  </a:lnTo>
                  <a:lnTo>
                    <a:pt x="4884" y="625"/>
                  </a:lnTo>
                  <a:lnTo>
                    <a:pt x="4980" y="634"/>
                  </a:lnTo>
                  <a:lnTo>
                    <a:pt x="5074" y="647"/>
                  </a:lnTo>
                  <a:lnTo>
                    <a:pt x="5168" y="664"/>
                  </a:lnTo>
                  <a:lnTo>
                    <a:pt x="5258" y="686"/>
                  </a:lnTo>
                  <a:lnTo>
                    <a:pt x="5343" y="712"/>
                  </a:lnTo>
                  <a:lnTo>
                    <a:pt x="5428" y="739"/>
                  </a:lnTo>
                  <a:lnTo>
                    <a:pt x="5509" y="769"/>
                  </a:lnTo>
                  <a:lnTo>
                    <a:pt x="5586" y="804"/>
                  </a:lnTo>
                  <a:lnTo>
                    <a:pt x="5662" y="844"/>
                  </a:lnTo>
                  <a:lnTo>
                    <a:pt x="5734" y="887"/>
                  </a:lnTo>
                  <a:lnTo>
                    <a:pt x="5806" y="931"/>
                  </a:lnTo>
                  <a:lnTo>
                    <a:pt x="5874" y="979"/>
                  </a:lnTo>
                  <a:lnTo>
                    <a:pt x="5937" y="1027"/>
                  </a:lnTo>
                  <a:lnTo>
                    <a:pt x="5996" y="1086"/>
                  </a:lnTo>
                  <a:lnTo>
                    <a:pt x="6055" y="1145"/>
                  </a:lnTo>
                  <a:lnTo>
                    <a:pt x="6108" y="1204"/>
                  </a:lnTo>
                  <a:lnTo>
                    <a:pt x="6156" y="1268"/>
                  </a:lnTo>
                  <a:lnTo>
                    <a:pt x="6204" y="1335"/>
                  </a:lnTo>
                  <a:lnTo>
                    <a:pt x="6248" y="1407"/>
                  </a:lnTo>
                  <a:lnTo>
                    <a:pt x="6287" y="1480"/>
                  </a:lnTo>
                  <a:lnTo>
                    <a:pt x="6322" y="1552"/>
                  </a:lnTo>
                  <a:lnTo>
                    <a:pt x="6353" y="1633"/>
                  </a:lnTo>
                  <a:lnTo>
                    <a:pt x="6379" y="1709"/>
                  </a:lnTo>
                  <a:lnTo>
                    <a:pt x="6405" y="1790"/>
                  </a:lnTo>
                  <a:lnTo>
                    <a:pt x="6427" y="1875"/>
                  </a:lnTo>
                  <a:lnTo>
                    <a:pt x="6445" y="1960"/>
                  </a:lnTo>
                  <a:lnTo>
                    <a:pt x="6458" y="2050"/>
                  </a:lnTo>
                  <a:lnTo>
                    <a:pt x="6466" y="2140"/>
                  </a:lnTo>
                  <a:lnTo>
                    <a:pt x="6475" y="2234"/>
                  </a:lnTo>
                  <a:lnTo>
                    <a:pt x="6475" y="2323"/>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3600"/>
            </a:p>
          </p:txBody>
        </p:sp>
        <p:sp>
          <p:nvSpPr>
            <p:cNvPr id="38" name="Freeform 37"/>
            <p:cNvSpPr>
              <a:spLocks noChangeArrowheads="1"/>
            </p:cNvSpPr>
            <p:nvPr/>
          </p:nvSpPr>
          <p:spPr bwMode="auto">
            <a:xfrm>
              <a:off x="-1588" y="941388"/>
              <a:ext cx="3186113" cy="3908425"/>
            </a:xfrm>
            <a:custGeom>
              <a:avLst/>
              <a:gdLst>
                <a:gd name="T0" fmla="*/ 6190 w 8851"/>
                <a:gd name="T1" fmla="*/ 5470 h 10858"/>
                <a:gd name="T2" fmla="*/ 6413 w 8851"/>
                <a:gd name="T3" fmla="*/ 5374 h 10858"/>
                <a:gd name="T4" fmla="*/ 6627 w 8851"/>
                <a:gd name="T5" fmla="*/ 5263 h 10858"/>
                <a:gd name="T6" fmla="*/ 6837 w 8851"/>
                <a:gd name="T7" fmla="*/ 5132 h 10858"/>
                <a:gd name="T8" fmla="*/ 7038 w 8851"/>
                <a:gd name="T9" fmla="*/ 4992 h 10858"/>
                <a:gd name="T10" fmla="*/ 7230 w 8851"/>
                <a:gd name="T11" fmla="*/ 4830 h 10858"/>
                <a:gd name="T12" fmla="*/ 7414 w 8851"/>
                <a:gd name="T13" fmla="*/ 4660 h 10858"/>
                <a:gd name="T14" fmla="*/ 7584 w 8851"/>
                <a:gd name="T15" fmla="*/ 4467 h 10858"/>
                <a:gd name="T16" fmla="*/ 7742 w 8851"/>
                <a:gd name="T17" fmla="*/ 4266 h 10858"/>
                <a:gd name="T18" fmla="*/ 7882 w 8851"/>
                <a:gd name="T19" fmla="*/ 4048 h 10858"/>
                <a:gd name="T20" fmla="*/ 8008 w 8851"/>
                <a:gd name="T21" fmla="*/ 3812 h 10858"/>
                <a:gd name="T22" fmla="*/ 8120 w 8851"/>
                <a:gd name="T23" fmla="*/ 3562 h 10858"/>
                <a:gd name="T24" fmla="*/ 8203 w 8851"/>
                <a:gd name="T25" fmla="*/ 3300 h 10858"/>
                <a:gd name="T26" fmla="*/ 8273 w 8851"/>
                <a:gd name="T27" fmla="*/ 3020 h 10858"/>
                <a:gd name="T28" fmla="*/ 8317 w 8851"/>
                <a:gd name="T29" fmla="*/ 2728 h 10858"/>
                <a:gd name="T30" fmla="*/ 8343 w 8851"/>
                <a:gd name="T31" fmla="*/ 2417 h 10858"/>
                <a:gd name="T32" fmla="*/ 8338 w 8851"/>
                <a:gd name="T33" fmla="*/ 2065 h 10858"/>
                <a:gd name="T34" fmla="*/ 8308 w 8851"/>
                <a:gd name="T35" fmla="*/ 1685 h 10858"/>
                <a:gd name="T36" fmla="*/ 8238 w 8851"/>
                <a:gd name="T37" fmla="*/ 1313 h 10858"/>
                <a:gd name="T38" fmla="*/ 8135 w 8851"/>
                <a:gd name="T39" fmla="*/ 959 h 10858"/>
                <a:gd name="T40" fmla="*/ 8000 w 8851"/>
                <a:gd name="T41" fmla="*/ 618 h 10858"/>
                <a:gd name="T42" fmla="*/ 7834 w 8851"/>
                <a:gd name="T43" fmla="*/ 293 h 10858"/>
                <a:gd name="T44" fmla="*/ 7637 w 8851"/>
                <a:gd name="T45" fmla="*/ 0 h 10858"/>
                <a:gd name="T46" fmla="*/ 0 w 8851"/>
                <a:gd name="T47" fmla="*/ 10857 h 10858"/>
                <a:gd name="T48" fmla="*/ 1882 w 8851"/>
                <a:gd name="T49" fmla="*/ 5910 h 10858"/>
                <a:gd name="T50" fmla="*/ 6043 w 8851"/>
                <a:gd name="T51" fmla="*/ 10855 h 10858"/>
                <a:gd name="T52" fmla="*/ 6078 w 8851"/>
                <a:gd name="T53" fmla="*/ 5510 h 10858"/>
                <a:gd name="T54" fmla="*/ 5914 w 8851"/>
                <a:gd name="T55" fmla="*/ 2432 h 10858"/>
                <a:gd name="T56" fmla="*/ 5893 w 8851"/>
                <a:gd name="T57" fmla="*/ 2603 h 10858"/>
                <a:gd name="T58" fmla="*/ 5853 w 8851"/>
                <a:gd name="T59" fmla="*/ 2765 h 10858"/>
                <a:gd name="T60" fmla="*/ 5801 w 8851"/>
                <a:gd name="T61" fmla="*/ 2918 h 10858"/>
                <a:gd name="T62" fmla="*/ 5731 w 8851"/>
                <a:gd name="T63" fmla="*/ 3062 h 10858"/>
                <a:gd name="T64" fmla="*/ 5652 w 8851"/>
                <a:gd name="T65" fmla="*/ 3202 h 10858"/>
                <a:gd name="T66" fmla="*/ 5556 w 8851"/>
                <a:gd name="T67" fmla="*/ 3329 h 10858"/>
                <a:gd name="T68" fmla="*/ 5451 w 8851"/>
                <a:gd name="T69" fmla="*/ 3440 h 10858"/>
                <a:gd name="T70" fmla="*/ 5329 w 8851"/>
                <a:gd name="T71" fmla="*/ 3541 h 10858"/>
                <a:gd name="T72" fmla="*/ 5193 w 8851"/>
                <a:gd name="T73" fmla="*/ 3632 h 10858"/>
                <a:gd name="T74" fmla="*/ 5045 w 8851"/>
                <a:gd name="T75" fmla="*/ 3707 h 10858"/>
                <a:gd name="T76" fmla="*/ 4892 w 8851"/>
                <a:gd name="T77" fmla="*/ 3772 h 10858"/>
                <a:gd name="T78" fmla="*/ 4721 w 8851"/>
                <a:gd name="T79" fmla="*/ 3825 h 10858"/>
                <a:gd name="T80" fmla="*/ 4546 w 8851"/>
                <a:gd name="T81" fmla="*/ 3860 h 10858"/>
                <a:gd name="T82" fmla="*/ 4358 w 8851"/>
                <a:gd name="T83" fmla="*/ 3882 h 10858"/>
                <a:gd name="T84" fmla="*/ 4166 w 8851"/>
                <a:gd name="T85" fmla="*/ 3890 h 10858"/>
                <a:gd name="T86" fmla="*/ 1882 w 8851"/>
                <a:gd name="T87" fmla="*/ 616 h 10858"/>
                <a:gd name="T88" fmla="*/ 4264 w 8851"/>
                <a:gd name="T89" fmla="*/ 621 h 10858"/>
                <a:gd name="T90" fmla="*/ 4452 w 8851"/>
                <a:gd name="T91" fmla="*/ 634 h 10858"/>
                <a:gd name="T92" fmla="*/ 4636 w 8851"/>
                <a:gd name="T93" fmla="*/ 664 h 10858"/>
                <a:gd name="T94" fmla="*/ 4806 w 8851"/>
                <a:gd name="T95" fmla="*/ 708 h 10858"/>
                <a:gd name="T96" fmla="*/ 4968 w 8851"/>
                <a:gd name="T97" fmla="*/ 765 h 10858"/>
                <a:gd name="T98" fmla="*/ 5121 w 8851"/>
                <a:gd name="T99" fmla="*/ 839 h 10858"/>
                <a:gd name="T100" fmla="*/ 5261 w 8851"/>
                <a:gd name="T101" fmla="*/ 922 h 10858"/>
                <a:gd name="T102" fmla="*/ 5392 w 8851"/>
                <a:gd name="T103" fmla="*/ 1014 h 10858"/>
                <a:gd name="T104" fmla="*/ 5504 w 8851"/>
                <a:gd name="T105" fmla="*/ 1125 h 10858"/>
                <a:gd name="T106" fmla="*/ 5604 w 8851"/>
                <a:gd name="T107" fmla="*/ 1244 h 10858"/>
                <a:gd name="T108" fmla="*/ 5692 w 8851"/>
                <a:gd name="T109" fmla="*/ 1379 h 10858"/>
                <a:gd name="T110" fmla="*/ 5766 w 8851"/>
                <a:gd name="T111" fmla="*/ 1519 h 10858"/>
                <a:gd name="T112" fmla="*/ 5827 w 8851"/>
                <a:gd name="T113" fmla="*/ 1668 h 10858"/>
                <a:gd name="T114" fmla="*/ 5875 w 8851"/>
                <a:gd name="T115" fmla="*/ 1825 h 10858"/>
                <a:gd name="T116" fmla="*/ 5906 w 8851"/>
                <a:gd name="T117" fmla="*/ 1995 h 10858"/>
                <a:gd name="T118" fmla="*/ 5919 w 8851"/>
                <a:gd name="T119" fmla="*/ 2166 h 10858"/>
                <a:gd name="T120" fmla="*/ 5919 w 8851"/>
                <a:gd name="T121" fmla="*/ 2343 h 108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8851" h="10858">
                  <a:moveTo>
                    <a:pt x="6078" y="5510"/>
                  </a:moveTo>
                  <a:lnTo>
                    <a:pt x="6190" y="5470"/>
                  </a:lnTo>
                  <a:lnTo>
                    <a:pt x="6301" y="5422"/>
                  </a:lnTo>
                  <a:lnTo>
                    <a:pt x="6413" y="5374"/>
                  </a:lnTo>
                  <a:lnTo>
                    <a:pt x="6520" y="5322"/>
                  </a:lnTo>
                  <a:lnTo>
                    <a:pt x="6627" y="5263"/>
                  </a:lnTo>
                  <a:lnTo>
                    <a:pt x="6734" y="5199"/>
                  </a:lnTo>
                  <a:lnTo>
                    <a:pt x="6837" y="5132"/>
                  </a:lnTo>
                  <a:lnTo>
                    <a:pt x="6940" y="5064"/>
                  </a:lnTo>
                  <a:lnTo>
                    <a:pt x="7038" y="4992"/>
                  </a:lnTo>
                  <a:lnTo>
                    <a:pt x="7136" y="4911"/>
                  </a:lnTo>
                  <a:lnTo>
                    <a:pt x="7230" y="4830"/>
                  </a:lnTo>
                  <a:lnTo>
                    <a:pt x="7324" y="4745"/>
                  </a:lnTo>
                  <a:lnTo>
                    <a:pt x="7414" y="4660"/>
                  </a:lnTo>
                  <a:lnTo>
                    <a:pt x="7499" y="4566"/>
                  </a:lnTo>
                  <a:lnTo>
                    <a:pt x="7584" y="4467"/>
                  </a:lnTo>
                  <a:lnTo>
                    <a:pt x="7665" y="4369"/>
                  </a:lnTo>
                  <a:lnTo>
                    <a:pt x="7742" y="4266"/>
                  </a:lnTo>
                  <a:lnTo>
                    <a:pt x="7814" y="4159"/>
                  </a:lnTo>
                  <a:lnTo>
                    <a:pt x="7882" y="4048"/>
                  </a:lnTo>
                  <a:lnTo>
                    <a:pt x="7949" y="3932"/>
                  </a:lnTo>
                  <a:lnTo>
                    <a:pt x="8008" y="3812"/>
                  </a:lnTo>
                  <a:lnTo>
                    <a:pt x="8067" y="3691"/>
                  </a:lnTo>
                  <a:lnTo>
                    <a:pt x="8120" y="3562"/>
                  </a:lnTo>
                  <a:lnTo>
                    <a:pt x="8164" y="3433"/>
                  </a:lnTo>
                  <a:lnTo>
                    <a:pt x="8203" y="3300"/>
                  </a:lnTo>
                  <a:lnTo>
                    <a:pt x="8242" y="3162"/>
                  </a:lnTo>
                  <a:lnTo>
                    <a:pt x="8273" y="3020"/>
                  </a:lnTo>
                  <a:lnTo>
                    <a:pt x="8299" y="2878"/>
                  </a:lnTo>
                  <a:lnTo>
                    <a:pt x="8317" y="2728"/>
                  </a:lnTo>
                  <a:lnTo>
                    <a:pt x="8334" y="2577"/>
                  </a:lnTo>
                  <a:lnTo>
                    <a:pt x="8343" y="2417"/>
                  </a:lnTo>
                  <a:lnTo>
                    <a:pt x="8343" y="2258"/>
                  </a:lnTo>
                  <a:lnTo>
                    <a:pt x="8338" y="2065"/>
                  </a:lnTo>
                  <a:lnTo>
                    <a:pt x="8330" y="1873"/>
                  </a:lnTo>
                  <a:lnTo>
                    <a:pt x="8308" y="1685"/>
                  </a:lnTo>
                  <a:lnTo>
                    <a:pt x="8277" y="1497"/>
                  </a:lnTo>
                  <a:lnTo>
                    <a:pt x="8238" y="1313"/>
                  </a:lnTo>
                  <a:lnTo>
                    <a:pt x="8194" y="1134"/>
                  </a:lnTo>
                  <a:lnTo>
                    <a:pt x="8135" y="959"/>
                  </a:lnTo>
                  <a:lnTo>
                    <a:pt x="8072" y="785"/>
                  </a:lnTo>
                  <a:lnTo>
                    <a:pt x="8000" y="618"/>
                  </a:lnTo>
                  <a:lnTo>
                    <a:pt x="7919" y="452"/>
                  </a:lnTo>
                  <a:lnTo>
                    <a:pt x="7834" y="293"/>
                  </a:lnTo>
                  <a:lnTo>
                    <a:pt x="7735" y="142"/>
                  </a:lnTo>
                  <a:lnTo>
                    <a:pt x="7637" y="0"/>
                  </a:lnTo>
                  <a:lnTo>
                    <a:pt x="0" y="0"/>
                  </a:lnTo>
                  <a:lnTo>
                    <a:pt x="0" y="10857"/>
                  </a:lnTo>
                  <a:lnTo>
                    <a:pt x="1882" y="10857"/>
                  </a:lnTo>
                  <a:lnTo>
                    <a:pt x="1882" y="5910"/>
                  </a:lnTo>
                  <a:lnTo>
                    <a:pt x="3626" y="5910"/>
                  </a:lnTo>
                  <a:lnTo>
                    <a:pt x="6043" y="10855"/>
                  </a:lnTo>
                  <a:lnTo>
                    <a:pt x="8850" y="10855"/>
                  </a:lnTo>
                  <a:lnTo>
                    <a:pt x="6078" y="5510"/>
                  </a:lnTo>
                  <a:close/>
                  <a:moveTo>
                    <a:pt x="5919" y="2343"/>
                  </a:moveTo>
                  <a:lnTo>
                    <a:pt x="5914" y="2432"/>
                  </a:lnTo>
                  <a:lnTo>
                    <a:pt x="5906" y="2518"/>
                  </a:lnTo>
                  <a:lnTo>
                    <a:pt x="5893" y="2603"/>
                  </a:lnTo>
                  <a:lnTo>
                    <a:pt x="5875" y="2684"/>
                  </a:lnTo>
                  <a:lnTo>
                    <a:pt x="5853" y="2765"/>
                  </a:lnTo>
                  <a:lnTo>
                    <a:pt x="5827" y="2841"/>
                  </a:lnTo>
                  <a:lnTo>
                    <a:pt x="5801" y="2918"/>
                  </a:lnTo>
                  <a:lnTo>
                    <a:pt x="5766" y="2994"/>
                  </a:lnTo>
                  <a:lnTo>
                    <a:pt x="5731" y="3062"/>
                  </a:lnTo>
                  <a:lnTo>
                    <a:pt x="5692" y="3134"/>
                  </a:lnTo>
                  <a:lnTo>
                    <a:pt x="5652" y="3202"/>
                  </a:lnTo>
                  <a:lnTo>
                    <a:pt x="5604" y="3265"/>
                  </a:lnTo>
                  <a:lnTo>
                    <a:pt x="5556" y="3329"/>
                  </a:lnTo>
                  <a:lnTo>
                    <a:pt x="5504" y="3388"/>
                  </a:lnTo>
                  <a:lnTo>
                    <a:pt x="5451" y="3440"/>
                  </a:lnTo>
                  <a:lnTo>
                    <a:pt x="5392" y="3492"/>
                  </a:lnTo>
                  <a:lnTo>
                    <a:pt x="5329" y="3541"/>
                  </a:lnTo>
                  <a:lnTo>
                    <a:pt x="5261" y="3589"/>
                  </a:lnTo>
                  <a:lnTo>
                    <a:pt x="5193" y="3632"/>
                  </a:lnTo>
                  <a:lnTo>
                    <a:pt x="5121" y="3672"/>
                  </a:lnTo>
                  <a:lnTo>
                    <a:pt x="5045" y="3707"/>
                  </a:lnTo>
                  <a:lnTo>
                    <a:pt x="4968" y="3742"/>
                  </a:lnTo>
                  <a:lnTo>
                    <a:pt x="4892" y="3772"/>
                  </a:lnTo>
                  <a:lnTo>
                    <a:pt x="4806" y="3798"/>
                  </a:lnTo>
                  <a:lnTo>
                    <a:pt x="4721" y="3825"/>
                  </a:lnTo>
                  <a:lnTo>
                    <a:pt x="4636" y="3842"/>
                  </a:lnTo>
                  <a:lnTo>
                    <a:pt x="4546" y="3860"/>
                  </a:lnTo>
                  <a:lnTo>
                    <a:pt x="4452" y="3873"/>
                  </a:lnTo>
                  <a:lnTo>
                    <a:pt x="4358" y="3882"/>
                  </a:lnTo>
                  <a:lnTo>
                    <a:pt x="4264" y="3890"/>
                  </a:lnTo>
                  <a:lnTo>
                    <a:pt x="4166" y="3890"/>
                  </a:lnTo>
                  <a:lnTo>
                    <a:pt x="1882" y="3890"/>
                  </a:lnTo>
                  <a:lnTo>
                    <a:pt x="1882" y="616"/>
                  </a:lnTo>
                  <a:lnTo>
                    <a:pt x="4166" y="616"/>
                  </a:lnTo>
                  <a:lnTo>
                    <a:pt x="4264" y="621"/>
                  </a:lnTo>
                  <a:lnTo>
                    <a:pt x="4358" y="625"/>
                  </a:lnTo>
                  <a:lnTo>
                    <a:pt x="4452" y="634"/>
                  </a:lnTo>
                  <a:lnTo>
                    <a:pt x="4546" y="647"/>
                  </a:lnTo>
                  <a:lnTo>
                    <a:pt x="4636" y="664"/>
                  </a:lnTo>
                  <a:lnTo>
                    <a:pt x="4721" y="686"/>
                  </a:lnTo>
                  <a:lnTo>
                    <a:pt x="4806" y="708"/>
                  </a:lnTo>
                  <a:lnTo>
                    <a:pt x="4892" y="734"/>
                  </a:lnTo>
                  <a:lnTo>
                    <a:pt x="4968" y="765"/>
                  </a:lnTo>
                  <a:lnTo>
                    <a:pt x="5045" y="800"/>
                  </a:lnTo>
                  <a:lnTo>
                    <a:pt x="5121" y="839"/>
                  </a:lnTo>
                  <a:lnTo>
                    <a:pt x="5193" y="879"/>
                  </a:lnTo>
                  <a:lnTo>
                    <a:pt x="5261" y="922"/>
                  </a:lnTo>
                  <a:lnTo>
                    <a:pt x="5329" y="966"/>
                  </a:lnTo>
                  <a:lnTo>
                    <a:pt x="5392" y="1014"/>
                  </a:lnTo>
                  <a:lnTo>
                    <a:pt x="5451" y="1066"/>
                  </a:lnTo>
                  <a:lnTo>
                    <a:pt x="5504" y="1125"/>
                  </a:lnTo>
                  <a:lnTo>
                    <a:pt x="5556" y="1185"/>
                  </a:lnTo>
                  <a:lnTo>
                    <a:pt x="5604" y="1244"/>
                  </a:lnTo>
                  <a:lnTo>
                    <a:pt x="5652" y="1311"/>
                  </a:lnTo>
                  <a:lnTo>
                    <a:pt x="5692" y="1379"/>
                  </a:lnTo>
                  <a:lnTo>
                    <a:pt x="5731" y="1447"/>
                  </a:lnTo>
                  <a:lnTo>
                    <a:pt x="5766" y="1519"/>
                  </a:lnTo>
                  <a:lnTo>
                    <a:pt x="5801" y="1591"/>
                  </a:lnTo>
                  <a:lnTo>
                    <a:pt x="5827" y="1668"/>
                  </a:lnTo>
                  <a:lnTo>
                    <a:pt x="5853" y="1748"/>
                  </a:lnTo>
                  <a:lnTo>
                    <a:pt x="5875" y="1825"/>
                  </a:lnTo>
                  <a:lnTo>
                    <a:pt x="5893" y="1910"/>
                  </a:lnTo>
                  <a:lnTo>
                    <a:pt x="5906" y="1995"/>
                  </a:lnTo>
                  <a:lnTo>
                    <a:pt x="5914" y="2081"/>
                  </a:lnTo>
                  <a:lnTo>
                    <a:pt x="5919" y="2166"/>
                  </a:lnTo>
                  <a:lnTo>
                    <a:pt x="5923" y="2255"/>
                  </a:lnTo>
                  <a:lnTo>
                    <a:pt x="5919" y="2343"/>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3600"/>
            </a:p>
          </p:txBody>
        </p:sp>
      </p:grpSp>
      <p:sp>
        <p:nvSpPr>
          <p:cNvPr id="2" name="Title 1"/>
          <p:cNvSpPr>
            <a:spLocks noGrp="1"/>
          </p:cNvSpPr>
          <p:nvPr>
            <p:ph type="title"/>
          </p:nvPr>
        </p:nvSpPr>
        <p:spPr>
          <a:xfrm>
            <a:off x="423866" y="4687884"/>
            <a:ext cx="7375431" cy="1010512"/>
          </a:xfrm>
        </p:spPr>
        <p:txBody>
          <a:bodyPr lIns="0" anchor="ctr">
            <a:normAutofit/>
          </a:bodyPr>
          <a:lstStyle>
            <a:lvl1pPr>
              <a:defRPr sz="4800">
                <a:solidFill>
                  <a:schemeClr val="bg1"/>
                </a:solidFill>
              </a:defRPr>
            </a:lvl1pPr>
          </a:lstStyle>
          <a:p>
            <a:r>
              <a:rPr lang="en-US"/>
              <a:t>Click to edit Master title style</a:t>
            </a:r>
          </a:p>
        </p:txBody>
      </p:sp>
      <p:sp>
        <p:nvSpPr>
          <p:cNvPr id="35" name="Slide Number Placeholder 5"/>
          <p:cNvSpPr txBox="1">
            <a:spLocks/>
          </p:cNvSpPr>
          <p:nvPr/>
        </p:nvSpPr>
        <p:spPr>
          <a:xfrm>
            <a:off x="372035" y="6356353"/>
            <a:ext cx="41787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accent5"/>
                </a:solidFill>
                <a:latin typeface="Microsoft Sans Serif" charset="0"/>
                <a:ea typeface="Microsoft Sans Serif" charset="0"/>
                <a:cs typeface="Microsoft Sans Serif"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800" dirty="0">
                <a:solidFill>
                  <a:schemeClr val="accent6">
                    <a:lumMod val="50000"/>
                  </a:schemeClr>
                </a:solidFill>
                <a:latin typeface="Arial" charset="0"/>
                <a:ea typeface="Arial" charset="0"/>
                <a:cs typeface="Arial" charset="0"/>
              </a:rPr>
              <a:t>© 2018 </a:t>
            </a:r>
            <a:r>
              <a:rPr lang="en-US" sz="800" dirty="0" err="1">
                <a:solidFill>
                  <a:schemeClr val="accent6">
                    <a:lumMod val="50000"/>
                  </a:schemeClr>
                </a:solidFill>
                <a:latin typeface="Arial" charset="0"/>
                <a:ea typeface="Arial" charset="0"/>
                <a:cs typeface="Arial" charset="0"/>
              </a:rPr>
              <a:t>Rightpoint</a:t>
            </a:r>
            <a:r>
              <a:rPr lang="en-US" sz="800" dirty="0">
                <a:solidFill>
                  <a:schemeClr val="accent6">
                    <a:lumMod val="50000"/>
                  </a:schemeClr>
                </a:solidFill>
                <a:latin typeface="Arial" charset="0"/>
                <a:ea typeface="Arial" charset="0"/>
                <a:cs typeface="Arial" charset="0"/>
              </a:rPr>
              <a:t>.</a:t>
            </a:r>
            <a:r>
              <a:rPr lang="en-US" sz="800" baseline="0" dirty="0">
                <a:solidFill>
                  <a:schemeClr val="accent6">
                    <a:lumMod val="50000"/>
                  </a:schemeClr>
                </a:solidFill>
                <a:latin typeface="Arial" charset="0"/>
                <a:ea typeface="Arial" charset="0"/>
                <a:cs typeface="Arial" charset="0"/>
              </a:rPr>
              <a:t> A</a:t>
            </a:r>
            <a:r>
              <a:rPr lang="en-US" sz="800" dirty="0">
                <a:solidFill>
                  <a:schemeClr val="accent6">
                    <a:lumMod val="50000"/>
                  </a:schemeClr>
                </a:solidFill>
                <a:latin typeface="Arial" charset="0"/>
                <a:ea typeface="Arial" charset="0"/>
                <a:cs typeface="Arial" charset="0"/>
              </a:rPr>
              <a:t>ll rights reserved. Confidential.</a:t>
            </a:r>
          </a:p>
        </p:txBody>
      </p:sp>
      <p:sp>
        <p:nvSpPr>
          <p:cNvPr id="5" name="Rectangle 4"/>
          <p:cNvSpPr/>
          <p:nvPr/>
        </p:nvSpPr>
        <p:spPr>
          <a:xfrm>
            <a:off x="8081682" y="0"/>
            <a:ext cx="4110318"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latin typeface="Microsoft Sans Serif" charset="0"/>
              <a:ea typeface="Microsoft Sans Serif" charset="0"/>
              <a:cs typeface="Microsoft Sans Serif" charset="0"/>
            </a:endParaRPr>
          </a:p>
        </p:txBody>
      </p:sp>
      <p:sp>
        <p:nvSpPr>
          <p:cNvPr id="8" name="Text Placeholder 7"/>
          <p:cNvSpPr>
            <a:spLocks noGrp="1"/>
          </p:cNvSpPr>
          <p:nvPr>
            <p:ph type="body" sz="quarter" idx="10"/>
          </p:nvPr>
        </p:nvSpPr>
        <p:spPr>
          <a:xfrm>
            <a:off x="8254066" y="3065930"/>
            <a:ext cx="3765550" cy="3617258"/>
          </a:xfrm>
        </p:spPr>
        <p:txBody>
          <a:bodyPr anchor="t"/>
          <a:lstStyle>
            <a:lvl1pPr marL="0" indent="0">
              <a:buNone/>
              <a:defRPr>
                <a:solidFill>
                  <a:schemeClr val="tx2"/>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Edit Master text styles</a:t>
            </a:r>
          </a:p>
        </p:txBody>
      </p:sp>
      <p:grpSp>
        <p:nvGrpSpPr>
          <p:cNvPr id="18" name="Group 17">
            <a:extLst>
              <a:ext uri="{FF2B5EF4-FFF2-40B4-BE49-F238E27FC236}">
                <a16:creationId xmlns:a16="http://schemas.microsoft.com/office/drawing/2014/main" id="{3A65A70A-DE7F-3A40-AF12-F53D8D0DACAA}"/>
              </a:ext>
            </a:extLst>
          </p:cNvPr>
          <p:cNvGrpSpPr/>
          <p:nvPr userDrawn="1"/>
        </p:nvGrpSpPr>
        <p:grpSpPr>
          <a:xfrm>
            <a:off x="11449399" y="505402"/>
            <a:ext cx="370569" cy="323938"/>
            <a:chOff x="3505200" y="2951163"/>
            <a:chExt cx="1892300" cy="1654175"/>
          </a:xfrm>
          <a:solidFill>
            <a:srgbClr val="5A5A5A">
              <a:alpha val="20000"/>
            </a:srgbClr>
          </a:solidFill>
        </p:grpSpPr>
        <p:sp>
          <p:nvSpPr>
            <p:cNvPr id="19" name="Freeform 18">
              <a:extLst>
                <a:ext uri="{FF2B5EF4-FFF2-40B4-BE49-F238E27FC236}">
                  <a16:creationId xmlns:a16="http://schemas.microsoft.com/office/drawing/2014/main" id="{6CF749ED-5D4E-EA45-9739-DFFB4F0C820D}"/>
                </a:ext>
              </a:extLst>
            </p:cNvPr>
            <p:cNvSpPr>
              <a:spLocks noChangeArrowheads="1"/>
            </p:cNvSpPr>
            <p:nvPr/>
          </p:nvSpPr>
          <p:spPr bwMode="auto">
            <a:xfrm>
              <a:off x="3505200" y="2951163"/>
              <a:ext cx="868363" cy="1147762"/>
            </a:xfrm>
            <a:custGeom>
              <a:avLst/>
              <a:gdLst>
                <a:gd name="T0" fmla="*/ 625 w 2414"/>
                <a:gd name="T1" fmla="*/ 1915 h 3189"/>
                <a:gd name="T2" fmla="*/ 0 w 2414"/>
                <a:gd name="T3" fmla="*/ 3186 h 3189"/>
                <a:gd name="T4" fmla="*/ 1250 w 2414"/>
                <a:gd name="T5" fmla="*/ 0 h 3189"/>
                <a:gd name="T6" fmla="*/ 1368 w 2414"/>
                <a:gd name="T7" fmla="*/ 2 h 3189"/>
                <a:gd name="T8" fmla="*/ 1484 w 2414"/>
                <a:gd name="T9" fmla="*/ 20 h 3189"/>
                <a:gd name="T10" fmla="*/ 1589 w 2414"/>
                <a:gd name="T11" fmla="*/ 42 h 3189"/>
                <a:gd name="T12" fmla="*/ 1689 w 2414"/>
                <a:gd name="T13" fmla="*/ 75 h 3189"/>
                <a:gd name="T14" fmla="*/ 1781 w 2414"/>
                <a:gd name="T15" fmla="*/ 114 h 3189"/>
                <a:gd name="T16" fmla="*/ 1866 w 2414"/>
                <a:gd name="T17" fmla="*/ 166 h 3189"/>
                <a:gd name="T18" fmla="*/ 1945 w 2414"/>
                <a:gd name="T19" fmla="*/ 223 h 3189"/>
                <a:gd name="T20" fmla="*/ 2015 w 2414"/>
                <a:gd name="T21" fmla="*/ 287 h 3189"/>
                <a:gd name="T22" fmla="*/ 2078 w 2414"/>
                <a:gd name="T23" fmla="*/ 357 h 3189"/>
                <a:gd name="T24" fmla="*/ 2135 w 2414"/>
                <a:gd name="T25" fmla="*/ 431 h 3189"/>
                <a:gd name="T26" fmla="*/ 2183 w 2414"/>
                <a:gd name="T27" fmla="*/ 514 h 3189"/>
                <a:gd name="T28" fmla="*/ 2218 w 2414"/>
                <a:gd name="T29" fmla="*/ 599 h 3189"/>
                <a:gd name="T30" fmla="*/ 2249 w 2414"/>
                <a:gd name="T31" fmla="*/ 687 h 3189"/>
                <a:gd name="T32" fmla="*/ 2271 w 2414"/>
                <a:gd name="T33" fmla="*/ 778 h 3189"/>
                <a:gd name="T34" fmla="*/ 2284 w 2414"/>
                <a:gd name="T35" fmla="*/ 874 h 3189"/>
                <a:gd name="T36" fmla="*/ 2286 w 2414"/>
                <a:gd name="T37" fmla="*/ 975 h 3189"/>
                <a:gd name="T38" fmla="*/ 2277 w 2414"/>
                <a:gd name="T39" fmla="*/ 1132 h 3189"/>
                <a:gd name="T40" fmla="*/ 2240 w 2414"/>
                <a:gd name="T41" fmla="*/ 1279 h 3189"/>
                <a:gd name="T42" fmla="*/ 2183 w 2414"/>
                <a:gd name="T43" fmla="*/ 1406 h 3189"/>
                <a:gd name="T44" fmla="*/ 2113 w 2414"/>
                <a:gd name="T45" fmla="*/ 1517 h 3189"/>
                <a:gd name="T46" fmla="*/ 2026 w 2414"/>
                <a:gd name="T47" fmla="*/ 1618 h 3189"/>
                <a:gd name="T48" fmla="*/ 1925 w 2414"/>
                <a:gd name="T49" fmla="*/ 1696 h 3189"/>
                <a:gd name="T50" fmla="*/ 1816 w 2414"/>
                <a:gd name="T51" fmla="*/ 1764 h 3189"/>
                <a:gd name="T52" fmla="*/ 1702 w 2414"/>
                <a:gd name="T53" fmla="*/ 1816 h 3189"/>
                <a:gd name="T54" fmla="*/ 1694 w 2414"/>
                <a:gd name="T55" fmla="*/ 3188 h 3189"/>
                <a:gd name="T56" fmla="*/ 1073 w 2414"/>
                <a:gd name="T57" fmla="*/ 1915 h 3189"/>
                <a:gd name="T58" fmla="*/ 625 w 2414"/>
                <a:gd name="T59" fmla="*/ 553 h 3189"/>
                <a:gd name="T60" fmla="*/ 1208 w 2414"/>
                <a:gd name="T61" fmla="*/ 1397 h 3189"/>
                <a:gd name="T62" fmla="*/ 1309 w 2414"/>
                <a:gd name="T63" fmla="*/ 1392 h 3189"/>
                <a:gd name="T64" fmla="*/ 1396 w 2414"/>
                <a:gd name="T65" fmla="*/ 1371 h 3189"/>
                <a:gd name="T66" fmla="*/ 1475 w 2414"/>
                <a:gd name="T67" fmla="*/ 1331 h 3189"/>
                <a:gd name="T68" fmla="*/ 1538 w 2414"/>
                <a:gd name="T69" fmla="*/ 1283 h 3189"/>
                <a:gd name="T70" fmla="*/ 1591 w 2414"/>
                <a:gd name="T71" fmla="*/ 1220 h 3189"/>
                <a:gd name="T72" fmla="*/ 1630 w 2414"/>
                <a:gd name="T73" fmla="*/ 1150 h 3189"/>
                <a:gd name="T74" fmla="*/ 1652 w 2414"/>
                <a:gd name="T75" fmla="*/ 1067 h 3189"/>
                <a:gd name="T76" fmla="*/ 1661 w 2414"/>
                <a:gd name="T77" fmla="*/ 979 h 3189"/>
                <a:gd name="T78" fmla="*/ 1652 w 2414"/>
                <a:gd name="T79" fmla="*/ 892 h 3189"/>
                <a:gd name="T80" fmla="*/ 1630 w 2414"/>
                <a:gd name="T81" fmla="*/ 809 h 3189"/>
                <a:gd name="T82" fmla="*/ 1591 w 2414"/>
                <a:gd name="T83" fmla="*/ 739 h 3189"/>
                <a:gd name="T84" fmla="*/ 1538 w 2414"/>
                <a:gd name="T85" fmla="*/ 676 h 3189"/>
                <a:gd name="T86" fmla="*/ 1475 w 2414"/>
                <a:gd name="T87" fmla="*/ 630 h 3189"/>
                <a:gd name="T88" fmla="*/ 1396 w 2414"/>
                <a:gd name="T89" fmla="*/ 593 h 3189"/>
                <a:gd name="T90" fmla="*/ 1309 w 2414"/>
                <a:gd name="T91" fmla="*/ 566 h 3189"/>
                <a:gd name="T92" fmla="*/ 1208 w 2414"/>
                <a:gd name="T93" fmla="*/ 553 h 3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414" h="3189">
                  <a:moveTo>
                    <a:pt x="1073" y="1915"/>
                  </a:moveTo>
                  <a:lnTo>
                    <a:pt x="625" y="1915"/>
                  </a:lnTo>
                  <a:lnTo>
                    <a:pt x="625" y="3186"/>
                  </a:lnTo>
                  <a:lnTo>
                    <a:pt x="0" y="3186"/>
                  </a:lnTo>
                  <a:lnTo>
                    <a:pt x="0" y="0"/>
                  </a:lnTo>
                  <a:lnTo>
                    <a:pt x="1250" y="0"/>
                  </a:lnTo>
                  <a:lnTo>
                    <a:pt x="1311" y="0"/>
                  </a:lnTo>
                  <a:lnTo>
                    <a:pt x="1368" y="2"/>
                  </a:lnTo>
                  <a:lnTo>
                    <a:pt x="1427" y="9"/>
                  </a:lnTo>
                  <a:lnTo>
                    <a:pt x="1484" y="20"/>
                  </a:lnTo>
                  <a:lnTo>
                    <a:pt x="1536" y="31"/>
                  </a:lnTo>
                  <a:lnTo>
                    <a:pt x="1589" y="42"/>
                  </a:lnTo>
                  <a:lnTo>
                    <a:pt x="1641" y="57"/>
                  </a:lnTo>
                  <a:lnTo>
                    <a:pt x="1689" y="75"/>
                  </a:lnTo>
                  <a:lnTo>
                    <a:pt x="1737" y="92"/>
                  </a:lnTo>
                  <a:lnTo>
                    <a:pt x="1781" y="114"/>
                  </a:lnTo>
                  <a:lnTo>
                    <a:pt x="1825" y="140"/>
                  </a:lnTo>
                  <a:lnTo>
                    <a:pt x="1866" y="166"/>
                  </a:lnTo>
                  <a:lnTo>
                    <a:pt x="1908" y="193"/>
                  </a:lnTo>
                  <a:lnTo>
                    <a:pt x="1945" y="223"/>
                  </a:lnTo>
                  <a:lnTo>
                    <a:pt x="1982" y="254"/>
                  </a:lnTo>
                  <a:lnTo>
                    <a:pt x="2015" y="287"/>
                  </a:lnTo>
                  <a:lnTo>
                    <a:pt x="2048" y="319"/>
                  </a:lnTo>
                  <a:lnTo>
                    <a:pt x="2078" y="357"/>
                  </a:lnTo>
                  <a:lnTo>
                    <a:pt x="2109" y="394"/>
                  </a:lnTo>
                  <a:lnTo>
                    <a:pt x="2135" y="431"/>
                  </a:lnTo>
                  <a:lnTo>
                    <a:pt x="2157" y="472"/>
                  </a:lnTo>
                  <a:lnTo>
                    <a:pt x="2183" y="514"/>
                  </a:lnTo>
                  <a:lnTo>
                    <a:pt x="2201" y="555"/>
                  </a:lnTo>
                  <a:lnTo>
                    <a:pt x="2218" y="599"/>
                  </a:lnTo>
                  <a:lnTo>
                    <a:pt x="2233" y="643"/>
                  </a:lnTo>
                  <a:lnTo>
                    <a:pt x="2249" y="687"/>
                  </a:lnTo>
                  <a:lnTo>
                    <a:pt x="2264" y="735"/>
                  </a:lnTo>
                  <a:lnTo>
                    <a:pt x="2271" y="778"/>
                  </a:lnTo>
                  <a:lnTo>
                    <a:pt x="2277" y="826"/>
                  </a:lnTo>
                  <a:lnTo>
                    <a:pt x="2284" y="874"/>
                  </a:lnTo>
                  <a:lnTo>
                    <a:pt x="2286" y="927"/>
                  </a:lnTo>
                  <a:lnTo>
                    <a:pt x="2286" y="975"/>
                  </a:lnTo>
                  <a:lnTo>
                    <a:pt x="2284" y="1056"/>
                  </a:lnTo>
                  <a:lnTo>
                    <a:pt x="2277" y="1132"/>
                  </a:lnTo>
                  <a:lnTo>
                    <a:pt x="2262" y="1207"/>
                  </a:lnTo>
                  <a:lnTo>
                    <a:pt x="2240" y="1279"/>
                  </a:lnTo>
                  <a:lnTo>
                    <a:pt x="2214" y="1344"/>
                  </a:lnTo>
                  <a:lnTo>
                    <a:pt x="2183" y="1406"/>
                  </a:lnTo>
                  <a:lnTo>
                    <a:pt x="2150" y="1465"/>
                  </a:lnTo>
                  <a:lnTo>
                    <a:pt x="2113" y="1517"/>
                  </a:lnTo>
                  <a:lnTo>
                    <a:pt x="2070" y="1570"/>
                  </a:lnTo>
                  <a:lnTo>
                    <a:pt x="2026" y="1618"/>
                  </a:lnTo>
                  <a:lnTo>
                    <a:pt x="1978" y="1659"/>
                  </a:lnTo>
                  <a:lnTo>
                    <a:pt x="1925" y="1696"/>
                  </a:lnTo>
                  <a:lnTo>
                    <a:pt x="1873" y="1733"/>
                  </a:lnTo>
                  <a:lnTo>
                    <a:pt x="1816" y="1764"/>
                  </a:lnTo>
                  <a:lnTo>
                    <a:pt x="1759" y="1790"/>
                  </a:lnTo>
                  <a:lnTo>
                    <a:pt x="1702" y="1816"/>
                  </a:lnTo>
                  <a:lnTo>
                    <a:pt x="2413" y="3188"/>
                  </a:lnTo>
                  <a:lnTo>
                    <a:pt x="1694" y="3188"/>
                  </a:lnTo>
                  <a:lnTo>
                    <a:pt x="1694" y="3186"/>
                  </a:lnTo>
                  <a:lnTo>
                    <a:pt x="1073" y="1915"/>
                  </a:lnTo>
                  <a:close/>
                  <a:moveTo>
                    <a:pt x="1208" y="553"/>
                  </a:moveTo>
                  <a:lnTo>
                    <a:pt x="625" y="553"/>
                  </a:lnTo>
                  <a:lnTo>
                    <a:pt x="625" y="1397"/>
                  </a:lnTo>
                  <a:lnTo>
                    <a:pt x="1208" y="1397"/>
                  </a:lnTo>
                  <a:lnTo>
                    <a:pt x="1261" y="1395"/>
                  </a:lnTo>
                  <a:lnTo>
                    <a:pt x="1309" y="1392"/>
                  </a:lnTo>
                  <a:lnTo>
                    <a:pt x="1353" y="1382"/>
                  </a:lnTo>
                  <a:lnTo>
                    <a:pt x="1396" y="1371"/>
                  </a:lnTo>
                  <a:lnTo>
                    <a:pt x="1433" y="1353"/>
                  </a:lnTo>
                  <a:lnTo>
                    <a:pt x="1475" y="1331"/>
                  </a:lnTo>
                  <a:lnTo>
                    <a:pt x="1508" y="1309"/>
                  </a:lnTo>
                  <a:lnTo>
                    <a:pt x="1538" y="1283"/>
                  </a:lnTo>
                  <a:lnTo>
                    <a:pt x="1569" y="1253"/>
                  </a:lnTo>
                  <a:lnTo>
                    <a:pt x="1591" y="1220"/>
                  </a:lnTo>
                  <a:lnTo>
                    <a:pt x="1613" y="1187"/>
                  </a:lnTo>
                  <a:lnTo>
                    <a:pt x="1630" y="1150"/>
                  </a:lnTo>
                  <a:lnTo>
                    <a:pt x="1645" y="1108"/>
                  </a:lnTo>
                  <a:lnTo>
                    <a:pt x="1652" y="1067"/>
                  </a:lnTo>
                  <a:lnTo>
                    <a:pt x="1659" y="1023"/>
                  </a:lnTo>
                  <a:lnTo>
                    <a:pt x="1661" y="979"/>
                  </a:lnTo>
                  <a:lnTo>
                    <a:pt x="1659" y="936"/>
                  </a:lnTo>
                  <a:lnTo>
                    <a:pt x="1652" y="892"/>
                  </a:lnTo>
                  <a:lnTo>
                    <a:pt x="1645" y="850"/>
                  </a:lnTo>
                  <a:lnTo>
                    <a:pt x="1630" y="809"/>
                  </a:lnTo>
                  <a:lnTo>
                    <a:pt x="1613" y="772"/>
                  </a:lnTo>
                  <a:lnTo>
                    <a:pt x="1591" y="739"/>
                  </a:lnTo>
                  <a:lnTo>
                    <a:pt x="1569" y="706"/>
                  </a:lnTo>
                  <a:lnTo>
                    <a:pt x="1538" y="676"/>
                  </a:lnTo>
                  <a:lnTo>
                    <a:pt x="1508" y="649"/>
                  </a:lnTo>
                  <a:lnTo>
                    <a:pt x="1475" y="630"/>
                  </a:lnTo>
                  <a:lnTo>
                    <a:pt x="1433" y="608"/>
                  </a:lnTo>
                  <a:lnTo>
                    <a:pt x="1396" y="593"/>
                  </a:lnTo>
                  <a:lnTo>
                    <a:pt x="1353" y="577"/>
                  </a:lnTo>
                  <a:lnTo>
                    <a:pt x="1309" y="566"/>
                  </a:lnTo>
                  <a:lnTo>
                    <a:pt x="1261" y="564"/>
                  </a:lnTo>
                  <a:lnTo>
                    <a:pt x="1208" y="553"/>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3600">
                <a:solidFill>
                  <a:schemeClr val="tx1">
                    <a:alpha val="18000"/>
                  </a:schemeClr>
                </a:solidFill>
              </a:endParaRPr>
            </a:p>
          </p:txBody>
        </p:sp>
        <p:sp>
          <p:nvSpPr>
            <p:cNvPr id="20" name="Freeform 19">
              <a:extLst>
                <a:ext uri="{FF2B5EF4-FFF2-40B4-BE49-F238E27FC236}">
                  <a16:creationId xmlns:a16="http://schemas.microsoft.com/office/drawing/2014/main" id="{E72C7F9E-D72F-C841-A8DD-9DE046B68ED3}"/>
                </a:ext>
              </a:extLst>
            </p:cNvPr>
            <p:cNvSpPr>
              <a:spLocks noChangeArrowheads="1"/>
            </p:cNvSpPr>
            <p:nvPr/>
          </p:nvSpPr>
          <p:spPr bwMode="auto">
            <a:xfrm>
              <a:off x="4572000" y="2951163"/>
              <a:ext cx="825500" cy="1147763"/>
            </a:xfrm>
            <a:custGeom>
              <a:avLst/>
              <a:gdLst>
                <a:gd name="T0" fmla="*/ 625 w 2291"/>
                <a:gd name="T1" fmla="*/ 1989 h 3189"/>
                <a:gd name="T2" fmla="*/ 0 w 2291"/>
                <a:gd name="T3" fmla="*/ 3188 h 3189"/>
                <a:gd name="T4" fmla="*/ 1240 w 2291"/>
                <a:gd name="T5" fmla="*/ 0 h 3189"/>
                <a:gd name="T6" fmla="*/ 1298 w 2291"/>
                <a:gd name="T7" fmla="*/ 0 h 3189"/>
                <a:gd name="T8" fmla="*/ 1416 w 2291"/>
                <a:gd name="T9" fmla="*/ 9 h 3189"/>
                <a:gd name="T10" fmla="*/ 1529 w 2291"/>
                <a:gd name="T11" fmla="*/ 31 h 3189"/>
                <a:gd name="T12" fmla="*/ 1634 w 2291"/>
                <a:gd name="T13" fmla="*/ 59 h 3189"/>
                <a:gd name="T14" fmla="*/ 1730 w 2291"/>
                <a:gd name="T15" fmla="*/ 94 h 3189"/>
                <a:gd name="T16" fmla="*/ 1818 w 2291"/>
                <a:gd name="T17" fmla="*/ 138 h 3189"/>
                <a:gd name="T18" fmla="*/ 1903 w 2291"/>
                <a:gd name="T19" fmla="*/ 195 h 3189"/>
                <a:gd name="T20" fmla="*/ 1977 w 2291"/>
                <a:gd name="T21" fmla="*/ 258 h 3189"/>
                <a:gd name="T22" fmla="*/ 2047 w 2291"/>
                <a:gd name="T23" fmla="*/ 324 h 3189"/>
                <a:gd name="T24" fmla="*/ 2109 w 2291"/>
                <a:gd name="T25" fmla="*/ 398 h 3189"/>
                <a:gd name="T26" fmla="*/ 2161 w 2291"/>
                <a:gd name="T27" fmla="*/ 477 h 3189"/>
                <a:gd name="T28" fmla="*/ 2205 w 2291"/>
                <a:gd name="T29" fmla="*/ 562 h 3189"/>
                <a:gd name="T30" fmla="*/ 2237 w 2291"/>
                <a:gd name="T31" fmla="*/ 650 h 3189"/>
                <a:gd name="T32" fmla="*/ 2264 w 2291"/>
                <a:gd name="T33" fmla="*/ 741 h 3189"/>
                <a:gd name="T34" fmla="*/ 2281 w 2291"/>
                <a:gd name="T35" fmla="*/ 838 h 3189"/>
                <a:gd name="T36" fmla="*/ 2290 w 2291"/>
                <a:gd name="T37" fmla="*/ 938 h 3189"/>
                <a:gd name="T38" fmla="*/ 2290 w 2291"/>
                <a:gd name="T39" fmla="*/ 991 h 3189"/>
                <a:gd name="T40" fmla="*/ 2288 w 2291"/>
                <a:gd name="T41" fmla="*/ 1091 h 3189"/>
                <a:gd name="T42" fmla="*/ 2275 w 2291"/>
                <a:gd name="T43" fmla="*/ 1192 h 3189"/>
                <a:gd name="T44" fmla="*/ 2253 w 2291"/>
                <a:gd name="T45" fmla="*/ 1283 h 3189"/>
                <a:gd name="T46" fmla="*/ 2222 w 2291"/>
                <a:gd name="T47" fmla="*/ 1375 h 3189"/>
                <a:gd name="T48" fmla="*/ 2183 w 2291"/>
                <a:gd name="T49" fmla="*/ 1460 h 3189"/>
                <a:gd name="T50" fmla="*/ 2135 w 2291"/>
                <a:gd name="T51" fmla="*/ 1541 h 3189"/>
                <a:gd name="T52" fmla="*/ 2078 w 2291"/>
                <a:gd name="T53" fmla="*/ 1620 h 3189"/>
                <a:gd name="T54" fmla="*/ 2015 w 2291"/>
                <a:gd name="T55" fmla="*/ 1690 h 3189"/>
                <a:gd name="T56" fmla="*/ 1940 w 2291"/>
                <a:gd name="T57" fmla="*/ 1755 h 3189"/>
                <a:gd name="T58" fmla="*/ 1862 w 2291"/>
                <a:gd name="T59" fmla="*/ 1812 h 3189"/>
                <a:gd name="T60" fmla="*/ 1774 w 2291"/>
                <a:gd name="T61" fmla="*/ 1865 h 3189"/>
                <a:gd name="T62" fmla="*/ 1682 w 2291"/>
                <a:gd name="T63" fmla="*/ 1904 h 3189"/>
                <a:gd name="T64" fmla="*/ 1582 w 2291"/>
                <a:gd name="T65" fmla="*/ 1939 h 3189"/>
                <a:gd name="T66" fmla="*/ 1472 w 2291"/>
                <a:gd name="T67" fmla="*/ 1961 h 3189"/>
                <a:gd name="T68" fmla="*/ 1357 w 2291"/>
                <a:gd name="T69" fmla="*/ 1974 h 3189"/>
                <a:gd name="T70" fmla="*/ 1240 w 2291"/>
                <a:gd name="T71" fmla="*/ 1989 h 3189"/>
                <a:gd name="T72" fmla="*/ 628 w 2291"/>
                <a:gd name="T73" fmla="*/ 553 h 3189"/>
                <a:gd name="T74" fmla="*/ 1207 w 2291"/>
                <a:gd name="T75" fmla="*/ 1428 h 3189"/>
                <a:gd name="T76" fmla="*/ 1259 w 2291"/>
                <a:gd name="T77" fmla="*/ 1428 h 3189"/>
                <a:gd name="T78" fmla="*/ 1354 w 2291"/>
                <a:gd name="T79" fmla="*/ 1415 h 3189"/>
                <a:gd name="T80" fmla="*/ 1440 w 2291"/>
                <a:gd name="T81" fmla="*/ 1382 h 3189"/>
                <a:gd name="T82" fmla="*/ 1510 w 2291"/>
                <a:gd name="T83" fmla="*/ 1338 h 3189"/>
                <a:gd name="T84" fmla="*/ 1573 w 2291"/>
                <a:gd name="T85" fmla="*/ 1281 h 3189"/>
                <a:gd name="T86" fmla="*/ 1617 w 2291"/>
                <a:gd name="T87" fmla="*/ 1211 h 3189"/>
                <a:gd name="T88" fmla="*/ 1650 w 2291"/>
                <a:gd name="T89" fmla="*/ 1133 h 3189"/>
                <a:gd name="T90" fmla="*/ 1663 w 2291"/>
                <a:gd name="T91" fmla="*/ 1045 h 3189"/>
                <a:gd name="T92" fmla="*/ 1665 w 2291"/>
                <a:gd name="T93" fmla="*/ 997 h 3189"/>
                <a:gd name="T94" fmla="*/ 1660 w 2291"/>
                <a:gd name="T95" fmla="*/ 905 h 3189"/>
                <a:gd name="T96" fmla="*/ 1634 w 2291"/>
                <a:gd name="T97" fmla="*/ 820 h 3189"/>
                <a:gd name="T98" fmla="*/ 1595 w 2291"/>
                <a:gd name="T99" fmla="*/ 746 h 3189"/>
                <a:gd name="T100" fmla="*/ 1542 w 2291"/>
                <a:gd name="T101" fmla="*/ 680 h 3189"/>
                <a:gd name="T102" fmla="*/ 1477 w 2291"/>
                <a:gd name="T103" fmla="*/ 628 h 3189"/>
                <a:gd name="T104" fmla="*/ 1398 w 2291"/>
                <a:gd name="T105" fmla="*/ 593 h 3189"/>
                <a:gd name="T106" fmla="*/ 1306 w 2291"/>
                <a:gd name="T107" fmla="*/ 571 h 3189"/>
                <a:gd name="T108" fmla="*/ 1207 w 2291"/>
                <a:gd name="T109" fmla="*/ 553 h 3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291" h="3189">
                  <a:moveTo>
                    <a:pt x="1240" y="1989"/>
                  </a:moveTo>
                  <a:lnTo>
                    <a:pt x="625" y="1989"/>
                  </a:lnTo>
                  <a:lnTo>
                    <a:pt x="625" y="3188"/>
                  </a:lnTo>
                  <a:lnTo>
                    <a:pt x="0" y="3188"/>
                  </a:lnTo>
                  <a:lnTo>
                    <a:pt x="0" y="0"/>
                  </a:lnTo>
                  <a:lnTo>
                    <a:pt x="1240" y="0"/>
                  </a:lnTo>
                  <a:lnTo>
                    <a:pt x="1240" y="0"/>
                  </a:lnTo>
                  <a:lnTo>
                    <a:pt x="1298" y="0"/>
                  </a:lnTo>
                  <a:lnTo>
                    <a:pt x="1357" y="7"/>
                  </a:lnTo>
                  <a:lnTo>
                    <a:pt x="1416" y="9"/>
                  </a:lnTo>
                  <a:lnTo>
                    <a:pt x="1472" y="20"/>
                  </a:lnTo>
                  <a:lnTo>
                    <a:pt x="1529" y="31"/>
                  </a:lnTo>
                  <a:lnTo>
                    <a:pt x="1582" y="42"/>
                  </a:lnTo>
                  <a:lnTo>
                    <a:pt x="1634" y="59"/>
                  </a:lnTo>
                  <a:lnTo>
                    <a:pt x="1682" y="77"/>
                  </a:lnTo>
                  <a:lnTo>
                    <a:pt x="1730" y="94"/>
                  </a:lnTo>
                  <a:lnTo>
                    <a:pt x="1774" y="116"/>
                  </a:lnTo>
                  <a:lnTo>
                    <a:pt x="1818" y="138"/>
                  </a:lnTo>
                  <a:lnTo>
                    <a:pt x="1862" y="169"/>
                  </a:lnTo>
                  <a:lnTo>
                    <a:pt x="1903" y="195"/>
                  </a:lnTo>
                  <a:lnTo>
                    <a:pt x="1940" y="226"/>
                  </a:lnTo>
                  <a:lnTo>
                    <a:pt x="1977" y="258"/>
                  </a:lnTo>
                  <a:lnTo>
                    <a:pt x="2015" y="291"/>
                  </a:lnTo>
                  <a:lnTo>
                    <a:pt x="2047" y="324"/>
                  </a:lnTo>
                  <a:lnTo>
                    <a:pt x="2078" y="361"/>
                  </a:lnTo>
                  <a:lnTo>
                    <a:pt x="2109" y="398"/>
                  </a:lnTo>
                  <a:lnTo>
                    <a:pt x="2135" y="440"/>
                  </a:lnTo>
                  <a:lnTo>
                    <a:pt x="2161" y="477"/>
                  </a:lnTo>
                  <a:lnTo>
                    <a:pt x="2183" y="521"/>
                  </a:lnTo>
                  <a:lnTo>
                    <a:pt x="2205" y="562"/>
                  </a:lnTo>
                  <a:lnTo>
                    <a:pt x="2222" y="606"/>
                  </a:lnTo>
                  <a:lnTo>
                    <a:pt x="2237" y="650"/>
                  </a:lnTo>
                  <a:lnTo>
                    <a:pt x="2253" y="698"/>
                  </a:lnTo>
                  <a:lnTo>
                    <a:pt x="2264" y="741"/>
                  </a:lnTo>
                  <a:lnTo>
                    <a:pt x="2275" y="789"/>
                  </a:lnTo>
                  <a:lnTo>
                    <a:pt x="2281" y="838"/>
                  </a:lnTo>
                  <a:lnTo>
                    <a:pt x="2288" y="890"/>
                  </a:lnTo>
                  <a:lnTo>
                    <a:pt x="2290" y="938"/>
                  </a:lnTo>
                  <a:lnTo>
                    <a:pt x="2290" y="991"/>
                  </a:lnTo>
                  <a:lnTo>
                    <a:pt x="2290" y="991"/>
                  </a:lnTo>
                  <a:lnTo>
                    <a:pt x="2290" y="1043"/>
                  </a:lnTo>
                  <a:lnTo>
                    <a:pt x="2288" y="1091"/>
                  </a:lnTo>
                  <a:lnTo>
                    <a:pt x="2281" y="1139"/>
                  </a:lnTo>
                  <a:lnTo>
                    <a:pt x="2275" y="1192"/>
                  </a:lnTo>
                  <a:lnTo>
                    <a:pt x="2264" y="1240"/>
                  </a:lnTo>
                  <a:lnTo>
                    <a:pt x="2253" y="1283"/>
                  </a:lnTo>
                  <a:lnTo>
                    <a:pt x="2237" y="1331"/>
                  </a:lnTo>
                  <a:lnTo>
                    <a:pt x="2222" y="1375"/>
                  </a:lnTo>
                  <a:lnTo>
                    <a:pt x="2205" y="1419"/>
                  </a:lnTo>
                  <a:lnTo>
                    <a:pt x="2183" y="1460"/>
                  </a:lnTo>
                  <a:lnTo>
                    <a:pt x="2161" y="1504"/>
                  </a:lnTo>
                  <a:lnTo>
                    <a:pt x="2135" y="1541"/>
                  </a:lnTo>
                  <a:lnTo>
                    <a:pt x="2109" y="1583"/>
                  </a:lnTo>
                  <a:lnTo>
                    <a:pt x="2078" y="1620"/>
                  </a:lnTo>
                  <a:lnTo>
                    <a:pt x="2047" y="1657"/>
                  </a:lnTo>
                  <a:lnTo>
                    <a:pt x="2015" y="1690"/>
                  </a:lnTo>
                  <a:lnTo>
                    <a:pt x="1977" y="1723"/>
                  </a:lnTo>
                  <a:lnTo>
                    <a:pt x="1940" y="1755"/>
                  </a:lnTo>
                  <a:lnTo>
                    <a:pt x="1903" y="1786"/>
                  </a:lnTo>
                  <a:lnTo>
                    <a:pt x="1862" y="1812"/>
                  </a:lnTo>
                  <a:lnTo>
                    <a:pt x="1818" y="1839"/>
                  </a:lnTo>
                  <a:lnTo>
                    <a:pt x="1774" y="1865"/>
                  </a:lnTo>
                  <a:lnTo>
                    <a:pt x="1730" y="1887"/>
                  </a:lnTo>
                  <a:lnTo>
                    <a:pt x="1682" y="1904"/>
                  </a:lnTo>
                  <a:lnTo>
                    <a:pt x="1634" y="1922"/>
                  </a:lnTo>
                  <a:lnTo>
                    <a:pt x="1582" y="1939"/>
                  </a:lnTo>
                  <a:lnTo>
                    <a:pt x="1529" y="1950"/>
                  </a:lnTo>
                  <a:lnTo>
                    <a:pt x="1472" y="1961"/>
                  </a:lnTo>
                  <a:lnTo>
                    <a:pt x="1416" y="1972"/>
                  </a:lnTo>
                  <a:lnTo>
                    <a:pt x="1357" y="1974"/>
                  </a:lnTo>
                  <a:lnTo>
                    <a:pt x="1298" y="1976"/>
                  </a:lnTo>
                  <a:lnTo>
                    <a:pt x="1240" y="1989"/>
                  </a:lnTo>
                  <a:close/>
                  <a:moveTo>
                    <a:pt x="1207" y="553"/>
                  </a:moveTo>
                  <a:lnTo>
                    <a:pt x="628" y="553"/>
                  </a:lnTo>
                  <a:lnTo>
                    <a:pt x="628" y="1428"/>
                  </a:lnTo>
                  <a:lnTo>
                    <a:pt x="1207" y="1428"/>
                  </a:lnTo>
                  <a:lnTo>
                    <a:pt x="1207" y="1428"/>
                  </a:lnTo>
                  <a:lnTo>
                    <a:pt x="1259" y="1428"/>
                  </a:lnTo>
                  <a:lnTo>
                    <a:pt x="1306" y="1421"/>
                  </a:lnTo>
                  <a:lnTo>
                    <a:pt x="1354" y="1415"/>
                  </a:lnTo>
                  <a:lnTo>
                    <a:pt x="1398" y="1399"/>
                  </a:lnTo>
                  <a:lnTo>
                    <a:pt x="1440" y="1382"/>
                  </a:lnTo>
                  <a:lnTo>
                    <a:pt x="1477" y="1364"/>
                  </a:lnTo>
                  <a:lnTo>
                    <a:pt x="1510" y="1338"/>
                  </a:lnTo>
                  <a:lnTo>
                    <a:pt x="1542" y="1312"/>
                  </a:lnTo>
                  <a:lnTo>
                    <a:pt x="1573" y="1281"/>
                  </a:lnTo>
                  <a:lnTo>
                    <a:pt x="1595" y="1248"/>
                  </a:lnTo>
                  <a:lnTo>
                    <a:pt x="1617" y="1211"/>
                  </a:lnTo>
                  <a:lnTo>
                    <a:pt x="1634" y="1174"/>
                  </a:lnTo>
                  <a:lnTo>
                    <a:pt x="1650" y="1133"/>
                  </a:lnTo>
                  <a:lnTo>
                    <a:pt x="1660" y="1089"/>
                  </a:lnTo>
                  <a:lnTo>
                    <a:pt x="1663" y="1045"/>
                  </a:lnTo>
                  <a:lnTo>
                    <a:pt x="1665" y="997"/>
                  </a:lnTo>
                  <a:lnTo>
                    <a:pt x="1665" y="997"/>
                  </a:lnTo>
                  <a:lnTo>
                    <a:pt x="1663" y="949"/>
                  </a:lnTo>
                  <a:lnTo>
                    <a:pt x="1660" y="905"/>
                  </a:lnTo>
                  <a:lnTo>
                    <a:pt x="1650" y="862"/>
                  </a:lnTo>
                  <a:lnTo>
                    <a:pt x="1634" y="820"/>
                  </a:lnTo>
                  <a:lnTo>
                    <a:pt x="1617" y="779"/>
                  </a:lnTo>
                  <a:lnTo>
                    <a:pt x="1595" y="746"/>
                  </a:lnTo>
                  <a:lnTo>
                    <a:pt x="1573" y="713"/>
                  </a:lnTo>
                  <a:lnTo>
                    <a:pt x="1542" y="680"/>
                  </a:lnTo>
                  <a:lnTo>
                    <a:pt x="1510" y="654"/>
                  </a:lnTo>
                  <a:lnTo>
                    <a:pt x="1477" y="628"/>
                  </a:lnTo>
                  <a:lnTo>
                    <a:pt x="1440" y="610"/>
                  </a:lnTo>
                  <a:lnTo>
                    <a:pt x="1398" y="593"/>
                  </a:lnTo>
                  <a:lnTo>
                    <a:pt x="1354" y="577"/>
                  </a:lnTo>
                  <a:lnTo>
                    <a:pt x="1306" y="571"/>
                  </a:lnTo>
                  <a:lnTo>
                    <a:pt x="1259" y="564"/>
                  </a:lnTo>
                  <a:lnTo>
                    <a:pt x="1207" y="553"/>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3600">
                <a:solidFill>
                  <a:schemeClr val="tx1">
                    <a:alpha val="18000"/>
                  </a:schemeClr>
                </a:solidFill>
              </a:endParaRPr>
            </a:p>
          </p:txBody>
        </p:sp>
        <p:sp>
          <p:nvSpPr>
            <p:cNvPr id="21" name="Freeform 20">
              <a:extLst>
                <a:ext uri="{FF2B5EF4-FFF2-40B4-BE49-F238E27FC236}">
                  <a16:creationId xmlns:a16="http://schemas.microsoft.com/office/drawing/2014/main" id="{A7431E74-DACD-0242-888E-6C887C58955B}"/>
                </a:ext>
              </a:extLst>
            </p:cNvPr>
            <p:cNvSpPr>
              <a:spLocks noChangeArrowheads="1"/>
            </p:cNvSpPr>
            <p:nvPr/>
          </p:nvSpPr>
          <p:spPr bwMode="auto">
            <a:xfrm>
              <a:off x="3505200" y="4389438"/>
              <a:ext cx="828675" cy="215900"/>
            </a:xfrm>
            <a:custGeom>
              <a:avLst/>
              <a:gdLst>
                <a:gd name="T0" fmla="*/ 0 w 2302"/>
                <a:gd name="T1" fmla="*/ 599 h 600"/>
                <a:gd name="T2" fmla="*/ 2301 w 2302"/>
                <a:gd name="T3" fmla="*/ 599 h 600"/>
                <a:gd name="T4" fmla="*/ 2301 w 2302"/>
                <a:gd name="T5" fmla="*/ 0 h 600"/>
                <a:gd name="T6" fmla="*/ 0 w 2302"/>
                <a:gd name="T7" fmla="*/ 0 h 600"/>
                <a:gd name="T8" fmla="*/ 0 w 2302"/>
                <a:gd name="T9" fmla="*/ 599 h 600"/>
              </a:gdLst>
              <a:ahLst/>
              <a:cxnLst>
                <a:cxn ang="0">
                  <a:pos x="T0" y="T1"/>
                </a:cxn>
                <a:cxn ang="0">
                  <a:pos x="T2" y="T3"/>
                </a:cxn>
                <a:cxn ang="0">
                  <a:pos x="T4" y="T5"/>
                </a:cxn>
                <a:cxn ang="0">
                  <a:pos x="T6" y="T7"/>
                </a:cxn>
                <a:cxn ang="0">
                  <a:pos x="T8" y="T9"/>
                </a:cxn>
              </a:cxnLst>
              <a:rect l="0" t="0" r="r" b="b"/>
              <a:pathLst>
                <a:path w="2302" h="600">
                  <a:moveTo>
                    <a:pt x="0" y="599"/>
                  </a:moveTo>
                  <a:lnTo>
                    <a:pt x="2301" y="599"/>
                  </a:lnTo>
                  <a:lnTo>
                    <a:pt x="2301" y="0"/>
                  </a:lnTo>
                  <a:lnTo>
                    <a:pt x="0" y="0"/>
                  </a:lnTo>
                  <a:lnTo>
                    <a:pt x="0" y="599"/>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3600">
                <a:solidFill>
                  <a:schemeClr val="tx1">
                    <a:alpha val="18000"/>
                  </a:schemeClr>
                </a:solidFill>
              </a:endParaRPr>
            </a:p>
          </p:txBody>
        </p:sp>
      </p:grpSp>
    </p:spTree>
    <p:extLst>
      <p:ext uri="{BB962C8B-B14F-4D97-AF65-F5344CB8AC3E}">
        <p14:creationId xmlns:p14="http://schemas.microsoft.com/office/powerpoint/2010/main" val="3985454268"/>
      </p:ext>
    </p:extLst>
  </p:cSld>
  <p:clrMapOvr>
    <a:masterClrMapping/>
  </p:clrMapOvr>
  <p:hf hdr="0" ftr="0" dt="0"/>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1_Divider Red">
    <p:bg>
      <p:bgPr>
        <a:solidFill>
          <a:schemeClr val="accent1"/>
        </a:solidFill>
        <a:effectLst/>
      </p:bgPr>
    </p:bg>
    <p:spTree>
      <p:nvGrpSpPr>
        <p:cNvPr id="1" name=""/>
        <p:cNvGrpSpPr/>
        <p:nvPr/>
      </p:nvGrpSpPr>
      <p:grpSpPr>
        <a:xfrm>
          <a:off x="0" y="0"/>
          <a:ext cx="0" cy="0"/>
          <a:chOff x="0" y="0"/>
          <a:chExt cx="0" cy="0"/>
        </a:xfrm>
      </p:grpSpPr>
      <p:grpSp>
        <p:nvGrpSpPr>
          <p:cNvPr id="4" name="Group 3"/>
          <p:cNvGrpSpPr/>
          <p:nvPr/>
        </p:nvGrpSpPr>
        <p:grpSpPr>
          <a:xfrm>
            <a:off x="-1585" y="0"/>
            <a:ext cx="8698843" cy="6858000"/>
            <a:chOff x="-1588" y="941388"/>
            <a:chExt cx="7186613" cy="5665787"/>
          </a:xfrm>
          <a:solidFill>
            <a:srgbClr val="C40010"/>
          </a:solidFill>
        </p:grpSpPr>
        <p:sp>
          <p:nvSpPr>
            <p:cNvPr id="36" name="Freeform 35"/>
            <p:cNvSpPr>
              <a:spLocks noChangeArrowheads="1"/>
            </p:cNvSpPr>
            <p:nvPr/>
          </p:nvSpPr>
          <p:spPr bwMode="auto">
            <a:xfrm>
              <a:off x="-1588" y="5940425"/>
              <a:ext cx="2492376" cy="666750"/>
            </a:xfrm>
            <a:custGeom>
              <a:avLst/>
              <a:gdLst>
                <a:gd name="T0" fmla="*/ 3462 w 6925"/>
                <a:gd name="T1" fmla="*/ 1849 h 1850"/>
                <a:gd name="T2" fmla="*/ 0 w 6925"/>
                <a:gd name="T3" fmla="*/ 1849 h 1850"/>
                <a:gd name="T4" fmla="*/ 0 w 6925"/>
                <a:gd name="T5" fmla="*/ 0 h 1850"/>
                <a:gd name="T6" fmla="*/ 6924 w 6925"/>
                <a:gd name="T7" fmla="*/ 0 h 1850"/>
                <a:gd name="T8" fmla="*/ 6924 w 6925"/>
                <a:gd name="T9" fmla="*/ 1849 h 1850"/>
                <a:gd name="T10" fmla="*/ 3462 w 6925"/>
                <a:gd name="T11" fmla="*/ 1849 h 1850"/>
              </a:gdLst>
              <a:ahLst/>
              <a:cxnLst>
                <a:cxn ang="0">
                  <a:pos x="T0" y="T1"/>
                </a:cxn>
                <a:cxn ang="0">
                  <a:pos x="T2" y="T3"/>
                </a:cxn>
                <a:cxn ang="0">
                  <a:pos x="T4" y="T5"/>
                </a:cxn>
                <a:cxn ang="0">
                  <a:pos x="T6" y="T7"/>
                </a:cxn>
                <a:cxn ang="0">
                  <a:pos x="T8" y="T9"/>
                </a:cxn>
                <a:cxn ang="0">
                  <a:pos x="T10" y="T11"/>
                </a:cxn>
              </a:cxnLst>
              <a:rect l="0" t="0" r="r" b="b"/>
              <a:pathLst>
                <a:path w="6925" h="1850">
                  <a:moveTo>
                    <a:pt x="3462" y="1849"/>
                  </a:moveTo>
                  <a:lnTo>
                    <a:pt x="0" y="1849"/>
                  </a:lnTo>
                  <a:lnTo>
                    <a:pt x="0" y="0"/>
                  </a:lnTo>
                  <a:lnTo>
                    <a:pt x="6924" y="0"/>
                  </a:lnTo>
                  <a:lnTo>
                    <a:pt x="6924" y="1849"/>
                  </a:lnTo>
                  <a:lnTo>
                    <a:pt x="3462" y="1849"/>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3600"/>
            </a:p>
          </p:txBody>
        </p:sp>
        <p:sp>
          <p:nvSpPr>
            <p:cNvPr id="37" name="Freeform 36"/>
            <p:cNvSpPr>
              <a:spLocks noChangeArrowheads="1"/>
            </p:cNvSpPr>
            <p:nvPr/>
          </p:nvSpPr>
          <p:spPr bwMode="auto">
            <a:xfrm>
              <a:off x="3981450" y="941388"/>
              <a:ext cx="3203575" cy="3908425"/>
            </a:xfrm>
            <a:custGeom>
              <a:avLst/>
              <a:gdLst>
                <a:gd name="T0" fmla="*/ 8858 w 8898"/>
                <a:gd name="T1" fmla="*/ 1740 h 10858"/>
                <a:gd name="T2" fmla="*/ 8788 w 8898"/>
                <a:gd name="T3" fmla="*/ 1364 h 10858"/>
                <a:gd name="T4" fmla="*/ 8687 w 8898"/>
                <a:gd name="T5" fmla="*/ 1001 h 10858"/>
                <a:gd name="T6" fmla="*/ 8547 w 8898"/>
                <a:gd name="T7" fmla="*/ 656 h 10858"/>
                <a:gd name="T8" fmla="*/ 8377 w 8898"/>
                <a:gd name="T9" fmla="*/ 326 h 10858"/>
                <a:gd name="T10" fmla="*/ 8171 w 8898"/>
                <a:gd name="T11" fmla="*/ 22 h 10858"/>
                <a:gd name="T12" fmla="*/ 0 w 8898"/>
                <a:gd name="T13" fmla="*/ 0 h 10858"/>
                <a:gd name="T14" fmla="*/ 2422 w 8898"/>
                <a:gd name="T15" fmla="*/ 10857 h 10858"/>
                <a:gd name="T16" fmla="*/ 4803 w 8898"/>
                <a:gd name="T17" fmla="*/ 6187 h 10858"/>
                <a:gd name="T18" fmla="*/ 5271 w 8898"/>
                <a:gd name="T19" fmla="*/ 6170 h 10858"/>
                <a:gd name="T20" fmla="*/ 5717 w 8898"/>
                <a:gd name="T21" fmla="*/ 6113 h 10858"/>
                <a:gd name="T22" fmla="*/ 6132 w 8898"/>
                <a:gd name="T23" fmla="*/ 6017 h 10858"/>
                <a:gd name="T24" fmla="*/ 6525 w 8898"/>
                <a:gd name="T25" fmla="*/ 5881 h 10858"/>
                <a:gd name="T26" fmla="*/ 6888 w 8898"/>
                <a:gd name="T27" fmla="*/ 5720 h 10858"/>
                <a:gd name="T28" fmla="*/ 7229 w 8898"/>
                <a:gd name="T29" fmla="*/ 5523 h 10858"/>
                <a:gd name="T30" fmla="*/ 7535 w 8898"/>
                <a:gd name="T31" fmla="*/ 5300 h 10858"/>
                <a:gd name="T32" fmla="*/ 7811 w 8898"/>
                <a:gd name="T33" fmla="*/ 5046 h 10858"/>
                <a:gd name="T34" fmla="*/ 8060 w 8898"/>
                <a:gd name="T35" fmla="*/ 4771 h 10858"/>
                <a:gd name="T36" fmla="*/ 8278 w 8898"/>
                <a:gd name="T37" fmla="*/ 4478 h 10858"/>
                <a:gd name="T38" fmla="*/ 8466 w 8898"/>
                <a:gd name="T39" fmla="*/ 4159 h 10858"/>
                <a:gd name="T40" fmla="*/ 8619 w 8898"/>
                <a:gd name="T41" fmla="*/ 3818 h 10858"/>
                <a:gd name="T42" fmla="*/ 8740 w 8898"/>
                <a:gd name="T43" fmla="*/ 3464 h 10858"/>
                <a:gd name="T44" fmla="*/ 8827 w 8898"/>
                <a:gd name="T45" fmla="*/ 3097 h 10858"/>
                <a:gd name="T46" fmla="*/ 8879 w 8898"/>
                <a:gd name="T47" fmla="*/ 2712 h 10858"/>
                <a:gd name="T48" fmla="*/ 8897 w 8898"/>
                <a:gd name="T49" fmla="*/ 2323 h 10858"/>
                <a:gd name="T50" fmla="*/ 8879 w 8898"/>
                <a:gd name="T51" fmla="*/ 1932 h 10858"/>
                <a:gd name="T52" fmla="*/ 6475 w 8898"/>
                <a:gd name="T53" fmla="*/ 2417 h 10858"/>
                <a:gd name="T54" fmla="*/ 6458 w 8898"/>
                <a:gd name="T55" fmla="*/ 2596 h 10858"/>
                <a:gd name="T56" fmla="*/ 6427 w 8898"/>
                <a:gd name="T57" fmla="*/ 2771 h 10858"/>
                <a:gd name="T58" fmla="*/ 6379 w 8898"/>
                <a:gd name="T59" fmla="*/ 2937 h 10858"/>
                <a:gd name="T60" fmla="*/ 6322 w 8898"/>
                <a:gd name="T61" fmla="*/ 3090 h 10858"/>
                <a:gd name="T62" fmla="*/ 6248 w 8898"/>
                <a:gd name="T63" fmla="*/ 3239 h 10858"/>
                <a:gd name="T64" fmla="*/ 6156 w 8898"/>
                <a:gd name="T65" fmla="*/ 3374 h 10858"/>
                <a:gd name="T66" fmla="*/ 6055 w 8898"/>
                <a:gd name="T67" fmla="*/ 3497 h 10858"/>
                <a:gd name="T68" fmla="*/ 5937 w 8898"/>
                <a:gd name="T69" fmla="*/ 3608 h 10858"/>
                <a:gd name="T70" fmla="*/ 5806 w 8898"/>
                <a:gd name="T71" fmla="*/ 3704 h 10858"/>
                <a:gd name="T72" fmla="*/ 5662 w 8898"/>
                <a:gd name="T73" fmla="*/ 3792 h 10858"/>
                <a:gd name="T74" fmla="*/ 5509 w 8898"/>
                <a:gd name="T75" fmla="*/ 3862 h 10858"/>
                <a:gd name="T76" fmla="*/ 5343 w 8898"/>
                <a:gd name="T77" fmla="*/ 3919 h 10858"/>
                <a:gd name="T78" fmla="*/ 5168 w 8898"/>
                <a:gd name="T79" fmla="*/ 3967 h 10858"/>
                <a:gd name="T80" fmla="*/ 4980 w 8898"/>
                <a:gd name="T81" fmla="*/ 3993 h 10858"/>
                <a:gd name="T82" fmla="*/ 4783 w 8898"/>
                <a:gd name="T83" fmla="*/ 4010 h 10858"/>
                <a:gd name="T84" fmla="*/ 2422 w 8898"/>
                <a:gd name="T85" fmla="*/ 4010 h 10858"/>
                <a:gd name="T86" fmla="*/ 4683 w 8898"/>
                <a:gd name="T87" fmla="*/ 616 h 10858"/>
                <a:gd name="T88" fmla="*/ 4884 w 8898"/>
                <a:gd name="T89" fmla="*/ 625 h 10858"/>
                <a:gd name="T90" fmla="*/ 5074 w 8898"/>
                <a:gd name="T91" fmla="*/ 647 h 10858"/>
                <a:gd name="T92" fmla="*/ 5258 w 8898"/>
                <a:gd name="T93" fmla="*/ 686 h 10858"/>
                <a:gd name="T94" fmla="*/ 5428 w 8898"/>
                <a:gd name="T95" fmla="*/ 739 h 10858"/>
                <a:gd name="T96" fmla="*/ 5586 w 8898"/>
                <a:gd name="T97" fmla="*/ 804 h 10858"/>
                <a:gd name="T98" fmla="*/ 5734 w 8898"/>
                <a:gd name="T99" fmla="*/ 887 h 10858"/>
                <a:gd name="T100" fmla="*/ 5874 w 8898"/>
                <a:gd name="T101" fmla="*/ 979 h 10858"/>
                <a:gd name="T102" fmla="*/ 5996 w 8898"/>
                <a:gd name="T103" fmla="*/ 1086 h 10858"/>
                <a:gd name="T104" fmla="*/ 6108 w 8898"/>
                <a:gd name="T105" fmla="*/ 1204 h 10858"/>
                <a:gd name="T106" fmla="*/ 6204 w 8898"/>
                <a:gd name="T107" fmla="*/ 1335 h 10858"/>
                <a:gd name="T108" fmla="*/ 6287 w 8898"/>
                <a:gd name="T109" fmla="*/ 1480 h 10858"/>
                <a:gd name="T110" fmla="*/ 6353 w 8898"/>
                <a:gd name="T111" fmla="*/ 1633 h 10858"/>
                <a:gd name="T112" fmla="*/ 6405 w 8898"/>
                <a:gd name="T113" fmla="*/ 1790 h 10858"/>
                <a:gd name="T114" fmla="*/ 6445 w 8898"/>
                <a:gd name="T115" fmla="*/ 1960 h 10858"/>
                <a:gd name="T116" fmla="*/ 6466 w 8898"/>
                <a:gd name="T117" fmla="*/ 2140 h 10858"/>
                <a:gd name="T118" fmla="*/ 6475 w 8898"/>
                <a:gd name="T119" fmla="*/ 2323 h 108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898" h="10858">
                  <a:moveTo>
                    <a:pt x="8879" y="1932"/>
                  </a:moveTo>
                  <a:lnTo>
                    <a:pt x="8858" y="1740"/>
                  </a:lnTo>
                  <a:lnTo>
                    <a:pt x="8827" y="1552"/>
                  </a:lnTo>
                  <a:lnTo>
                    <a:pt x="8788" y="1364"/>
                  </a:lnTo>
                  <a:lnTo>
                    <a:pt x="8740" y="1180"/>
                  </a:lnTo>
                  <a:lnTo>
                    <a:pt x="8687" y="1001"/>
                  </a:lnTo>
                  <a:lnTo>
                    <a:pt x="8619" y="826"/>
                  </a:lnTo>
                  <a:lnTo>
                    <a:pt x="8547" y="656"/>
                  </a:lnTo>
                  <a:lnTo>
                    <a:pt x="8466" y="485"/>
                  </a:lnTo>
                  <a:lnTo>
                    <a:pt x="8377" y="326"/>
                  </a:lnTo>
                  <a:lnTo>
                    <a:pt x="8278" y="175"/>
                  </a:lnTo>
                  <a:lnTo>
                    <a:pt x="8171" y="22"/>
                  </a:lnTo>
                  <a:lnTo>
                    <a:pt x="8154" y="0"/>
                  </a:lnTo>
                  <a:lnTo>
                    <a:pt x="0" y="0"/>
                  </a:lnTo>
                  <a:lnTo>
                    <a:pt x="0" y="10857"/>
                  </a:lnTo>
                  <a:lnTo>
                    <a:pt x="2422" y="10857"/>
                  </a:lnTo>
                  <a:lnTo>
                    <a:pt x="2422" y="6187"/>
                  </a:lnTo>
                  <a:lnTo>
                    <a:pt x="4803" y="6187"/>
                  </a:lnTo>
                  <a:lnTo>
                    <a:pt x="5043" y="6183"/>
                  </a:lnTo>
                  <a:lnTo>
                    <a:pt x="5271" y="6170"/>
                  </a:lnTo>
                  <a:lnTo>
                    <a:pt x="5498" y="6144"/>
                  </a:lnTo>
                  <a:lnTo>
                    <a:pt x="5717" y="6113"/>
                  </a:lnTo>
                  <a:lnTo>
                    <a:pt x="5926" y="6069"/>
                  </a:lnTo>
                  <a:lnTo>
                    <a:pt x="6132" y="6017"/>
                  </a:lnTo>
                  <a:lnTo>
                    <a:pt x="6333" y="5953"/>
                  </a:lnTo>
                  <a:lnTo>
                    <a:pt x="6525" y="5881"/>
                  </a:lnTo>
                  <a:lnTo>
                    <a:pt x="6709" y="5805"/>
                  </a:lnTo>
                  <a:lnTo>
                    <a:pt x="6888" y="5720"/>
                  </a:lnTo>
                  <a:lnTo>
                    <a:pt x="7063" y="5626"/>
                  </a:lnTo>
                  <a:lnTo>
                    <a:pt x="7229" y="5523"/>
                  </a:lnTo>
                  <a:lnTo>
                    <a:pt x="7384" y="5411"/>
                  </a:lnTo>
                  <a:lnTo>
                    <a:pt x="7535" y="5300"/>
                  </a:lnTo>
                  <a:lnTo>
                    <a:pt x="7677" y="5175"/>
                  </a:lnTo>
                  <a:lnTo>
                    <a:pt x="7811" y="5046"/>
                  </a:lnTo>
                  <a:lnTo>
                    <a:pt x="7940" y="4913"/>
                  </a:lnTo>
                  <a:lnTo>
                    <a:pt x="8060" y="4771"/>
                  </a:lnTo>
                  <a:lnTo>
                    <a:pt x="8171" y="4629"/>
                  </a:lnTo>
                  <a:lnTo>
                    <a:pt x="8278" y="4478"/>
                  </a:lnTo>
                  <a:lnTo>
                    <a:pt x="8377" y="4319"/>
                  </a:lnTo>
                  <a:lnTo>
                    <a:pt x="8466" y="4159"/>
                  </a:lnTo>
                  <a:lnTo>
                    <a:pt x="8547" y="3993"/>
                  </a:lnTo>
                  <a:lnTo>
                    <a:pt x="8619" y="3818"/>
                  </a:lnTo>
                  <a:lnTo>
                    <a:pt x="8687" y="3643"/>
                  </a:lnTo>
                  <a:lnTo>
                    <a:pt x="8740" y="3464"/>
                  </a:lnTo>
                  <a:lnTo>
                    <a:pt x="8788" y="3280"/>
                  </a:lnTo>
                  <a:lnTo>
                    <a:pt x="8827" y="3097"/>
                  </a:lnTo>
                  <a:lnTo>
                    <a:pt x="8858" y="2905"/>
                  </a:lnTo>
                  <a:lnTo>
                    <a:pt x="8879" y="2712"/>
                  </a:lnTo>
                  <a:lnTo>
                    <a:pt x="8893" y="2520"/>
                  </a:lnTo>
                  <a:lnTo>
                    <a:pt x="8897" y="2323"/>
                  </a:lnTo>
                  <a:lnTo>
                    <a:pt x="8893" y="2126"/>
                  </a:lnTo>
                  <a:lnTo>
                    <a:pt x="8879" y="1932"/>
                  </a:lnTo>
                  <a:close/>
                  <a:moveTo>
                    <a:pt x="6475" y="2323"/>
                  </a:moveTo>
                  <a:lnTo>
                    <a:pt x="6475" y="2417"/>
                  </a:lnTo>
                  <a:lnTo>
                    <a:pt x="6466" y="2507"/>
                  </a:lnTo>
                  <a:lnTo>
                    <a:pt x="6458" y="2596"/>
                  </a:lnTo>
                  <a:lnTo>
                    <a:pt x="6445" y="2686"/>
                  </a:lnTo>
                  <a:lnTo>
                    <a:pt x="6427" y="2771"/>
                  </a:lnTo>
                  <a:lnTo>
                    <a:pt x="6405" y="2856"/>
                  </a:lnTo>
                  <a:lnTo>
                    <a:pt x="6379" y="2937"/>
                  </a:lnTo>
                  <a:lnTo>
                    <a:pt x="6353" y="3014"/>
                  </a:lnTo>
                  <a:lnTo>
                    <a:pt x="6322" y="3090"/>
                  </a:lnTo>
                  <a:lnTo>
                    <a:pt x="6287" y="3167"/>
                  </a:lnTo>
                  <a:lnTo>
                    <a:pt x="6248" y="3239"/>
                  </a:lnTo>
                  <a:lnTo>
                    <a:pt x="6204" y="3307"/>
                  </a:lnTo>
                  <a:lnTo>
                    <a:pt x="6156" y="3374"/>
                  </a:lnTo>
                  <a:lnTo>
                    <a:pt x="6108" y="3438"/>
                  </a:lnTo>
                  <a:lnTo>
                    <a:pt x="6055" y="3497"/>
                  </a:lnTo>
                  <a:lnTo>
                    <a:pt x="5996" y="3556"/>
                  </a:lnTo>
                  <a:lnTo>
                    <a:pt x="5937" y="3608"/>
                  </a:lnTo>
                  <a:lnTo>
                    <a:pt x="5874" y="3661"/>
                  </a:lnTo>
                  <a:lnTo>
                    <a:pt x="5806" y="3704"/>
                  </a:lnTo>
                  <a:lnTo>
                    <a:pt x="5734" y="3748"/>
                  </a:lnTo>
                  <a:lnTo>
                    <a:pt x="5662" y="3792"/>
                  </a:lnTo>
                  <a:lnTo>
                    <a:pt x="5586" y="3827"/>
                  </a:lnTo>
                  <a:lnTo>
                    <a:pt x="5509" y="3862"/>
                  </a:lnTo>
                  <a:lnTo>
                    <a:pt x="5428" y="3892"/>
                  </a:lnTo>
                  <a:lnTo>
                    <a:pt x="5343" y="3919"/>
                  </a:lnTo>
                  <a:lnTo>
                    <a:pt x="5258" y="3945"/>
                  </a:lnTo>
                  <a:lnTo>
                    <a:pt x="5168" y="3967"/>
                  </a:lnTo>
                  <a:lnTo>
                    <a:pt x="5074" y="3980"/>
                  </a:lnTo>
                  <a:lnTo>
                    <a:pt x="4980" y="3993"/>
                  </a:lnTo>
                  <a:lnTo>
                    <a:pt x="4882" y="4006"/>
                  </a:lnTo>
                  <a:lnTo>
                    <a:pt x="4783" y="4010"/>
                  </a:lnTo>
                  <a:lnTo>
                    <a:pt x="4681" y="4010"/>
                  </a:lnTo>
                  <a:lnTo>
                    <a:pt x="2422" y="4010"/>
                  </a:lnTo>
                  <a:lnTo>
                    <a:pt x="2422" y="616"/>
                  </a:lnTo>
                  <a:lnTo>
                    <a:pt x="4683" y="616"/>
                  </a:lnTo>
                  <a:lnTo>
                    <a:pt x="4786" y="621"/>
                  </a:lnTo>
                  <a:lnTo>
                    <a:pt x="4884" y="625"/>
                  </a:lnTo>
                  <a:lnTo>
                    <a:pt x="4980" y="634"/>
                  </a:lnTo>
                  <a:lnTo>
                    <a:pt x="5074" y="647"/>
                  </a:lnTo>
                  <a:lnTo>
                    <a:pt x="5168" y="664"/>
                  </a:lnTo>
                  <a:lnTo>
                    <a:pt x="5258" y="686"/>
                  </a:lnTo>
                  <a:lnTo>
                    <a:pt x="5343" y="712"/>
                  </a:lnTo>
                  <a:lnTo>
                    <a:pt x="5428" y="739"/>
                  </a:lnTo>
                  <a:lnTo>
                    <a:pt x="5509" y="769"/>
                  </a:lnTo>
                  <a:lnTo>
                    <a:pt x="5586" y="804"/>
                  </a:lnTo>
                  <a:lnTo>
                    <a:pt x="5662" y="844"/>
                  </a:lnTo>
                  <a:lnTo>
                    <a:pt x="5734" y="887"/>
                  </a:lnTo>
                  <a:lnTo>
                    <a:pt x="5806" y="931"/>
                  </a:lnTo>
                  <a:lnTo>
                    <a:pt x="5874" y="979"/>
                  </a:lnTo>
                  <a:lnTo>
                    <a:pt x="5937" y="1027"/>
                  </a:lnTo>
                  <a:lnTo>
                    <a:pt x="5996" y="1086"/>
                  </a:lnTo>
                  <a:lnTo>
                    <a:pt x="6055" y="1145"/>
                  </a:lnTo>
                  <a:lnTo>
                    <a:pt x="6108" y="1204"/>
                  </a:lnTo>
                  <a:lnTo>
                    <a:pt x="6156" y="1268"/>
                  </a:lnTo>
                  <a:lnTo>
                    <a:pt x="6204" y="1335"/>
                  </a:lnTo>
                  <a:lnTo>
                    <a:pt x="6248" y="1407"/>
                  </a:lnTo>
                  <a:lnTo>
                    <a:pt x="6287" y="1480"/>
                  </a:lnTo>
                  <a:lnTo>
                    <a:pt x="6322" y="1552"/>
                  </a:lnTo>
                  <a:lnTo>
                    <a:pt x="6353" y="1633"/>
                  </a:lnTo>
                  <a:lnTo>
                    <a:pt x="6379" y="1709"/>
                  </a:lnTo>
                  <a:lnTo>
                    <a:pt x="6405" y="1790"/>
                  </a:lnTo>
                  <a:lnTo>
                    <a:pt x="6427" y="1875"/>
                  </a:lnTo>
                  <a:lnTo>
                    <a:pt x="6445" y="1960"/>
                  </a:lnTo>
                  <a:lnTo>
                    <a:pt x="6458" y="2050"/>
                  </a:lnTo>
                  <a:lnTo>
                    <a:pt x="6466" y="2140"/>
                  </a:lnTo>
                  <a:lnTo>
                    <a:pt x="6475" y="2234"/>
                  </a:lnTo>
                  <a:lnTo>
                    <a:pt x="6475" y="2323"/>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3600"/>
            </a:p>
          </p:txBody>
        </p:sp>
        <p:sp>
          <p:nvSpPr>
            <p:cNvPr id="38" name="Freeform 37"/>
            <p:cNvSpPr>
              <a:spLocks noChangeArrowheads="1"/>
            </p:cNvSpPr>
            <p:nvPr/>
          </p:nvSpPr>
          <p:spPr bwMode="auto">
            <a:xfrm>
              <a:off x="-1588" y="941388"/>
              <a:ext cx="3186113" cy="3908425"/>
            </a:xfrm>
            <a:custGeom>
              <a:avLst/>
              <a:gdLst>
                <a:gd name="T0" fmla="*/ 6190 w 8851"/>
                <a:gd name="T1" fmla="*/ 5470 h 10858"/>
                <a:gd name="T2" fmla="*/ 6413 w 8851"/>
                <a:gd name="T3" fmla="*/ 5374 h 10858"/>
                <a:gd name="T4" fmla="*/ 6627 w 8851"/>
                <a:gd name="T5" fmla="*/ 5263 h 10858"/>
                <a:gd name="T6" fmla="*/ 6837 w 8851"/>
                <a:gd name="T7" fmla="*/ 5132 h 10858"/>
                <a:gd name="T8" fmla="*/ 7038 w 8851"/>
                <a:gd name="T9" fmla="*/ 4992 h 10858"/>
                <a:gd name="T10" fmla="*/ 7230 w 8851"/>
                <a:gd name="T11" fmla="*/ 4830 h 10858"/>
                <a:gd name="T12" fmla="*/ 7414 w 8851"/>
                <a:gd name="T13" fmla="*/ 4660 h 10858"/>
                <a:gd name="T14" fmla="*/ 7584 w 8851"/>
                <a:gd name="T15" fmla="*/ 4467 h 10858"/>
                <a:gd name="T16" fmla="*/ 7742 w 8851"/>
                <a:gd name="T17" fmla="*/ 4266 h 10858"/>
                <a:gd name="T18" fmla="*/ 7882 w 8851"/>
                <a:gd name="T19" fmla="*/ 4048 h 10858"/>
                <a:gd name="T20" fmla="*/ 8008 w 8851"/>
                <a:gd name="T21" fmla="*/ 3812 h 10858"/>
                <a:gd name="T22" fmla="*/ 8120 w 8851"/>
                <a:gd name="T23" fmla="*/ 3562 h 10858"/>
                <a:gd name="T24" fmla="*/ 8203 w 8851"/>
                <a:gd name="T25" fmla="*/ 3300 h 10858"/>
                <a:gd name="T26" fmla="*/ 8273 w 8851"/>
                <a:gd name="T27" fmla="*/ 3020 h 10858"/>
                <a:gd name="T28" fmla="*/ 8317 w 8851"/>
                <a:gd name="T29" fmla="*/ 2728 h 10858"/>
                <a:gd name="T30" fmla="*/ 8343 w 8851"/>
                <a:gd name="T31" fmla="*/ 2417 h 10858"/>
                <a:gd name="T32" fmla="*/ 8338 w 8851"/>
                <a:gd name="T33" fmla="*/ 2065 h 10858"/>
                <a:gd name="T34" fmla="*/ 8308 w 8851"/>
                <a:gd name="T35" fmla="*/ 1685 h 10858"/>
                <a:gd name="T36" fmla="*/ 8238 w 8851"/>
                <a:gd name="T37" fmla="*/ 1313 h 10858"/>
                <a:gd name="T38" fmla="*/ 8135 w 8851"/>
                <a:gd name="T39" fmla="*/ 959 h 10858"/>
                <a:gd name="T40" fmla="*/ 8000 w 8851"/>
                <a:gd name="T41" fmla="*/ 618 h 10858"/>
                <a:gd name="T42" fmla="*/ 7834 w 8851"/>
                <a:gd name="T43" fmla="*/ 293 h 10858"/>
                <a:gd name="T44" fmla="*/ 7637 w 8851"/>
                <a:gd name="T45" fmla="*/ 0 h 10858"/>
                <a:gd name="T46" fmla="*/ 0 w 8851"/>
                <a:gd name="T47" fmla="*/ 10857 h 10858"/>
                <a:gd name="T48" fmla="*/ 1882 w 8851"/>
                <a:gd name="T49" fmla="*/ 5910 h 10858"/>
                <a:gd name="T50" fmla="*/ 6043 w 8851"/>
                <a:gd name="T51" fmla="*/ 10855 h 10858"/>
                <a:gd name="T52" fmla="*/ 6078 w 8851"/>
                <a:gd name="T53" fmla="*/ 5510 h 10858"/>
                <a:gd name="T54" fmla="*/ 5914 w 8851"/>
                <a:gd name="T55" fmla="*/ 2432 h 10858"/>
                <a:gd name="T56" fmla="*/ 5893 w 8851"/>
                <a:gd name="T57" fmla="*/ 2603 h 10858"/>
                <a:gd name="T58" fmla="*/ 5853 w 8851"/>
                <a:gd name="T59" fmla="*/ 2765 h 10858"/>
                <a:gd name="T60" fmla="*/ 5801 w 8851"/>
                <a:gd name="T61" fmla="*/ 2918 h 10858"/>
                <a:gd name="T62" fmla="*/ 5731 w 8851"/>
                <a:gd name="T63" fmla="*/ 3062 h 10858"/>
                <a:gd name="T64" fmla="*/ 5652 w 8851"/>
                <a:gd name="T65" fmla="*/ 3202 h 10858"/>
                <a:gd name="T66" fmla="*/ 5556 w 8851"/>
                <a:gd name="T67" fmla="*/ 3329 h 10858"/>
                <a:gd name="T68" fmla="*/ 5451 w 8851"/>
                <a:gd name="T69" fmla="*/ 3440 h 10858"/>
                <a:gd name="T70" fmla="*/ 5329 w 8851"/>
                <a:gd name="T71" fmla="*/ 3541 h 10858"/>
                <a:gd name="T72" fmla="*/ 5193 w 8851"/>
                <a:gd name="T73" fmla="*/ 3632 h 10858"/>
                <a:gd name="T74" fmla="*/ 5045 w 8851"/>
                <a:gd name="T75" fmla="*/ 3707 h 10858"/>
                <a:gd name="T76" fmla="*/ 4892 w 8851"/>
                <a:gd name="T77" fmla="*/ 3772 h 10858"/>
                <a:gd name="T78" fmla="*/ 4721 w 8851"/>
                <a:gd name="T79" fmla="*/ 3825 h 10858"/>
                <a:gd name="T80" fmla="*/ 4546 w 8851"/>
                <a:gd name="T81" fmla="*/ 3860 h 10858"/>
                <a:gd name="T82" fmla="*/ 4358 w 8851"/>
                <a:gd name="T83" fmla="*/ 3882 h 10858"/>
                <a:gd name="T84" fmla="*/ 4166 w 8851"/>
                <a:gd name="T85" fmla="*/ 3890 h 10858"/>
                <a:gd name="T86" fmla="*/ 1882 w 8851"/>
                <a:gd name="T87" fmla="*/ 616 h 10858"/>
                <a:gd name="T88" fmla="*/ 4264 w 8851"/>
                <a:gd name="T89" fmla="*/ 621 h 10858"/>
                <a:gd name="T90" fmla="*/ 4452 w 8851"/>
                <a:gd name="T91" fmla="*/ 634 h 10858"/>
                <a:gd name="T92" fmla="*/ 4636 w 8851"/>
                <a:gd name="T93" fmla="*/ 664 h 10858"/>
                <a:gd name="T94" fmla="*/ 4806 w 8851"/>
                <a:gd name="T95" fmla="*/ 708 h 10858"/>
                <a:gd name="T96" fmla="*/ 4968 w 8851"/>
                <a:gd name="T97" fmla="*/ 765 h 10858"/>
                <a:gd name="T98" fmla="*/ 5121 w 8851"/>
                <a:gd name="T99" fmla="*/ 839 h 10858"/>
                <a:gd name="T100" fmla="*/ 5261 w 8851"/>
                <a:gd name="T101" fmla="*/ 922 h 10858"/>
                <a:gd name="T102" fmla="*/ 5392 w 8851"/>
                <a:gd name="T103" fmla="*/ 1014 h 10858"/>
                <a:gd name="T104" fmla="*/ 5504 w 8851"/>
                <a:gd name="T105" fmla="*/ 1125 h 10858"/>
                <a:gd name="T106" fmla="*/ 5604 w 8851"/>
                <a:gd name="T107" fmla="*/ 1244 h 10858"/>
                <a:gd name="T108" fmla="*/ 5692 w 8851"/>
                <a:gd name="T109" fmla="*/ 1379 h 10858"/>
                <a:gd name="T110" fmla="*/ 5766 w 8851"/>
                <a:gd name="T111" fmla="*/ 1519 h 10858"/>
                <a:gd name="T112" fmla="*/ 5827 w 8851"/>
                <a:gd name="T113" fmla="*/ 1668 h 10858"/>
                <a:gd name="T114" fmla="*/ 5875 w 8851"/>
                <a:gd name="T115" fmla="*/ 1825 h 10858"/>
                <a:gd name="T116" fmla="*/ 5906 w 8851"/>
                <a:gd name="T117" fmla="*/ 1995 h 10858"/>
                <a:gd name="T118" fmla="*/ 5919 w 8851"/>
                <a:gd name="T119" fmla="*/ 2166 h 10858"/>
                <a:gd name="T120" fmla="*/ 5919 w 8851"/>
                <a:gd name="T121" fmla="*/ 2343 h 108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8851" h="10858">
                  <a:moveTo>
                    <a:pt x="6078" y="5510"/>
                  </a:moveTo>
                  <a:lnTo>
                    <a:pt x="6190" y="5470"/>
                  </a:lnTo>
                  <a:lnTo>
                    <a:pt x="6301" y="5422"/>
                  </a:lnTo>
                  <a:lnTo>
                    <a:pt x="6413" y="5374"/>
                  </a:lnTo>
                  <a:lnTo>
                    <a:pt x="6520" y="5322"/>
                  </a:lnTo>
                  <a:lnTo>
                    <a:pt x="6627" y="5263"/>
                  </a:lnTo>
                  <a:lnTo>
                    <a:pt x="6734" y="5199"/>
                  </a:lnTo>
                  <a:lnTo>
                    <a:pt x="6837" y="5132"/>
                  </a:lnTo>
                  <a:lnTo>
                    <a:pt x="6940" y="5064"/>
                  </a:lnTo>
                  <a:lnTo>
                    <a:pt x="7038" y="4992"/>
                  </a:lnTo>
                  <a:lnTo>
                    <a:pt x="7136" y="4911"/>
                  </a:lnTo>
                  <a:lnTo>
                    <a:pt x="7230" y="4830"/>
                  </a:lnTo>
                  <a:lnTo>
                    <a:pt x="7324" y="4745"/>
                  </a:lnTo>
                  <a:lnTo>
                    <a:pt x="7414" y="4660"/>
                  </a:lnTo>
                  <a:lnTo>
                    <a:pt x="7499" y="4566"/>
                  </a:lnTo>
                  <a:lnTo>
                    <a:pt x="7584" y="4467"/>
                  </a:lnTo>
                  <a:lnTo>
                    <a:pt x="7665" y="4369"/>
                  </a:lnTo>
                  <a:lnTo>
                    <a:pt x="7742" y="4266"/>
                  </a:lnTo>
                  <a:lnTo>
                    <a:pt x="7814" y="4159"/>
                  </a:lnTo>
                  <a:lnTo>
                    <a:pt x="7882" y="4048"/>
                  </a:lnTo>
                  <a:lnTo>
                    <a:pt x="7949" y="3932"/>
                  </a:lnTo>
                  <a:lnTo>
                    <a:pt x="8008" y="3812"/>
                  </a:lnTo>
                  <a:lnTo>
                    <a:pt x="8067" y="3691"/>
                  </a:lnTo>
                  <a:lnTo>
                    <a:pt x="8120" y="3562"/>
                  </a:lnTo>
                  <a:lnTo>
                    <a:pt x="8164" y="3433"/>
                  </a:lnTo>
                  <a:lnTo>
                    <a:pt x="8203" y="3300"/>
                  </a:lnTo>
                  <a:lnTo>
                    <a:pt x="8242" y="3162"/>
                  </a:lnTo>
                  <a:lnTo>
                    <a:pt x="8273" y="3020"/>
                  </a:lnTo>
                  <a:lnTo>
                    <a:pt x="8299" y="2878"/>
                  </a:lnTo>
                  <a:lnTo>
                    <a:pt x="8317" y="2728"/>
                  </a:lnTo>
                  <a:lnTo>
                    <a:pt x="8334" y="2577"/>
                  </a:lnTo>
                  <a:lnTo>
                    <a:pt x="8343" y="2417"/>
                  </a:lnTo>
                  <a:lnTo>
                    <a:pt x="8343" y="2258"/>
                  </a:lnTo>
                  <a:lnTo>
                    <a:pt x="8338" y="2065"/>
                  </a:lnTo>
                  <a:lnTo>
                    <a:pt x="8330" y="1873"/>
                  </a:lnTo>
                  <a:lnTo>
                    <a:pt x="8308" y="1685"/>
                  </a:lnTo>
                  <a:lnTo>
                    <a:pt x="8277" y="1497"/>
                  </a:lnTo>
                  <a:lnTo>
                    <a:pt x="8238" y="1313"/>
                  </a:lnTo>
                  <a:lnTo>
                    <a:pt x="8194" y="1134"/>
                  </a:lnTo>
                  <a:lnTo>
                    <a:pt x="8135" y="959"/>
                  </a:lnTo>
                  <a:lnTo>
                    <a:pt x="8072" y="785"/>
                  </a:lnTo>
                  <a:lnTo>
                    <a:pt x="8000" y="618"/>
                  </a:lnTo>
                  <a:lnTo>
                    <a:pt x="7919" y="452"/>
                  </a:lnTo>
                  <a:lnTo>
                    <a:pt x="7834" y="293"/>
                  </a:lnTo>
                  <a:lnTo>
                    <a:pt x="7735" y="142"/>
                  </a:lnTo>
                  <a:lnTo>
                    <a:pt x="7637" y="0"/>
                  </a:lnTo>
                  <a:lnTo>
                    <a:pt x="0" y="0"/>
                  </a:lnTo>
                  <a:lnTo>
                    <a:pt x="0" y="10857"/>
                  </a:lnTo>
                  <a:lnTo>
                    <a:pt x="1882" y="10857"/>
                  </a:lnTo>
                  <a:lnTo>
                    <a:pt x="1882" y="5910"/>
                  </a:lnTo>
                  <a:lnTo>
                    <a:pt x="3626" y="5910"/>
                  </a:lnTo>
                  <a:lnTo>
                    <a:pt x="6043" y="10855"/>
                  </a:lnTo>
                  <a:lnTo>
                    <a:pt x="8850" y="10855"/>
                  </a:lnTo>
                  <a:lnTo>
                    <a:pt x="6078" y="5510"/>
                  </a:lnTo>
                  <a:close/>
                  <a:moveTo>
                    <a:pt x="5919" y="2343"/>
                  </a:moveTo>
                  <a:lnTo>
                    <a:pt x="5914" y="2432"/>
                  </a:lnTo>
                  <a:lnTo>
                    <a:pt x="5906" y="2518"/>
                  </a:lnTo>
                  <a:lnTo>
                    <a:pt x="5893" y="2603"/>
                  </a:lnTo>
                  <a:lnTo>
                    <a:pt x="5875" y="2684"/>
                  </a:lnTo>
                  <a:lnTo>
                    <a:pt x="5853" y="2765"/>
                  </a:lnTo>
                  <a:lnTo>
                    <a:pt x="5827" y="2841"/>
                  </a:lnTo>
                  <a:lnTo>
                    <a:pt x="5801" y="2918"/>
                  </a:lnTo>
                  <a:lnTo>
                    <a:pt x="5766" y="2994"/>
                  </a:lnTo>
                  <a:lnTo>
                    <a:pt x="5731" y="3062"/>
                  </a:lnTo>
                  <a:lnTo>
                    <a:pt x="5692" y="3134"/>
                  </a:lnTo>
                  <a:lnTo>
                    <a:pt x="5652" y="3202"/>
                  </a:lnTo>
                  <a:lnTo>
                    <a:pt x="5604" y="3265"/>
                  </a:lnTo>
                  <a:lnTo>
                    <a:pt x="5556" y="3329"/>
                  </a:lnTo>
                  <a:lnTo>
                    <a:pt x="5504" y="3388"/>
                  </a:lnTo>
                  <a:lnTo>
                    <a:pt x="5451" y="3440"/>
                  </a:lnTo>
                  <a:lnTo>
                    <a:pt x="5392" y="3492"/>
                  </a:lnTo>
                  <a:lnTo>
                    <a:pt x="5329" y="3541"/>
                  </a:lnTo>
                  <a:lnTo>
                    <a:pt x="5261" y="3589"/>
                  </a:lnTo>
                  <a:lnTo>
                    <a:pt x="5193" y="3632"/>
                  </a:lnTo>
                  <a:lnTo>
                    <a:pt x="5121" y="3672"/>
                  </a:lnTo>
                  <a:lnTo>
                    <a:pt x="5045" y="3707"/>
                  </a:lnTo>
                  <a:lnTo>
                    <a:pt x="4968" y="3742"/>
                  </a:lnTo>
                  <a:lnTo>
                    <a:pt x="4892" y="3772"/>
                  </a:lnTo>
                  <a:lnTo>
                    <a:pt x="4806" y="3798"/>
                  </a:lnTo>
                  <a:lnTo>
                    <a:pt x="4721" y="3825"/>
                  </a:lnTo>
                  <a:lnTo>
                    <a:pt x="4636" y="3842"/>
                  </a:lnTo>
                  <a:lnTo>
                    <a:pt x="4546" y="3860"/>
                  </a:lnTo>
                  <a:lnTo>
                    <a:pt x="4452" y="3873"/>
                  </a:lnTo>
                  <a:lnTo>
                    <a:pt x="4358" y="3882"/>
                  </a:lnTo>
                  <a:lnTo>
                    <a:pt x="4264" y="3890"/>
                  </a:lnTo>
                  <a:lnTo>
                    <a:pt x="4166" y="3890"/>
                  </a:lnTo>
                  <a:lnTo>
                    <a:pt x="1882" y="3890"/>
                  </a:lnTo>
                  <a:lnTo>
                    <a:pt x="1882" y="616"/>
                  </a:lnTo>
                  <a:lnTo>
                    <a:pt x="4166" y="616"/>
                  </a:lnTo>
                  <a:lnTo>
                    <a:pt x="4264" y="621"/>
                  </a:lnTo>
                  <a:lnTo>
                    <a:pt x="4358" y="625"/>
                  </a:lnTo>
                  <a:lnTo>
                    <a:pt x="4452" y="634"/>
                  </a:lnTo>
                  <a:lnTo>
                    <a:pt x="4546" y="647"/>
                  </a:lnTo>
                  <a:lnTo>
                    <a:pt x="4636" y="664"/>
                  </a:lnTo>
                  <a:lnTo>
                    <a:pt x="4721" y="686"/>
                  </a:lnTo>
                  <a:lnTo>
                    <a:pt x="4806" y="708"/>
                  </a:lnTo>
                  <a:lnTo>
                    <a:pt x="4892" y="734"/>
                  </a:lnTo>
                  <a:lnTo>
                    <a:pt x="4968" y="765"/>
                  </a:lnTo>
                  <a:lnTo>
                    <a:pt x="5045" y="800"/>
                  </a:lnTo>
                  <a:lnTo>
                    <a:pt x="5121" y="839"/>
                  </a:lnTo>
                  <a:lnTo>
                    <a:pt x="5193" y="879"/>
                  </a:lnTo>
                  <a:lnTo>
                    <a:pt x="5261" y="922"/>
                  </a:lnTo>
                  <a:lnTo>
                    <a:pt x="5329" y="966"/>
                  </a:lnTo>
                  <a:lnTo>
                    <a:pt x="5392" y="1014"/>
                  </a:lnTo>
                  <a:lnTo>
                    <a:pt x="5451" y="1066"/>
                  </a:lnTo>
                  <a:lnTo>
                    <a:pt x="5504" y="1125"/>
                  </a:lnTo>
                  <a:lnTo>
                    <a:pt x="5556" y="1185"/>
                  </a:lnTo>
                  <a:lnTo>
                    <a:pt x="5604" y="1244"/>
                  </a:lnTo>
                  <a:lnTo>
                    <a:pt x="5652" y="1311"/>
                  </a:lnTo>
                  <a:lnTo>
                    <a:pt x="5692" y="1379"/>
                  </a:lnTo>
                  <a:lnTo>
                    <a:pt x="5731" y="1447"/>
                  </a:lnTo>
                  <a:lnTo>
                    <a:pt x="5766" y="1519"/>
                  </a:lnTo>
                  <a:lnTo>
                    <a:pt x="5801" y="1591"/>
                  </a:lnTo>
                  <a:lnTo>
                    <a:pt x="5827" y="1668"/>
                  </a:lnTo>
                  <a:lnTo>
                    <a:pt x="5853" y="1748"/>
                  </a:lnTo>
                  <a:lnTo>
                    <a:pt x="5875" y="1825"/>
                  </a:lnTo>
                  <a:lnTo>
                    <a:pt x="5893" y="1910"/>
                  </a:lnTo>
                  <a:lnTo>
                    <a:pt x="5906" y="1995"/>
                  </a:lnTo>
                  <a:lnTo>
                    <a:pt x="5914" y="2081"/>
                  </a:lnTo>
                  <a:lnTo>
                    <a:pt x="5919" y="2166"/>
                  </a:lnTo>
                  <a:lnTo>
                    <a:pt x="5923" y="2255"/>
                  </a:lnTo>
                  <a:lnTo>
                    <a:pt x="5919" y="2343"/>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3600"/>
            </a:p>
          </p:txBody>
        </p:sp>
      </p:grpSp>
      <p:sp>
        <p:nvSpPr>
          <p:cNvPr id="2" name="Title 1"/>
          <p:cNvSpPr>
            <a:spLocks noGrp="1"/>
          </p:cNvSpPr>
          <p:nvPr>
            <p:ph type="title"/>
          </p:nvPr>
        </p:nvSpPr>
        <p:spPr>
          <a:xfrm>
            <a:off x="423866" y="4874559"/>
            <a:ext cx="7375431" cy="1010512"/>
          </a:xfrm>
        </p:spPr>
        <p:txBody>
          <a:bodyPr lIns="0" anchor="ctr">
            <a:normAutofit/>
          </a:bodyPr>
          <a:lstStyle>
            <a:lvl1pPr>
              <a:defRPr sz="4800">
                <a:solidFill>
                  <a:schemeClr val="bg1"/>
                </a:solidFill>
              </a:defRPr>
            </a:lvl1pPr>
          </a:lstStyle>
          <a:p>
            <a:r>
              <a:rPr lang="en-US"/>
              <a:t>Click to edit Master title style</a:t>
            </a:r>
          </a:p>
        </p:txBody>
      </p:sp>
      <p:sp>
        <p:nvSpPr>
          <p:cNvPr id="35" name="Slide Number Placeholder 5"/>
          <p:cNvSpPr txBox="1">
            <a:spLocks/>
          </p:cNvSpPr>
          <p:nvPr/>
        </p:nvSpPr>
        <p:spPr>
          <a:xfrm>
            <a:off x="372037" y="6356353"/>
            <a:ext cx="3285565"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accent5"/>
                </a:solidFill>
                <a:latin typeface="Microsoft Sans Serif" charset="0"/>
                <a:ea typeface="Microsoft Sans Serif" charset="0"/>
                <a:cs typeface="Microsoft Sans Serif"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dirty="0">
                <a:solidFill>
                  <a:schemeClr val="bg1"/>
                </a:solidFill>
                <a:latin typeface="Arial" charset="0"/>
                <a:ea typeface="Arial" charset="0"/>
                <a:cs typeface="Arial" charset="0"/>
              </a:rPr>
              <a:t>© 2018 </a:t>
            </a:r>
            <a:r>
              <a:rPr lang="en-US" sz="800" dirty="0" err="1">
                <a:solidFill>
                  <a:schemeClr val="bg1"/>
                </a:solidFill>
                <a:latin typeface="Arial" charset="0"/>
                <a:ea typeface="Arial" charset="0"/>
                <a:cs typeface="Arial" charset="0"/>
              </a:rPr>
              <a:t>Rightpoint</a:t>
            </a:r>
            <a:r>
              <a:rPr lang="en-US" sz="800" dirty="0">
                <a:solidFill>
                  <a:schemeClr val="bg1"/>
                </a:solidFill>
                <a:latin typeface="Arial" charset="0"/>
                <a:ea typeface="Arial" charset="0"/>
                <a:cs typeface="Arial" charset="0"/>
              </a:rPr>
              <a:t>. All rights reserved.</a:t>
            </a:r>
            <a:r>
              <a:rPr lang="en-US" sz="800" baseline="0" dirty="0">
                <a:solidFill>
                  <a:schemeClr val="bg1"/>
                </a:solidFill>
                <a:latin typeface="Arial" charset="0"/>
                <a:ea typeface="Arial" charset="0"/>
                <a:cs typeface="Arial" charset="0"/>
              </a:rPr>
              <a:t> </a:t>
            </a:r>
            <a:r>
              <a:rPr lang="en-US" sz="800" dirty="0">
                <a:solidFill>
                  <a:schemeClr val="bg1"/>
                </a:solidFill>
                <a:latin typeface="Arial" charset="0"/>
                <a:ea typeface="Arial" charset="0"/>
                <a:cs typeface="Arial" charset="0"/>
              </a:rPr>
              <a:t>Confidential.</a:t>
            </a:r>
          </a:p>
        </p:txBody>
      </p:sp>
      <p:sp>
        <p:nvSpPr>
          <p:cNvPr id="5" name="Rectangle 4"/>
          <p:cNvSpPr/>
          <p:nvPr/>
        </p:nvSpPr>
        <p:spPr>
          <a:xfrm>
            <a:off x="8081682" y="0"/>
            <a:ext cx="4110318"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latin typeface="Microsoft Sans Serif" charset="0"/>
              <a:ea typeface="Microsoft Sans Serif" charset="0"/>
              <a:cs typeface="Microsoft Sans Serif" charset="0"/>
            </a:endParaRPr>
          </a:p>
        </p:txBody>
      </p:sp>
      <p:sp>
        <p:nvSpPr>
          <p:cNvPr id="8" name="Text Placeholder 7"/>
          <p:cNvSpPr>
            <a:spLocks noGrp="1"/>
          </p:cNvSpPr>
          <p:nvPr>
            <p:ph type="body" sz="quarter" idx="10"/>
          </p:nvPr>
        </p:nvSpPr>
        <p:spPr>
          <a:xfrm>
            <a:off x="8254066" y="3065930"/>
            <a:ext cx="3765550" cy="3617258"/>
          </a:xfrm>
        </p:spPr>
        <p:txBody>
          <a:bodyPr anchor="t"/>
          <a:lstStyle>
            <a:lvl1pPr marL="0" indent="0">
              <a:buNone/>
              <a:defRPr>
                <a:solidFill>
                  <a:schemeClr val="tx2"/>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Edit Master text styles</a:t>
            </a:r>
          </a:p>
        </p:txBody>
      </p:sp>
      <p:grpSp>
        <p:nvGrpSpPr>
          <p:cNvPr id="18" name="Group 17">
            <a:extLst>
              <a:ext uri="{FF2B5EF4-FFF2-40B4-BE49-F238E27FC236}">
                <a16:creationId xmlns:a16="http://schemas.microsoft.com/office/drawing/2014/main" id="{DAA47B3C-1465-0748-B61D-4971028DF3D7}"/>
              </a:ext>
            </a:extLst>
          </p:cNvPr>
          <p:cNvGrpSpPr/>
          <p:nvPr userDrawn="1"/>
        </p:nvGrpSpPr>
        <p:grpSpPr>
          <a:xfrm>
            <a:off x="11449399" y="505402"/>
            <a:ext cx="370569" cy="323938"/>
            <a:chOff x="3505200" y="2951163"/>
            <a:chExt cx="1892300" cy="1654175"/>
          </a:xfrm>
          <a:solidFill>
            <a:srgbClr val="5A5A5A">
              <a:alpha val="20000"/>
            </a:srgbClr>
          </a:solidFill>
        </p:grpSpPr>
        <p:sp>
          <p:nvSpPr>
            <p:cNvPr id="19" name="Freeform 18">
              <a:extLst>
                <a:ext uri="{FF2B5EF4-FFF2-40B4-BE49-F238E27FC236}">
                  <a16:creationId xmlns:a16="http://schemas.microsoft.com/office/drawing/2014/main" id="{31AF74D0-4448-274F-B144-C3002F0B5CE8}"/>
                </a:ext>
              </a:extLst>
            </p:cNvPr>
            <p:cNvSpPr>
              <a:spLocks noChangeArrowheads="1"/>
            </p:cNvSpPr>
            <p:nvPr/>
          </p:nvSpPr>
          <p:spPr bwMode="auto">
            <a:xfrm>
              <a:off x="3505200" y="2951163"/>
              <a:ext cx="868363" cy="1147762"/>
            </a:xfrm>
            <a:custGeom>
              <a:avLst/>
              <a:gdLst>
                <a:gd name="T0" fmla="*/ 625 w 2414"/>
                <a:gd name="T1" fmla="*/ 1915 h 3189"/>
                <a:gd name="T2" fmla="*/ 0 w 2414"/>
                <a:gd name="T3" fmla="*/ 3186 h 3189"/>
                <a:gd name="T4" fmla="*/ 1250 w 2414"/>
                <a:gd name="T5" fmla="*/ 0 h 3189"/>
                <a:gd name="T6" fmla="*/ 1368 w 2414"/>
                <a:gd name="T7" fmla="*/ 2 h 3189"/>
                <a:gd name="T8" fmla="*/ 1484 w 2414"/>
                <a:gd name="T9" fmla="*/ 20 h 3189"/>
                <a:gd name="T10" fmla="*/ 1589 w 2414"/>
                <a:gd name="T11" fmla="*/ 42 h 3189"/>
                <a:gd name="T12" fmla="*/ 1689 w 2414"/>
                <a:gd name="T13" fmla="*/ 75 h 3189"/>
                <a:gd name="T14" fmla="*/ 1781 w 2414"/>
                <a:gd name="T15" fmla="*/ 114 h 3189"/>
                <a:gd name="T16" fmla="*/ 1866 w 2414"/>
                <a:gd name="T17" fmla="*/ 166 h 3189"/>
                <a:gd name="T18" fmla="*/ 1945 w 2414"/>
                <a:gd name="T19" fmla="*/ 223 h 3189"/>
                <a:gd name="T20" fmla="*/ 2015 w 2414"/>
                <a:gd name="T21" fmla="*/ 287 h 3189"/>
                <a:gd name="T22" fmla="*/ 2078 w 2414"/>
                <a:gd name="T23" fmla="*/ 357 h 3189"/>
                <a:gd name="T24" fmla="*/ 2135 w 2414"/>
                <a:gd name="T25" fmla="*/ 431 h 3189"/>
                <a:gd name="T26" fmla="*/ 2183 w 2414"/>
                <a:gd name="T27" fmla="*/ 514 h 3189"/>
                <a:gd name="T28" fmla="*/ 2218 w 2414"/>
                <a:gd name="T29" fmla="*/ 599 h 3189"/>
                <a:gd name="T30" fmla="*/ 2249 w 2414"/>
                <a:gd name="T31" fmla="*/ 687 h 3189"/>
                <a:gd name="T32" fmla="*/ 2271 w 2414"/>
                <a:gd name="T33" fmla="*/ 778 h 3189"/>
                <a:gd name="T34" fmla="*/ 2284 w 2414"/>
                <a:gd name="T35" fmla="*/ 874 h 3189"/>
                <a:gd name="T36" fmla="*/ 2286 w 2414"/>
                <a:gd name="T37" fmla="*/ 975 h 3189"/>
                <a:gd name="T38" fmla="*/ 2277 w 2414"/>
                <a:gd name="T39" fmla="*/ 1132 h 3189"/>
                <a:gd name="T40" fmla="*/ 2240 w 2414"/>
                <a:gd name="T41" fmla="*/ 1279 h 3189"/>
                <a:gd name="T42" fmla="*/ 2183 w 2414"/>
                <a:gd name="T43" fmla="*/ 1406 h 3189"/>
                <a:gd name="T44" fmla="*/ 2113 w 2414"/>
                <a:gd name="T45" fmla="*/ 1517 h 3189"/>
                <a:gd name="T46" fmla="*/ 2026 w 2414"/>
                <a:gd name="T47" fmla="*/ 1618 h 3189"/>
                <a:gd name="T48" fmla="*/ 1925 w 2414"/>
                <a:gd name="T49" fmla="*/ 1696 h 3189"/>
                <a:gd name="T50" fmla="*/ 1816 w 2414"/>
                <a:gd name="T51" fmla="*/ 1764 h 3189"/>
                <a:gd name="T52" fmla="*/ 1702 w 2414"/>
                <a:gd name="T53" fmla="*/ 1816 h 3189"/>
                <a:gd name="T54" fmla="*/ 1694 w 2414"/>
                <a:gd name="T55" fmla="*/ 3188 h 3189"/>
                <a:gd name="T56" fmla="*/ 1073 w 2414"/>
                <a:gd name="T57" fmla="*/ 1915 h 3189"/>
                <a:gd name="T58" fmla="*/ 625 w 2414"/>
                <a:gd name="T59" fmla="*/ 553 h 3189"/>
                <a:gd name="T60" fmla="*/ 1208 w 2414"/>
                <a:gd name="T61" fmla="*/ 1397 h 3189"/>
                <a:gd name="T62" fmla="*/ 1309 w 2414"/>
                <a:gd name="T63" fmla="*/ 1392 h 3189"/>
                <a:gd name="T64" fmla="*/ 1396 w 2414"/>
                <a:gd name="T65" fmla="*/ 1371 h 3189"/>
                <a:gd name="T66" fmla="*/ 1475 w 2414"/>
                <a:gd name="T67" fmla="*/ 1331 h 3189"/>
                <a:gd name="T68" fmla="*/ 1538 w 2414"/>
                <a:gd name="T69" fmla="*/ 1283 h 3189"/>
                <a:gd name="T70" fmla="*/ 1591 w 2414"/>
                <a:gd name="T71" fmla="*/ 1220 h 3189"/>
                <a:gd name="T72" fmla="*/ 1630 w 2414"/>
                <a:gd name="T73" fmla="*/ 1150 h 3189"/>
                <a:gd name="T74" fmla="*/ 1652 w 2414"/>
                <a:gd name="T75" fmla="*/ 1067 h 3189"/>
                <a:gd name="T76" fmla="*/ 1661 w 2414"/>
                <a:gd name="T77" fmla="*/ 979 h 3189"/>
                <a:gd name="T78" fmla="*/ 1652 w 2414"/>
                <a:gd name="T79" fmla="*/ 892 h 3189"/>
                <a:gd name="T80" fmla="*/ 1630 w 2414"/>
                <a:gd name="T81" fmla="*/ 809 h 3189"/>
                <a:gd name="T82" fmla="*/ 1591 w 2414"/>
                <a:gd name="T83" fmla="*/ 739 h 3189"/>
                <a:gd name="T84" fmla="*/ 1538 w 2414"/>
                <a:gd name="T85" fmla="*/ 676 h 3189"/>
                <a:gd name="T86" fmla="*/ 1475 w 2414"/>
                <a:gd name="T87" fmla="*/ 630 h 3189"/>
                <a:gd name="T88" fmla="*/ 1396 w 2414"/>
                <a:gd name="T89" fmla="*/ 593 h 3189"/>
                <a:gd name="T90" fmla="*/ 1309 w 2414"/>
                <a:gd name="T91" fmla="*/ 566 h 3189"/>
                <a:gd name="T92" fmla="*/ 1208 w 2414"/>
                <a:gd name="T93" fmla="*/ 553 h 3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414" h="3189">
                  <a:moveTo>
                    <a:pt x="1073" y="1915"/>
                  </a:moveTo>
                  <a:lnTo>
                    <a:pt x="625" y="1915"/>
                  </a:lnTo>
                  <a:lnTo>
                    <a:pt x="625" y="3186"/>
                  </a:lnTo>
                  <a:lnTo>
                    <a:pt x="0" y="3186"/>
                  </a:lnTo>
                  <a:lnTo>
                    <a:pt x="0" y="0"/>
                  </a:lnTo>
                  <a:lnTo>
                    <a:pt x="1250" y="0"/>
                  </a:lnTo>
                  <a:lnTo>
                    <a:pt x="1311" y="0"/>
                  </a:lnTo>
                  <a:lnTo>
                    <a:pt x="1368" y="2"/>
                  </a:lnTo>
                  <a:lnTo>
                    <a:pt x="1427" y="9"/>
                  </a:lnTo>
                  <a:lnTo>
                    <a:pt x="1484" y="20"/>
                  </a:lnTo>
                  <a:lnTo>
                    <a:pt x="1536" y="31"/>
                  </a:lnTo>
                  <a:lnTo>
                    <a:pt x="1589" y="42"/>
                  </a:lnTo>
                  <a:lnTo>
                    <a:pt x="1641" y="57"/>
                  </a:lnTo>
                  <a:lnTo>
                    <a:pt x="1689" y="75"/>
                  </a:lnTo>
                  <a:lnTo>
                    <a:pt x="1737" y="92"/>
                  </a:lnTo>
                  <a:lnTo>
                    <a:pt x="1781" y="114"/>
                  </a:lnTo>
                  <a:lnTo>
                    <a:pt x="1825" y="140"/>
                  </a:lnTo>
                  <a:lnTo>
                    <a:pt x="1866" y="166"/>
                  </a:lnTo>
                  <a:lnTo>
                    <a:pt x="1908" y="193"/>
                  </a:lnTo>
                  <a:lnTo>
                    <a:pt x="1945" y="223"/>
                  </a:lnTo>
                  <a:lnTo>
                    <a:pt x="1982" y="254"/>
                  </a:lnTo>
                  <a:lnTo>
                    <a:pt x="2015" y="287"/>
                  </a:lnTo>
                  <a:lnTo>
                    <a:pt x="2048" y="319"/>
                  </a:lnTo>
                  <a:lnTo>
                    <a:pt x="2078" y="357"/>
                  </a:lnTo>
                  <a:lnTo>
                    <a:pt x="2109" y="394"/>
                  </a:lnTo>
                  <a:lnTo>
                    <a:pt x="2135" y="431"/>
                  </a:lnTo>
                  <a:lnTo>
                    <a:pt x="2157" y="472"/>
                  </a:lnTo>
                  <a:lnTo>
                    <a:pt x="2183" y="514"/>
                  </a:lnTo>
                  <a:lnTo>
                    <a:pt x="2201" y="555"/>
                  </a:lnTo>
                  <a:lnTo>
                    <a:pt x="2218" y="599"/>
                  </a:lnTo>
                  <a:lnTo>
                    <a:pt x="2233" y="643"/>
                  </a:lnTo>
                  <a:lnTo>
                    <a:pt x="2249" y="687"/>
                  </a:lnTo>
                  <a:lnTo>
                    <a:pt x="2264" y="735"/>
                  </a:lnTo>
                  <a:lnTo>
                    <a:pt x="2271" y="778"/>
                  </a:lnTo>
                  <a:lnTo>
                    <a:pt x="2277" y="826"/>
                  </a:lnTo>
                  <a:lnTo>
                    <a:pt x="2284" y="874"/>
                  </a:lnTo>
                  <a:lnTo>
                    <a:pt x="2286" y="927"/>
                  </a:lnTo>
                  <a:lnTo>
                    <a:pt x="2286" y="975"/>
                  </a:lnTo>
                  <a:lnTo>
                    <a:pt x="2284" y="1056"/>
                  </a:lnTo>
                  <a:lnTo>
                    <a:pt x="2277" y="1132"/>
                  </a:lnTo>
                  <a:lnTo>
                    <a:pt x="2262" y="1207"/>
                  </a:lnTo>
                  <a:lnTo>
                    <a:pt x="2240" y="1279"/>
                  </a:lnTo>
                  <a:lnTo>
                    <a:pt x="2214" y="1344"/>
                  </a:lnTo>
                  <a:lnTo>
                    <a:pt x="2183" y="1406"/>
                  </a:lnTo>
                  <a:lnTo>
                    <a:pt x="2150" y="1465"/>
                  </a:lnTo>
                  <a:lnTo>
                    <a:pt x="2113" y="1517"/>
                  </a:lnTo>
                  <a:lnTo>
                    <a:pt x="2070" y="1570"/>
                  </a:lnTo>
                  <a:lnTo>
                    <a:pt x="2026" y="1618"/>
                  </a:lnTo>
                  <a:lnTo>
                    <a:pt x="1978" y="1659"/>
                  </a:lnTo>
                  <a:lnTo>
                    <a:pt x="1925" y="1696"/>
                  </a:lnTo>
                  <a:lnTo>
                    <a:pt x="1873" y="1733"/>
                  </a:lnTo>
                  <a:lnTo>
                    <a:pt x="1816" y="1764"/>
                  </a:lnTo>
                  <a:lnTo>
                    <a:pt x="1759" y="1790"/>
                  </a:lnTo>
                  <a:lnTo>
                    <a:pt x="1702" y="1816"/>
                  </a:lnTo>
                  <a:lnTo>
                    <a:pt x="2413" y="3188"/>
                  </a:lnTo>
                  <a:lnTo>
                    <a:pt x="1694" y="3188"/>
                  </a:lnTo>
                  <a:lnTo>
                    <a:pt x="1694" y="3186"/>
                  </a:lnTo>
                  <a:lnTo>
                    <a:pt x="1073" y="1915"/>
                  </a:lnTo>
                  <a:close/>
                  <a:moveTo>
                    <a:pt x="1208" y="553"/>
                  </a:moveTo>
                  <a:lnTo>
                    <a:pt x="625" y="553"/>
                  </a:lnTo>
                  <a:lnTo>
                    <a:pt x="625" y="1397"/>
                  </a:lnTo>
                  <a:lnTo>
                    <a:pt x="1208" y="1397"/>
                  </a:lnTo>
                  <a:lnTo>
                    <a:pt x="1261" y="1395"/>
                  </a:lnTo>
                  <a:lnTo>
                    <a:pt x="1309" y="1392"/>
                  </a:lnTo>
                  <a:lnTo>
                    <a:pt x="1353" y="1382"/>
                  </a:lnTo>
                  <a:lnTo>
                    <a:pt x="1396" y="1371"/>
                  </a:lnTo>
                  <a:lnTo>
                    <a:pt x="1433" y="1353"/>
                  </a:lnTo>
                  <a:lnTo>
                    <a:pt x="1475" y="1331"/>
                  </a:lnTo>
                  <a:lnTo>
                    <a:pt x="1508" y="1309"/>
                  </a:lnTo>
                  <a:lnTo>
                    <a:pt x="1538" y="1283"/>
                  </a:lnTo>
                  <a:lnTo>
                    <a:pt x="1569" y="1253"/>
                  </a:lnTo>
                  <a:lnTo>
                    <a:pt x="1591" y="1220"/>
                  </a:lnTo>
                  <a:lnTo>
                    <a:pt x="1613" y="1187"/>
                  </a:lnTo>
                  <a:lnTo>
                    <a:pt x="1630" y="1150"/>
                  </a:lnTo>
                  <a:lnTo>
                    <a:pt x="1645" y="1108"/>
                  </a:lnTo>
                  <a:lnTo>
                    <a:pt x="1652" y="1067"/>
                  </a:lnTo>
                  <a:lnTo>
                    <a:pt x="1659" y="1023"/>
                  </a:lnTo>
                  <a:lnTo>
                    <a:pt x="1661" y="979"/>
                  </a:lnTo>
                  <a:lnTo>
                    <a:pt x="1659" y="936"/>
                  </a:lnTo>
                  <a:lnTo>
                    <a:pt x="1652" y="892"/>
                  </a:lnTo>
                  <a:lnTo>
                    <a:pt x="1645" y="850"/>
                  </a:lnTo>
                  <a:lnTo>
                    <a:pt x="1630" y="809"/>
                  </a:lnTo>
                  <a:lnTo>
                    <a:pt x="1613" y="772"/>
                  </a:lnTo>
                  <a:lnTo>
                    <a:pt x="1591" y="739"/>
                  </a:lnTo>
                  <a:lnTo>
                    <a:pt x="1569" y="706"/>
                  </a:lnTo>
                  <a:lnTo>
                    <a:pt x="1538" y="676"/>
                  </a:lnTo>
                  <a:lnTo>
                    <a:pt x="1508" y="649"/>
                  </a:lnTo>
                  <a:lnTo>
                    <a:pt x="1475" y="630"/>
                  </a:lnTo>
                  <a:lnTo>
                    <a:pt x="1433" y="608"/>
                  </a:lnTo>
                  <a:lnTo>
                    <a:pt x="1396" y="593"/>
                  </a:lnTo>
                  <a:lnTo>
                    <a:pt x="1353" y="577"/>
                  </a:lnTo>
                  <a:lnTo>
                    <a:pt x="1309" y="566"/>
                  </a:lnTo>
                  <a:lnTo>
                    <a:pt x="1261" y="564"/>
                  </a:lnTo>
                  <a:lnTo>
                    <a:pt x="1208" y="553"/>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3600">
                <a:solidFill>
                  <a:schemeClr val="tx1">
                    <a:alpha val="18000"/>
                  </a:schemeClr>
                </a:solidFill>
              </a:endParaRPr>
            </a:p>
          </p:txBody>
        </p:sp>
        <p:sp>
          <p:nvSpPr>
            <p:cNvPr id="20" name="Freeform 19">
              <a:extLst>
                <a:ext uri="{FF2B5EF4-FFF2-40B4-BE49-F238E27FC236}">
                  <a16:creationId xmlns:a16="http://schemas.microsoft.com/office/drawing/2014/main" id="{B0CA667F-E91A-F44B-93C8-C96BA76DD3FE}"/>
                </a:ext>
              </a:extLst>
            </p:cNvPr>
            <p:cNvSpPr>
              <a:spLocks noChangeArrowheads="1"/>
            </p:cNvSpPr>
            <p:nvPr/>
          </p:nvSpPr>
          <p:spPr bwMode="auto">
            <a:xfrm>
              <a:off x="4572000" y="2951163"/>
              <a:ext cx="825500" cy="1147763"/>
            </a:xfrm>
            <a:custGeom>
              <a:avLst/>
              <a:gdLst>
                <a:gd name="T0" fmla="*/ 625 w 2291"/>
                <a:gd name="T1" fmla="*/ 1989 h 3189"/>
                <a:gd name="T2" fmla="*/ 0 w 2291"/>
                <a:gd name="T3" fmla="*/ 3188 h 3189"/>
                <a:gd name="T4" fmla="*/ 1240 w 2291"/>
                <a:gd name="T5" fmla="*/ 0 h 3189"/>
                <a:gd name="T6" fmla="*/ 1298 w 2291"/>
                <a:gd name="T7" fmla="*/ 0 h 3189"/>
                <a:gd name="T8" fmla="*/ 1416 w 2291"/>
                <a:gd name="T9" fmla="*/ 9 h 3189"/>
                <a:gd name="T10" fmla="*/ 1529 w 2291"/>
                <a:gd name="T11" fmla="*/ 31 h 3189"/>
                <a:gd name="T12" fmla="*/ 1634 w 2291"/>
                <a:gd name="T13" fmla="*/ 59 h 3189"/>
                <a:gd name="T14" fmla="*/ 1730 w 2291"/>
                <a:gd name="T15" fmla="*/ 94 h 3189"/>
                <a:gd name="T16" fmla="*/ 1818 w 2291"/>
                <a:gd name="T17" fmla="*/ 138 h 3189"/>
                <a:gd name="T18" fmla="*/ 1903 w 2291"/>
                <a:gd name="T19" fmla="*/ 195 h 3189"/>
                <a:gd name="T20" fmla="*/ 1977 w 2291"/>
                <a:gd name="T21" fmla="*/ 258 h 3189"/>
                <a:gd name="T22" fmla="*/ 2047 w 2291"/>
                <a:gd name="T23" fmla="*/ 324 h 3189"/>
                <a:gd name="T24" fmla="*/ 2109 w 2291"/>
                <a:gd name="T25" fmla="*/ 398 h 3189"/>
                <a:gd name="T26" fmla="*/ 2161 w 2291"/>
                <a:gd name="T27" fmla="*/ 477 h 3189"/>
                <a:gd name="T28" fmla="*/ 2205 w 2291"/>
                <a:gd name="T29" fmla="*/ 562 h 3189"/>
                <a:gd name="T30" fmla="*/ 2237 w 2291"/>
                <a:gd name="T31" fmla="*/ 650 h 3189"/>
                <a:gd name="T32" fmla="*/ 2264 w 2291"/>
                <a:gd name="T33" fmla="*/ 741 h 3189"/>
                <a:gd name="T34" fmla="*/ 2281 w 2291"/>
                <a:gd name="T35" fmla="*/ 838 h 3189"/>
                <a:gd name="T36" fmla="*/ 2290 w 2291"/>
                <a:gd name="T37" fmla="*/ 938 h 3189"/>
                <a:gd name="T38" fmla="*/ 2290 w 2291"/>
                <a:gd name="T39" fmla="*/ 991 h 3189"/>
                <a:gd name="T40" fmla="*/ 2288 w 2291"/>
                <a:gd name="T41" fmla="*/ 1091 h 3189"/>
                <a:gd name="T42" fmla="*/ 2275 w 2291"/>
                <a:gd name="T43" fmla="*/ 1192 h 3189"/>
                <a:gd name="T44" fmla="*/ 2253 w 2291"/>
                <a:gd name="T45" fmla="*/ 1283 h 3189"/>
                <a:gd name="T46" fmla="*/ 2222 w 2291"/>
                <a:gd name="T47" fmla="*/ 1375 h 3189"/>
                <a:gd name="T48" fmla="*/ 2183 w 2291"/>
                <a:gd name="T49" fmla="*/ 1460 h 3189"/>
                <a:gd name="T50" fmla="*/ 2135 w 2291"/>
                <a:gd name="T51" fmla="*/ 1541 h 3189"/>
                <a:gd name="T52" fmla="*/ 2078 w 2291"/>
                <a:gd name="T53" fmla="*/ 1620 h 3189"/>
                <a:gd name="T54" fmla="*/ 2015 w 2291"/>
                <a:gd name="T55" fmla="*/ 1690 h 3189"/>
                <a:gd name="T56" fmla="*/ 1940 w 2291"/>
                <a:gd name="T57" fmla="*/ 1755 h 3189"/>
                <a:gd name="T58" fmla="*/ 1862 w 2291"/>
                <a:gd name="T59" fmla="*/ 1812 h 3189"/>
                <a:gd name="T60" fmla="*/ 1774 w 2291"/>
                <a:gd name="T61" fmla="*/ 1865 h 3189"/>
                <a:gd name="T62" fmla="*/ 1682 w 2291"/>
                <a:gd name="T63" fmla="*/ 1904 h 3189"/>
                <a:gd name="T64" fmla="*/ 1582 w 2291"/>
                <a:gd name="T65" fmla="*/ 1939 h 3189"/>
                <a:gd name="T66" fmla="*/ 1472 w 2291"/>
                <a:gd name="T67" fmla="*/ 1961 h 3189"/>
                <a:gd name="T68" fmla="*/ 1357 w 2291"/>
                <a:gd name="T69" fmla="*/ 1974 h 3189"/>
                <a:gd name="T70" fmla="*/ 1240 w 2291"/>
                <a:gd name="T71" fmla="*/ 1989 h 3189"/>
                <a:gd name="T72" fmla="*/ 628 w 2291"/>
                <a:gd name="T73" fmla="*/ 553 h 3189"/>
                <a:gd name="T74" fmla="*/ 1207 w 2291"/>
                <a:gd name="T75" fmla="*/ 1428 h 3189"/>
                <a:gd name="T76" fmla="*/ 1259 w 2291"/>
                <a:gd name="T77" fmla="*/ 1428 h 3189"/>
                <a:gd name="T78" fmla="*/ 1354 w 2291"/>
                <a:gd name="T79" fmla="*/ 1415 h 3189"/>
                <a:gd name="T80" fmla="*/ 1440 w 2291"/>
                <a:gd name="T81" fmla="*/ 1382 h 3189"/>
                <a:gd name="T82" fmla="*/ 1510 w 2291"/>
                <a:gd name="T83" fmla="*/ 1338 h 3189"/>
                <a:gd name="T84" fmla="*/ 1573 w 2291"/>
                <a:gd name="T85" fmla="*/ 1281 h 3189"/>
                <a:gd name="T86" fmla="*/ 1617 w 2291"/>
                <a:gd name="T87" fmla="*/ 1211 h 3189"/>
                <a:gd name="T88" fmla="*/ 1650 w 2291"/>
                <a:gd name="T89" fmla="*/ 1133 h 3189"/>
                <a:gd name="T90" fmla="*/ 1663 w 2291"/>
                <a:gd name="T91" fmla="*/ 1045 h 3189"/>
                <a:gd name="T92" fmla="*/ 1665 w 2291"/>
                <a:gd name="T93" fmla="*/ 997 h 3189"/>
                <a:gd name="T94" fmla="*/ 1660 w 2291"/>
                <a:gd name="T95" fmla="*/ 905 h 3189"/>
                <a:gd name="T96" fmla="*/ 1634 w 2291"/>
                <a:gd name="T97" fmla="*/ 820 h 3189"/>
                <a:gd name="T98" fmla="*/ 1595 w 2291"/>
                <a:gd name="T99" fmla="*/ 746 h 3189"/>
                <a:gd name="T100" fmla="*/ 1542 w 2291"/>
                <a:gd name="T101" fmla="*/ 680 h 3189"/>
                <a:gd name="T102" fmla="*/ 1477 w 2291"/>
                <a:gd name="T103" fmla="*/ 628 h 3189"/>
                <a:gd name="T104" fmla="*/ 1398 w 2291"/>
                <a:gd name="T105" fmla="*/ 593 h 3189"/>
                <a:gd name="T106" fmla="*/ 1306 w 2291"/>
                <a:gd name="T107" fmla="*/ 571 h 3189"/>
                <a:gd name="T108" fmla="*/ 1207 w 2291"/>
                <a:gd name="T109" fmla="*/ 553 h 3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291" h="3189">
                  <a:moveTo>
                    <a:pt x="1240" y="1989"/>
                  </a:moveTo>
                  <a:lnTo>
                    <a:pt x="625" y="1989"/>
                  </a:lnTo>
                  <a:lnTo>
                    <a:pt x="625" y="3188"/>
                  </a:lnTo>
                  <a:lnTo>
                    <a:pt x="0" y="3188"/>
                  </a:lnTo>
                  <a:lnTo>
                    <a:pt x="0" y="0"/>
                  </a:lnTo>
                  <a:lnTo>
                    <a:pt x="1240" y="0"/>
                  </a:lnTo>
                  <a:lnTo>
                    <a:pt x="1240" y="0"/>
                  </a:lnTo>
                  <a:lnTo>
                    <a:pt x="1298" y="0"/>
                  </a:lnTo>
                  <a:lnTo>
                    <a:pt x="1357" y="7"/>
                  </a:lnTo>
                  <a:lnTo>
                    <a:pt x="1416" y="9"/>
                  </a:lnTo>
                  <a:lnTo>
                    <a:pt x="1472" y="20"/>
                  </a:lnTo>
                  <a:lnTo>
                    <a:pt x="1529" y="31"/>
                  </a:lnTo>
                  <a:lnTo>
                    <a:pt x="1582" y="42"/>
                  </a:lnTo>
                  <a:lnTo>
                    <a:pt x="1634" y="59"/>
                  </a:lnTo>
                  <a:lnTo>
                    <a:pt x="1682" y="77"/>
                  </a:lnTo>
                  <a:lnTo>
                    <a:pt x="1730" y="94"/>
                  </a:lnTo>
                  <a:lnTo>
                    <a:pt x="1774" y="116"/>
                  </a:lnTo>
                  <a:lnTo>
                    <a:pt x="1818" y="138"/>
                  </a:lnTo>
                  <a:lnTo>
                    <a:pt x="1862" y="169"/>
                  </a:lnTo>
                  <a:lnTo>
                    <a:pt x="1903" y="195"/>
                  </a:lnTo>
                  <a:lnTo>
                    <a:pt x="1940" y="226"/>
                  </a:lnTo>
                  <a:lnTo>
                    <a:pt x="1977" y="258"/>
                  </a:lnTo>
                  <a:lnTo>
                    <a:pt x="2015" y="291"/>
                  </a:lnTo>
                  <a:lnTo>
                    <a:pt x="2047" y="324"/>
                  </a:lnTo>
                  <a:lnTo>
                    <a:pt x="2078" y="361"/>
                  </a:lnTo>
                  <a:lnTo>
                    <a:pt x="2109" y="398"/>
                  </a:lnTo>
                  <a:lnTo>
                    <a:pt x="2135" y="440"/>
                  </a:lnTo>
                  <a:lnTo>
                    <a:pt x="2161" y="477"/>
                  </a:lnTo>
                  <a:lnTo>
                    <a:pt x="2183" y="521"/>
                  </a:lnTo>
                  <a:lnTo>
                    <a:pt x="2205" y="562"/>
                  </a:lnTo>
                  <a:lnTo>
                    <a:pt x="2222" y="606"/>
                  </a:lnTo>
                  <a:lnTo>
                    <a:pt x="2237" y="650"/>
                  </a:lnTo>
                  <a:lnTo>
                    <a:pt x="2253" y="698"/>
                  </a:lnTo>
                  <a:lnTo>
                    <a:pt x="2264" y="741"/>
                  </a:lnTo>
                  <a:lnTo>
                    <a:pt x="2275" y="789"/>
                  </a:lnTo>
                  <a:lnTo>
                    <a:pt x="2281" y="838"/>
                  </a:lnTo>
                  <a:lnTo>
                    <a:pt x="2288" y="890"/>
                  </a:lnTo>
                  <a:lnTo>
                    <a:pt x="2290" y="938"/>
                  </a:lnTo>
                  <a:lnTo>
                    <a:pt x="2290" y="991"/>
                  </a:lnTo>
                  <a:lnTo>
                    <a:pt x="2290" y="991"/>
                  </a:lnTo>
                  <a:lnTo>
                    <a:pt x="2290" y="1043"/>
                  </a:lnTo>
                  <a:lnTo>
                    <a:pt x="2288" y="1091"/>
                  </a:lnTo>
                  <a:lnTo>
                    <a:pt x="2281" y="1139"/>
                  </a:lnTo>
                  <a:lnTo>
                    <a:pt x="2275" y="1192"/>
                  </a:lnTo>
                  <a:lnTo>
                    <a:pt x="2264" y="1240"/>
                  </a:lnTo>
                  <a:lnTo>
                    <a:pt x="2253" y="1283"/>
                  </a:lnTo>
                  <a:lnTo>
                    <a:pt x="2237" y="1331"/>
                  </a:lnTo>
                  <a:lnTo>
                    <a:pt x="2222" y="1375"/>
                  </a:lnTo>
                  <a:lnTo>
                    <a:pt x="2205" y="1419"/>
                  </a:lnTo>
                  <a:lnTo>
                    <a:pt x="2183" y="1460"/>
                  </a:lnTo>
                  <a:lnTo>
                    <a:pt x="2161" y="1504"/>
                  </a:lnTo>
                  <a:lnTo>
                    <a:pt x="2135" y="1541"/>
                  </a:lnTo>
                  <a:lnTo>
                    <a:pt x="2109" y="1583"/>
                  </a:lnTo>
                  <a:lnTo>
                    <a:pt x="2078" y="1620"/>
                  </a:lnTo>
                  <a:lnTo>
                    <a:pt x="2047" y="1657"/>
                  </a:lnTo>
                  <a:lnTo>
                    <a:pt x="2015" y="1690"/>
                  </a:lnTo>
                  <a:lnTo>
                    <a:pt x="1977" y="1723"/>
                  </a:lnTo>
                  <a:lnTo>
                    <a:pt x="1940" y="1755"/>
                  </a:lnTo>
                  <a:lnTo>
                    <a:pt x="1903" y="1786"/>
                  </a:lnTo>
                  <a:lnTo>
                    <a:pt x="1862" y="1812"/>
                  </a:lnTo>
                  <a:lnTo>
                    <a:pt x="1818" y="1839"/>
                  </a:lnTo>
                  <a:lnTo>
                    <a:pt x="1774" y="1865"/>
                  </a:lnTo>
                  <a:lnTo>
                    <a:pt x="1730" y="1887"/>
                  </a:lnTo>
                  <a:lnTo>
                    <a:pt x="1682" y="1904"/>
                  </a:lnTo>
                  <a:lnTo>
                    <a:pt x="1634" y="1922"/>
                  </a:lnTo>
                  <a:lnTo>
                    <a:pt x="1582" y="1939"/>
                  </a:lnTo>
                  <a:lnTo>
                    <a:pt x="1529" y="1950"/>
                  </a:lnTo>
                  <a:lnTo>
                    <a:pt x="1472" y="1961"/>
                  </a:lnTo>
                  <a:lnTo>
                    <a:pt x="1416" y="1972"/>
                  </a:lnTo>
                  <a:lnTo>
                    <a:pt x="1357" y="1974"/>
                  </a:lnTo>
                  <a:lnTo>
                    <a:pt x="1298" y="1976"/>
                  </a:lnTo>
                  <a:lnTo>
                    <a:pt x="1240" y="1989"/>
                  </a:lnTo>
                  <a:close/>
                  <a:moveTo>
                    <a:pt x="1207" y="553"/>
                  </a:moveTo>
                  <a:lnTo>
                    <a:pt x="628" y="553"/>
                  </a:lnTo>
                  <a:lnTo>
                    <a:pt x="628" y="1428"/>
                  </a:lnTo>
                  <a:lnTo>
                    <a:pt x="1207" y="1428"/>
                  </a:lnTo>
                  <a:lnTo>
                    <a:pt x="1207" y="1428"/>
                  </a:lnTo>
                  <a:lnTo>
                    <a:pt x="1259" y="1428"/>
                  </a:lnTo>
                  <a:lnTo>
                    <a:pt x="1306" y="1421"/>
                  </a:lnTo>
                  <a:lnTo>
                    <a:pt x="1354" y="1415"/>
                  </a:lnTo>
                  <a:lnTo>
                    <a:pt x="1398" y="1399"/>
                  </a:lnTo>
                  <a:lnTo>
                    <a:pt x="1440" y="1382"/>
                  </a:lnTo>
                  <a:lnTo>
                    <a:pt x="1477" y="1364"/>
                  </a:lnTo>
                  <a:lnTo>
                    <a:pt x="1510" y="1338"/>
                  </a:lnTo>
                  <a:lnTo>
                    <a:pt x="1542" y="1312"/>
                  </a:lnTo>
                  <a:lnTo>
                    <a:pt x="1573" y="1281"/>
                  </a:lnTo>
                  <a:lnTo>
                    <a:pt x="1595" y="1248"/>
                  </a:lnTo>
                  <a:lnTo>
                    <a:pt x="1617" y="1211"/>
                  </a:lnTo>
                  <a:lnTo>
                    <a:pt x="1634" y="1174"/>
                  </a:lnTo>
                  <a:lnTo>
                    <a:pt x="1650" y="1133"/>
                  </a:lnTo>
                  <a:lnTo>
                    <a:pt x="1660" y="1089"/>
                  </a:lnTo>
                  <a:lnTo>
                    <a:pt x="1663" y="1045"/>
                  </a:lnTo>
                  <a:lnTo>
                    <a:pt x="1665" y="997"/>
                  </a:lnTo>
                  <a:lnTo>
                    <a:pt x="1665" y="997"/>
                  </a:lnTo>
                  <a:lnTo>
                    <a:pt x="1663" y="949"/>
                  </a:lnTo>
                  <a:lnTo>
                    <a:pt x="1660" y="905"/>
                  </a:lnTo>
                  <a:lnTo>
                    <a:pt x="1650" y="862"/>
                  </a:lnTo>
                  <a:lnTo>
                    <a:pt x="1634" y="820"/>
                  </a:lnTo>
                  <a:lnTo>
                    <a:pt x="1617" y="779"/>
                  </a:lnTo>
                  <a:lnTo>
                    <a:pt x="1595" y="746"/>
                  </a:lnTo>
                  <a:lnTo>
                    <a:pt x="1573" y="713"/>
                  </a:lnTo>
                  <a:lnTo>
                    <a:pt x="1542" y="680"/>
                  </a:lnTo>
                  <a:lnTo>
                    <a:pt x="1510" y="654"/>
                  </a:lnTo>
                  <a:lnTo>
                    <a:pt x="1477" y="628"/>
                  </a:lnTo>
                  <a:lnTo>
                    <a:pt x="1440" y="610"/>
                  </a:lnTo>
                  <a:lnTo>
                    <a:pt x="1398" y="593"/>
                  </a:lnTo>
                  <a:lnTo>
                    <a:pt x="1354" y="577"/>
                  </a:lnTo>
                  <a:lnTo>
                    <a:pt x="1306" y="571"/>
                  </a:lnTo>
                  <a:lnTo>
                    <a:pt x="1259" y="564"/>
                  </a:lnTo>
                  <a:lnTo>
                    <a:pt x="1207" y="553"/>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3600">
                <a:solidFill>
                  <a:schemeClr val="tx1">
                    <a:alpha val="18000"/>
                  </a:schemeClr>
                </a:solidFill>
              </a:endParaRPr>
            </a:p>
          </p:txBody>
        </p:sp>
        <p:sp>
          <p:nvSpPr>
            <p:cNvPr id="21" name="Freeform 20">
              <a:extLst>
                <a:ext uri="{FF2B5EF4-FFF2-40B4-BE49-F238E27FC236}">
                  <a16:creationId xmlns:a16="http://schemas.microsoft.com/office/drawing/2014/main" id="{4E84587D-B928-B342-A19D-216D14E117AD}"/>
                </a:ext>
              </a:extLst>
            </p:cNvPr>
            <p:cNvSpPr>
              <a:spLocks noChangeArrowheads="1"/>
            </p:cNvSpPr>
            <p:nvPr/>
          </p:nvSpPr>
          <p:spPr bwMode="auto">
            <a:xfrm>
              <a:off x="3505200" y="4389438"/>
              <a:ext cx="828675" cy="215900"/>
            </a:xfrm>
            <a:custGeom>
              <a:avLst/>
              <a:gdLst>
                <a:gd name="T0" fmla="*/ 0 w 2302"/>
                <a:gd name="T1" fmla="*/ 599 h 600"/>
                <a:gd name="T2" fmla="*/ 2301 w 2302"/>
                <a:gd name="T3" fmla="*/ 599 h 600"/>
                <a:gd name="T4" fmla="*/ 2301 w 2302"/>
                <a:gd name="T5" fmla="*/ 0 h 600"/>
                <a:gd name="T6" fmla="*/ 0 w 2302"/>
                <a:gd name="T7" fmla="*/ 0 h 600"/>
                <a:gd name="T8" fmla="*/ 0 w 2302"/>
                <a:gd name="T9" fmla="*/ 599 h 600"/>
              </a:gdLst>
              <a:ahLst/>
              <a:cxnLst>
                <a:cxn ang="0">
                  <a:pos x="T0" y="T1"/>
                </a:cxn>
                <a:cxn ang="0">
                  <a:pos x="T2" y="T3"/>
                </a:cxn>
                <a:cxn ang="0">
                  <a:pos x="T4" y="T5"/>
                </a:cxn>
                <a:cxn ang="0">
                  <a:pos x="T6" y="T7"/>
                </a:cxn>
                <a:cxn ang="0">
                  <a:pos x="T8" y="T9"/>
                </a:cxn>
              </a:cxnLst>
              <a:rect l="0" t="0" r="r" b="b"/>
              <a:pathLst>
                <a:path w="2302" h="600">
                  <a:moveTo>
                    <a:pt x="0" y="599"/>
                  </a:moveTo>
                  <a:lnTo>
                    <a:pt x="2301" y="599"/>
                  </a:lnTo>
                  <a:lnTo>
                    <a:pt x="2301" y="0"/>
                  </a:lnTo>
                  <a:lnTo>
                    <a:pt x="0" y="0"/>
                  </a:lnTo>
                  <a:lnTo>
                    <a:pt x="0" y="599"/>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3600">
                <a:solidFill>
                  <a:schemeClr val="tx1">
                    <a:alpha val="18000"/>
                  </a:schemeClr>
                </a:solidFill>
              </a:endParaRPr>
            </a:p>
          </p:txBody>
        </p:sp>
      </p:grpSp>
    </p:spTree>
    <p:extLst>
      <p:ext uri="{BB962C8B-B14F-4D97-AF65-F5344CB8AC3E}">
        <p14:creationId xmlns:p14="http://schemas.microsoft.com/office/powerpoint/2010/main" val="2664235942"/>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Title Gold">
    <p:bg>
      <p:bgPr>
        <a:solidFill>
          <a:schemeClr val="accent3"/>
        </a:solidFill>
        <a:effectLst/>
      </p:bgPr>
    </p:bg>
    <p:spTree>
      <p:nvGrpSpPr>
        <p:cNvPr id="1" name=""/>
        <p:cNvGrpSpPr/>
        <p:nvPr/>
      </p:nvGrpSpPr>
      <p:grpSpPr>
        <a:xfrm>
          <a:off x="0" y="0"/>
          <a:ext cx="0" cy="0"/>
          <a:chOff x="0" y="0"/>
          <a:chExt cx="0" cy="0"/>
        </a:xfrm>
      </p:grpSpPr>
      <p:grpSp>
        <p:nvGrpSpPr>
          <p:cNvPr id="28" name="Group 27"/>
          <p:cNvGrpSpPr/>
          <p:nvPr/>
        </p:nvGrpSpPr>
        <p:grpSpPr>
          <a:xfrm>
            <a:off x="423863" y="0"/>
            <a:ext cx="11444766" cy="6858000"/>
            <a:chOff x="423863" y="1060450"/>
            <a:chExt cx="9023350" cy="5407025"/>
          </a:xfrm>
          <a:solidFill>
            <a:srgbClr val="F3B20C"/>
          </a:solidFill>
        </p:grpSpPr>
        <p:sp>
          <p:nvSpPr>
            <p:cNvPr id="29" name="Freeform 28"/>
            <p:cNvSpPr>
              <a:spLocks noChangeArrowheads="1"/>
            </p:cNvSpPr>
            <p:nvPr/>
          </p:nvSpPr>
          <p:spPr bwMode="auto">
            <a:xfrm>
              <a:off x="423863" y="1060450"/>
              <a:ext cx="1089025" cy="1784350"/>
            </a:xfrm>
            <a:custGeom>
              <a:avLst/>
              <a:gdLst>
                <a:gd name="T0" fmla="*/ 1512 w 3025"/>
                <a:gd name="T1" fmla="*/ 4954 h 4955"/>
                <a:gd name="T2" fmla="*/ 0 w 3025"/>
                <a:gd name="T3" fmla="*/ 4954 h 4955"/>
                <a:gd name="T4" fmla="*/ 0 w 3025"/>
                <a:gd name="T5" fmla="*/ 0 h 4955"/>
                <a:gd name="T6" fmla="*/ 3024 w 3025"/>
                <a:gd name="T7" fmla="*/ 0 h 4955"/>
                <a:gd name="T8" fmla="*/ 3024 w 3025"/>
                <a:gd name="T9" fmla="*/ 4954 h 4955"/>
                <a:gd name="T10" fmla="*/ 1512 w 3025"/>
                <a:gd name="T11" fmla="*/ 4954 h 4955"/>
              </a:gdLst>
              <a:ahLst/>
              <a:cxnLst>
                <a:cxn ang="0">
                  <a:pos x="T0" y="T1"/>
                </a:cxn>
                <a:cxn ang="0">
                  <a:pos x="T2" y="T3"/>
                </a:cxn>
                <a:cxn ang="0">
                  <a:pos x="T4" y="T5"/>
                </a:cxn>
                <a:cxn ang="0">
                  <a:pos x="T6" y="T7"/>
                </a:cxn>
                <a:cxn ang="0">
                  <a:pos x="T8" y="T9"/>
                </a:cxn>
                <a:cxn ang="0">
                  <a:pos x="T10" y="T11"/>
                </a:cxn>
              </a:cxnLst>
              <a:rect l="0" t="0" r="r" b="b"/>
              <a:pathLst>
                <a:path w="3025" h="4955">
                  <a:moveTo>
                    <a:pt x="1512" y="4954"/>
                  </a:moveTo>
                  <a:lnTo>
                    <a:pt x="0" y="4954"/>
                  </a:lnTo>
                  <a:lnTo>
                    <a:pt x="0" y="0"/>
                  </a:lnTo>
                  <a:lnTo>
                    <a:pt x="3024" y="0"/>
                  </a:lnTo>
                  <a:lnTo>
                    <a:pt x="3024" y="4954"/>
                  </a:lnTo>
                  <a:lnTo>
                    <a:pt x="1512" y="495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3600">
                <a:solidFill>
                  <a:srgbClr val="000000"/>
                </a:solidFill>
              </a:endParaRPr>
            </a:p>
          </p:txBody>
        </p:sp>
        <p:sp>
          <p:nvSpPr>
            <p:cNvPr id="30" name="Freeform 29"/>
            <p:cNvSpPr>
              <a:spLocks noChangeArrowheads="1"/>
            </p:cNvSpPr>
            <p:nvPr/>
          </p:nvSpPr>
          <p:spPr bwMode="auto">
            <a:xfrm>
              <a:off x="2514600" y="1060450"/>
              <a:ext cx="2135188" cy="1784350"/>
            </a:xfrm>
            <a:custGeom>
              <a:avLst/>
              <a:gdLst>
                <a:gd name="T0" fmla="*/ 0 w 5931"/>
                <a:gd name="T1" fmla="*/ 0 h 4955"/>
                <a:gd name="T2" fmla="*/ 2421 w 5931"/>
                <a:gd name="T3" fmla="*/ 4954 h 4955"/>
                <a:gd name="T4" fmla="*/ 5930 w 5931"/>
                <a:gd name="T5" fmla="*/ 4954 h 4955"/>
                <a:gd name="T6" fmla="*/ 3364 w 5931"/>
                <a:gd name="T7" fmla="*/ 0 h 4955"/>
                <a:gd name="T8" fmla="*/ 0 w 5931"/>
                <a:gd name="T9" fmla="*/ 0 h 4955"/>
              </a:gdLst>
              <a:ahLst/>
              <a:cxnLst>
                <a:cxn ang="0">
                  <a:pos x="T0" y="T1"/>
                </a:cxn>
                <a:cxn ang="0">
                  <a:pos x="T2" y="T3"/>
                </a:cxn>
                <a:cxn ang="0">
                  <a:pos x="T4" y="T5"/>
                </a:cxn>
                <a:cxn ang="0">
                  <a:pos x="T6" y="T7"/>
                </a:cxn>
                <a:cxn ang="0">
                  <a:pos x="T8" y="T9"/>
                </a:cxn>
              </a:cxnLst>
              <a:rect l="0" t="0" r="r" b="b"/>
              <a:pathLst>
                <a:path w="5931" h="4955">
                  <a:moveTo>
                    <a:pt x="0" y="0"/>
                  </a:moveTo>
                  <a:lnTo>
                    <a:pt x="2421" y="4954"/>
                  </a:lnTo>
                  <a:lnTo>
                    <a:pt x="5930" y="4954"/>
                  </a:lnTo>
                  <a:lnTo>
                    <a:pt x="3364" y="0"/>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3600">
                <a:solidFill>
                  <a:srgbClr val="000000"/>
                </a:solidFill>
              </a:endParaRPr>
            </a:p>
          </p:txBody>
        </p:sp>
        <p:sp>
          <p:nvSpPr>
            <p:cNvPr id="31" name="Freeform 30"/>
            <p:cNvSpPr>
              <a:spLocks noChangeArrowheads="1"/>
            </p:cNvSpPr>
            <p:nvPr/>
          </p:nvSpPr>
          <p:spPr bwMode="auto">
            <a:xfrm>
              <a:off x="423863" y="4030663"/>
              <a:ext cx="3708400" cy="1047750"/>
            </a:xfrm>
            <a:custGeom>
              <a:avLst/>
              <a:gdLst>
                <a:gd name="T0" fmla="*/ 0 w 10300"/>
                <a:gd name="T1" fmla="*/ 2910 h 2911"/>
                <a:gd name="T2" fmla="*/ 10299 w 10300"/>
                <a:gd name="T3" fmla="*/ 2910 h 2911"/>
                <a:gd name="T4" fmla="*/ 10299 w 10300"/>
                <a:gd name="T5" fmla="*/ 0 h 2911"/>
                <a:gd name="T6" fmla="*/ 0 w 10300"/>
                <a:gd name="T7" fmla="*/ 0 h 2911"/>
                <a:gd name="T8" fmla="*/ 0 w 10300"/>
                <a:gd name="T9" fmla="*/ 2910 h 2911"/>
              </a:gdLst>
              <a:ahLst/>
              <a:cxnLst>
                <a:cxn ang="0">
                  <a:pos x="T0" y="T1"/>
                </a:cxn>
                <a:cxn ang="0">
                  <a:pos x="T2" y="T3"/>
                </a:cxn>
                <a:cxn ang="0">
                  <a:pos x="T4" y="T5"/>
                </a:cxn>
                <a:cxn ang="0">
                  <a:pos x="T6" y="T7"/>
                </a:cxn>
                <a:cxn ang="0">
                  <a:pos x="T8" y="T9"/>
                </a:cxn>
              </a:cxnLst>
              <a:rect l="0" t="0" r="r" b="b"/>
              <a:pathLst>
                <a:path w="10300" h="2911">
                  <a:moveTo>
                    <a:pt x="0" y="2910"/>
                  </a:moveTo>
                  <a:lnTo>
                    <a:pt x="10299" y="2910"/>
                  </a:lnTo>
                  <a:lnTo>
                    <a:pt x="10299" y="0"/>
                  </a:lnTo>
                  <a:lnTo>
                    <a:pt x="0" y="0"/>
                  </a:lnTo>
                  <a:lnTo>
                    <a:pt x="0" y="291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3600">
                <a:solidFill>
                  <a:srgbClr val="000000"/>
                </a:solidFill>
              </a:endParaRPr>
            </a:p>
          </p:txBody>
        </p:sp>
        <p:sp>
          <p:nvSpPr>
            <p:cNvPr id="32" name="Freeform 31"/>
            <p:cNvSpPr>
              <a:spLocks noChangeArrowheads="1"/>
            </p:cNvSpPr>
            <p:nvPr/>
          </p:nvSpPr>
          <p:spPr bwMode="auto">
            <a:xfrm>
              <a:off x="5440363" y="4030663"/>
              <a:ext cx="4006850" cy="2436812"/>
            </a:xfrm>
            <a:custGeom>
              <a:avLst/>
              <a:gdLst>
                <a:gd name="T0" fmla="*/ 3029 w 11132"/>
                <a:gd name="T1" fmla="*/ 2698 h 6769"/>
                <a:gd name="T2" fmla="*/ 5987 w 11132"/>
                <a:gd name="T3" fmla="*/ 2706 h 6769"/>
                <a:gd name="T4" fmla="*/ 6233 w 11132"/>
                <a:gd name="T5" fmla="*/ 2720 h 6769"/>
                <a:gd name="T6" fmla="*/ 6467 w 11132"/>
                <a:gd name="T7" fmla="*/ 2760 h 6769"/>
                <a:gd name="T8" fmla="*/ 6684 w 11132"/>
                <a:gd name="T9" fmla="*/ 2821 h 6769"/>
                <a:gd name="T10" fmla="*/ 6891 w 11132"/>
                <a:gd name="T11" fmla="*/ 2895 h 6769"/>
                <a:gd name="T12" fmla="*/ 7080 w 11132"/>
                <a:gd name="T13" fmla="*/ 2989 h 6769"/>
                <a:gd name="T14" fmla="*/ 7260 w 11132"/>
                <a:gd name="T15" fmla="*/ 3100 h 6769"/>
                <a:gd name="T16" fmla="*/ 7420 w 11132"/>
                <a:gd name="T17" fmla="*/ 3223 h 6769"/>
                <a:gd name="T18" fmla="*/ 7565 w 11132"/>
                <a:gd name="T19" fmla="*/ 3368 h 6769"/>
                <a:gd name="T20" fmla="*/ 7693 w 11132"/>
                <a:gd name="T21" fmla="*/ 3518 h 6769"/>
                <a:gd name="T22" fmla="*/ 7811 w 11132"/>
                <a:gd name="T23" fmla="*/ 3693 h 6769"/>
                <a:gd name="T24" fmla="*/ 7905 w 11132"/>
                <a:gd name="T25" fmla="*/ 3870 h 6769"/>
                <a:gd name="T26" fmla="*/ 7979 w 11132"/>
                <a:gd name="T27" fmla="*/ 4065 h 6769"/>
                <a:gd name="T28" fmla="*/ 8041 w 11132"/>
                <a:gd name="T29" fmla="*/ 4272 h 6769"/>
                <a:gd name="T30" fmla="*/ 8080 w 11132"/>
                <a:gd name="T31" fmla="*/ 4491 h 6769"/>
                <a:gd name="T32" fmla="*/ 8102 w 11132"/>
                <a:gd name="T33" fmla="*/ 4717 h 6769"/>
                <a:gd name="T34" fmla="*/ 8102 w 11132"/>
                <a:gd name="T35" fmla="*/ 4954 h 6769"/>
                <a:gd name="T36" fmla="*/ 8080 w 11132"/>
                <a:gd name="T37" fmla="*/ 5175 h 6769"/>
                <a:gd name="T38" fmla="*/ 8041 w 11132"/>
                <a:gd name="T39" fmla="*/ 5392 h 6769"/>
                <a:gd name="T40" fmla="*/ 7979 w 11132"/>
                <a:gd name="T41" fmla="*/ 5599 h 6769"/>
                <a:gd name="T42" fmla="*/ 7905 w 11132"/>
                <a:gd name="T43" fmla="*/ 5788 h 6769"/>
                <a:gd name="T44" fmla="*/ 7811 w 11132"/>
                <a:gd name="T45" fmla="*/ 5973 h 6769"/>
                <a:gd name="T46" fmla="*/ 7693 w 11132"/>
                <a:gd name="T47" fmla="*/ 6141 h 6769"/>
                <a:gd name="T48" fmla="*/ 7565 w 11132"/>
                <a:gd name="T49" fmla="*/ 6291 h 6769"/>
                <a:gd name="T50" fmla="*/ 7420 w 11132"/>
                <a:gd name="T51" fmla="*/ 6431 h 6769"/>
                <a:gd name="T52" fmla="*/ 7260 w 11132"/>
                <a:gd name="T53" fmla="*/ 6554 h 6769"/>
                <a:gd name="T54" fmla="*/ 7080 w 11132"/>
                <a:gd name="T55" fmla="*/ 6665 h 6769"/>
                <a:gd name="T56" fmla="*/ 6891 w 11132"/>
                <a:gd name="T57" fmla="*/ 6754 h 6769"/>
                <a:gd name="T58" fmla="*/ 10749 w 11132"/>
                <a:gd name="T59" fmla="*/ 6768 h 6769"/>
                <a:gd name="T60" fmla="*/ 10863 w 11132"/>
                <a:gd name="T61" fmla="*/ 6480 h 6769"/>
                <a:gd name="T62" fmla="*/ 10991 w 11132"/>
                <a:gd name="T63" fmla="*/ 6030 h 6769"/>
                <a:gd name="T64" fmla="*/ 11079 w 11132"/>
                <a:gd name="T65" fmla="*/ 5559 h 6769"/>
                <a:gd name="T66" fmla="*/ 11124 w 11132"/>
                <a:gd name="T67" fmla="*/ 5082 h 6769"/>
                <a:gd name="T68" fmla="*/ 11124 w 11132"/>
                <a:gd name="T69" fmla="*/ 4589 h 6769"/>
                <a:gd name="T70" fmla="*/ 11079 w 11132"/>
                <a:gd name="T71" fmla="*/ 4104 h 6769"/>
                <a:gd name="T72" fmla="*/ 10991 w 11132"/>
                <a:gd name="T73" fmla="*/ 3636 h 6769"/>
                <a:gd name="T74" fmla="*/ 10863 w 11132"/>
                <a:gd name="T75" fmla="*/ 3183 h 6769"/>
                <a:gd name="T76" fmla="*/ 10690 w 11132"/>
                <a:gd name="T77" fmla="*/ 2755 h 6769"/>
                <a:gd name="T78" fmla="*/ 10478 w 11132"/>
                <a:gd name="T79" fmla="*/ 2341 h 6769"/>
                <a:gd name="T80" fmla="*/ 10220 w 11132"/>
                <a:gd name="T81" fmla="*/ 1957 h 6769"/>
                <a:gd name="T82" fmla="*/ 9932 w 11132"/>
                <a:gd name="T83" fmla="*/ 1600 h 6769"/>
                <a:gd name="T84" fmla="*/ 9602 w 11132"/>
                <a:gd name="T85" fmla="*/ 1270 h 6769"/>
                <a:gd name="T86" fmla="*/ 9232 w 11132"/>
                <a:gd name="T87" fmla="*/ 970 h 6769"/>
                <a:gd name="T88" fmla="*/ 8831 w 11132"/>
                <a:gd name="T89" fmla="*/ 709 h 6769"/>
                <a:gd name="T90" fmla="*/ 8390 w 11132"/>
                <a:gd name="T91" fmla="*/ 485 h 6769"/>
                <a:gd name="T92" fmla="*/ 7922 w 11132"/>
                <a:gd name="T93" fmla="*/ 295 h 6769"/>
                <a:gd name="T94" fmla="*/ 7415 w 11132"/>
                <a:gd name="T95" fmla="*/ 155 h 6769"/>
                <a:gd name="T96" fmla="*/ 6878 w 11132"/>
                <a:gd name="T97" fmla="*/ 56 h 6769"/>
                <a:gd name="T98" fmla="*/ 6309 w 11132"/>
                <a:gd name="T99" fmla="*/ 4 h 6769"/>
                <a:gd name="T100" fmla="*/ 0 w 11132"/>
                <a:gd name="T101" fmla="*/ 0 h 6769"/>
                <a:gd name="T102" fmla="*/ 3029 w 11132"/>
                <a:gd name="T103" fmla="*/ 6768 h 67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1132" h="6769">
                  <a:moveTo>
                    <a:pt x="3029" y="6768"/>
                  </a:moveTo>
                  <a:lnTo>
                    <a:pt x="3029" y="2698"/>
                  </a:lnTo>
                  <a:lnTo>
                    <a:pt x="5859" y="2698"/>
                  </a:lnTo>
                  <a:lnTo>
                    <a:pt x="5987" y="2706"/>
                  </a:lnTo>
                  <a:lnTo>
                    <a:pt x="6110" y="2711"/>
                  </a:lnTo>
                  <a:lnTo>
                    <a:pt x="6233" y="2720"/>
                  </a:lnTo>
                  <a:lnTo>
                    <a:pt x="6349" y="2738"/>
                  </a:lnTo>
                  <a:lnTo>
                    <a:pt x="6467" y="2760"/>
                  </a:lnTo>
                  <a:lnTo>
                    <a:pt x="6578" y="2789"/>
                  </a:lnTo>
                  <a:lnTo>
                    <a:pt x="6684" y="2821"/>
                  </a:lnTo>
                  <a:lnTo>
                    <a:pt x="6790" y="2856"/>
                  </a:lnTo>
                  <a:lnTo>
                    <a:pt x="6891" y="2895"/>
                  </a:lnTo>
                  <a:lnTo>
                    <a:pt x="6987" y="2940"/>
                  </a:lnTo>
                  <a:lnTo>
                    <a:pt x="7080" y="2989"/>
                  </a:lnTo>
                  <a:lnTo>
                    <a:pt x="7169" y="3045"/>
                  </a:lnTo>
                  <a:lnTo>
                    <a:pt x="7260" y="3100"/>
                  </a:lnTo>
                  <a:lnTo>
                    <a:pt x="7344" y="3161"/>
                  </a:lnTo>
                  <a:lnTo>
                    <a:pt x="7420" y="3223"/>
                  </a:lnTo>
                  <a:lnTo>
                    <a:pt x="7494" y="3297"/>
                  </a:lnTo>
                  <a:lnTo>
                    <a:pt x="7565" y="3368"/>
                  </a:lnTo>
                  <a:lnTo>
                    <a:pt x="7632" y="3442"/>
                  </a:lnTo>
                  <a:lnTo>
                    <a:pt x="7693" y="3518"/>
                  </a:lnTo>
                  <a:lnTo>
                    <a:pt x="7755" y="3602"/>
                  </a:lnTo>
                  <a:lnTo>
                    <a:pt x="7811" y="3693"/>
                  </a:lnTo>
                  <a:lnTo>
                    <a:pt x="7861" y="3782"/>
                  </a:lnTo>
                  <a:lnTo>
                    <a:pt x="7905" y="3870"/>
                  </a:lnTo>
                  <a:lnTo>
                    <a:pt x="7944" y="3971"/>
                  </a:lnTo>
                  <a:lnTo>
                    <a:pt x="7979" y="4065"/>
                  </a:lnTo>
                  <a:lnTo>
                    <a:pt x="8011" y="4166"/>
                  </a:lnTo>
                  <a:lnTo>
                    <a:pt x="8041" y="4272"/>
                  </a:lnTo>
                  <a:lnTo>
                    <a:pt x="8063" y="4378"/>
                  </a:lnTo>
                  <a:lnTo>
                    <a:pt x="8080" y="4491"/>
                  </a:lnTo>
                  <a:lnTo>
                    <a:pt x="8090" y="4602"/>
                  </a:lnTo>
                  <a:lnTo>
                    <a:pt x="8102" y="4717"/>
                  </a:lnTo>
                  <a:lnTo>
                    <a:pt x="8102" y="4836"/>
                  </a:lnTo>
                  <a:lnTo>
                    <a:pt x="8102" y="4954"/>
                  </a:lnTo>
                  <a:lnTo>
                    <a:pt x="8090" y="5065"/>
                  </a:lnTo>
                  <a:lnTo>
                    <a:pt x="8080" y="5175"/>
                  </a:lnTo>
                  <a:lnTo>
                    <a:pt x="8063" y="5286"/>
                  </a:lnTo>
                  <a:lnTo>
                    <a:pt x="8041" y="5392"/>
                  </a:lnTo>
                  <a:lnTo>
                    <a:pt x="8011" y="5500"/>
                  </a:lnTo>
                  <a:lnTo>
                    <a:pt x="7979" y="5599"/>
                  </a:lnTo>
                  <a:lnTo>
                    <a:pt x="7944" y="5695"/>
                  </a:lnTo>
                  <a:lnTo>
                    <a:pt x="7905" y="5788"/>
                  </a:lnTo>
                  <a:lnTo>
                    <a:pt x="7861" y="5884"/>
                  </a:lnTo>
                  <a:lnTo>
                    <a:pt x="7811" y="5973"/>
                  </a:lnTo>
                  <a:lnTo>
                    <a:pt x="7755" y="6057"/>
                  </a:lnTo>
                  <a:lnTo>
                    <a:pt x="7693" y="6141"/>
                  </a:lnTo>
                  <a:lnTo>
                    <a:pt x="7632" y="6219"/>
                  </a:lnTo>
                  <a:lnTo>
                    <a:pt x="7565" y="6291"/>
                  </a:lnTo>
                  <a:lnTo>
                    <a:pt x="7494" y="6365"/>
                  </a:lnTo>
                  <a:lnTo>
                    <a:pt x="7420" y="6431"/>
                  </a:lnTo>
                  <a:lnTo>
                    <a:pt x="7344" y="6498"/>
                  </a:lnTo>
                  <a:lnTo>
                    <a:pt x="7260" y="6554"/>
                  </a:lnTo>
                  <a:lnTo>
                    <a:pt x="7169" y="6608"/>
                  </a:lnTo>
                  <a:lnTo>
                    <a:pt x="7080" y="6665"/>
                  </a:lnTo>
                  <a:lnTo>
                    <a:pt x="6987" y="6709"/>
                  </a:lnTo>
                  <a:lnTo>
                    <a:pt x="6891" y="6754"/>
                  </a:lnTo>
                  <a:lnTo>
                    <a:pt x="6854" y="6768"/>
                  </a:lnTo>
                  <a:lnTo>
                    <a:pt x="10749" y="6768"/>
                  </a:lnTo>
                  <a:lnTo>
                    <a:pt x="10779" y="6699"/>
                  </a:lnTo>
                  <a:lnTo>
                    <a:pt x="10863" y="6480"/>
                  </a:lnTo>
                  <a:lnTo>
                    <a:pt x="10929" y="6259"/>
                  </a:lnTo>
                  <a:lnTo>
                    <a:pt x="10991" y="6030"/>
                  </a:lnTo>
                  <a:lnTo>
                    <a:pt x="11040" y="5801"/>
                  </a:lnTo>
                  <a:lnTo>
                    <a:pt x="11079" y="5559"/>
                  </a:lnTo>
                  <a:lnTo>
                    <a:pt x="11109" y="5321"/>
                  </a:lnTo>
                  <a:lnTo>
                    <a:pt x="11124" y="5082"/>
                  </a:lnTo>
                  <a:lnTo>
                    <a:pt x="11131" y="4836"/>
                  </a:lnTo>
                  <a:lnTo>
                    <a:pt x="11124" y="4589"/>
                  </a:lnTo>
                  <a:lnTo>
                    <a:pt x="11109" y="4346"/>
                  </a:lnTo>
                  <a:lnTo>
                    <a:pt x="11079" y="4104"/>
                  </a:lnTo>
                  <a:lnTo>
                    <a:pt x="11040" y="3870"/>
                  </a:lnTo>
                  <a:lnTo>
                    <a:pt x="10991" y="3636"/>
                  </a:lnTo>
                  <a:lnTo>
                    <a:pt x="10929" y="3407"/>
                  </a:lnTo>
                  <a:lnTo>
                    <a:pt x="10863" y="3183"/>
                  </a:lnTo>
                  <a:lnTo>
                    <a:pt x="10779" y="2967"/>
                  </a:lnTo>
                  <a:lnTo>
                    <a:pt x="10690" y="2755"/>
                  </a:lnTo>
                  <a:lnTo>
                    <a:pt x="10589" y="2543"/>
                  </a:lnTo>
                  <a:lnTo>
                    <a:pt x="10478" y="2341"/>
                  </a:lnTo>
                  <a:lnTo>
                    <a:pt x="10355" y="2147"/>
                  </a:lnTo>
                  <a:lnTo>
                    <a:pt x="10220" y="1957"/>
                  </a:lnTo>
                  <a:lnTo>
                    <a:pt x="10082" y="1772"/>
                  </a:lnTo>
                  <a:lnTo>
                    <a:pt x="9932" y="1600"/>
                  </a:lnTo>
                  <a:lnTo>
                    <a:pt x="9769" y="1428"/>
                  </a:lnTo>
                  <a:lnTo>
                    <a:pt x="9602" y="1270"/>
                  </a:lnTo>
                  <a:lnTo>
                    <a:pt x="9422" y="1115"/>
                  </a:lnTo>
                  <a:lnTo>
                    <a:pt x="9232" y="970"/>
                  </a:lnTo>
                  <a:lnTo>
                    <a:pt x="9038" y="837"/>
                  </a:lnTo>
                  <a:lnTo>
                    <a:pt x="8831" y="709"/>
                  </a:lnTo>
                  <a:lnTo>
                    <a:pt x="8614" y="590"/>
                  </a:lnTo>
                  <a:lnTo>
                    <a:pt x="8390" y="485"/>
                  </a:lnTo>
                  <a:lnTo>
                    <a:pt x="8164" y="384"/>
                  </a:lnTo>
                  <a:lnTo>
                    <a:pt x="7922" y="295"/>
                  </a:lnTo>
                  <a:lnTo>
                    <a:pt x="7671" y="224"/>
                  </a:lnTo>
                  <a:lnTo>
                    <a:pt x="7415" y="155"/>
                  </a:lnTo>
                  <a:lnTo>
                    <a:pt x="7152" y="100"/>
                  </a:lnTo>
                  <a:lnTo>
                    <a:pt x="6878" y="56"/>
                  </a:lnTo>
                  <a:lnTo>
                    <a:pt x="6595" y="27"/>
                  </a:lnTo>
                  <a:lnTo>
                    <a:pt x="6309" y="4"/>
                  </a:lnTo>
                  <a:lnTo>
                    <a:pt x="6009" y="0"/>
                  </a:lnTo>
                  <a:lnTo>
                    <a:pt x="0" y="0"/>
                  </a:lnTo>
                  <a:lnTo>
                    <a:pt x="0" y="6768"/>
                  </a:lnTo>
                  <a:lnTo>
                    <a:pt x="3029" y="676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3600">
                <a:solidFill>
                  <a:srgbClr val="000000"/>
                </a:solidFill>
              </a:endParaRPr>
            </a:p>
          </p:txBody>
        </p:sp>
        <p:sp>
          <p:nvSpPr>
            <p:cNvPr id="33" name="Freeform 32"/>
            <p:cNvSpPr>
              <a:spLocks noChangeArrowheads="1"/>
            </p:cNvSpPr>
            <p:nvPr/>
          </p:nvSpPr>
          <p:spPr bwMode="auto">
            <a:xfrm>
              <a:off x="5440363" y="1060450"/>
              <a:ext cx="1090612" cy="1784350"/>
            </a:xfrm>
            <a:custGeom>
              <a:avLst/>
              <a:gdLst>
                <a:gd name="T0" fmla="*/ 1515 w 3030"/>
                <a:gd name="T1" fmla="*/ 4954 h 4955"/>
                <a:gd name="T2" fmla="*/ 0 w 3030"/>
                <a:gd name="T3" fmla="*/ 4954 h 4955"/>
                <a:gd name="T4" fmla="*/ 0 w 3030"/>
                <a:gd name="T5" fmla="*/ 0 h 4955"/>
                <a:gd name="T6" fmla="*/ 3029 w 3030"/>
                <a:gd name="T7" fmla="*/ 0 h 4955"/>
                <a:gd name="T8" fmla="*/ 3029 w 3030"/>
                <a:gd name="T9" fmla="*/ 4954 h 4955"/>
                <a:gd name="T10" fmla="*/ 1515 w 3030"/>
                <a:gd name="T11" fmla="*/ 4954 h 4955"/>
              </a:gdLst>
              <a:ahLst/>
              <a:cxnLst>
                <a:cxn ang="0">
                  <a:pos x="T0" y="T1"/>
                </a:cxn>
                <a:cxn ang="0">
                  <a:pos x="T2" y="T3"/>
                </a:cxn>
                <a:cxn ang="0">
                  <a:pos x="T4" y="T5"/>
                </a:cxn>
                <a:cxn ang="0">
                  <a:pos x="T6" y="T7"/>
                </a:cxn>
                <a:cxn ang="0">
                  <a:pos x="T8" y="T9"/>
                </a:cxn>
                <a:cxn ang="0">
                  <a:pos x="T10" y="T11"/>
                </a:cxn>
              </a:cxnLst>
              <a:rect l="0" t="0" r="r" b="b"/>
              <a:pathLst>
                <a:path w="3030" h="4955">
                  <a:moveTo>
                    <a:pt x="1515" y="4954"/>
                  </a:moveTo>
                  <a:lnTo>
                    <a:pt x="0" y="4954"/>
                  </a:lnTo>
                  <a:lnTo>
                    <a:pt x="0" y="0"/>
                  </a:lnTo>
                  <a:lnTo>
                    <a:pt x="3029" y="0"/>
                  </a:lnTo>
                  <a:lnTo>
                    <a:pt x="3029" y="4954"/>
                  </a:lnTo>
                  <a:lnTo>
                    <a:pt x="1515" y="495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3600">
                <a:solidFill>
                  <a:srgbClr val="000000"/>
                </a:solidFill>
              </a:endParaRPr>
            </a:p>
          </p:txBody>
        </p:sp>
      </p:grpSp>
      <p:sp>
        <p:nvSpPr>
          <p:cNvPr id="2" name="Title 1"/>
          <p:cNvSpPr>
            <a:spLocks noGrp="1"/>
          </p:cNvSpPr>
          <p:nvPr>
            <p:ph type="title"/>
          </p:nvPr>
        </p:nvSpPr>
        <p:spPr>
          <a:xfrm>
            <a:off x="420624" y="2496312"/>
            <a:ext cx="10515600" cy="1010512"/>
          </a:xfrm>
        </p:spPr>
        <p:txBody>
          <a:bodyPr lIns="0" anchor="ctr">
            <a:normAutofit/>
          </a:bodyPr>
          <a:lstStyle>
            <a:lvl1pPr>
              <a:defRPr sz="4400">
                <a:solidFill>
                  <a:schemeClr val="bg1"/>
                </a:solidFill>
              </a:defRPr>
            </a:lvl1pPr>
          </a:lstStyle>
          <a:p>
            <a:r>
              <a:rPr lang="en-US"/>
              <a:t>Click to edit Master title style</a:t>
            </a:r>
          </a:p>
        </p:txBody>
      </p:sp>
      <p:sp>
        <p:nvSpPr>
          <p:cNvPr id="3" name="Text Placeholder 2"/>
          <p:cNvSpPr>
            <a:spLocks noGrp="1"/>
          </p:cNvSpPr>
          <p:nvPr>
            <p:ph type="body" idx="1"/>
          </p:nvPr>
        </p:nvSpPr>
        <p:spPr>
          <a:xfrm>
            <a:off x="420624" y="5550408"/>
            <a:ext cx="10515600" cy="722968"/>
          </a:xfrm>
        </p:spPr>
        <p:txBody>
          <a:bodyPr lIns="0" anchor="ctr">
            <a:normAutofit/>
          </a:bodyPr>
          <a:lstStyle>
            <a:lvl1pPr marL="0" indent="0">
              <a:buNone/>
              <a:defRPr sz="20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grpSp>
        <p:nvGrpSpPr>
          <p:cNvPr id="6" name="Group 5"/>
          <p:cNvGrpSpPr/>
          <p:nvPr/>
        </p:nvGrpSpPr>
        <p:grpSpPr>
          <a:xfrm>
            <a:off x="10038661" y="308355"/>
            <a:ext cx="1829968" cy="312550"/>
            <a:chOff x="185738" y="2941638"/>
            <a:chExt cx="9740900" cy="1663700"/>
          </a:xfrm>
          <a:solidFill>
            <a:schemeClr val="bg1"/>
          </a:solidFill>
        </p:grpSpPr>
        <p:sp>
          <p:nvSpPr>
            <p:cNvPr id="7" name="Freeform 6"/>
            <p:cNvSpPr>
              <a:spLocks noChangeArrowheads="1"/>
            </p:cNvSpPr>
            <p:nvPr/>
          </p:nvSpPr>
          <p:spPr bwMode="auto">
            <a:xfrm>
              <a:off x="185738" y="2951163"/>
              <a:ext cx="869950" cy="1149350"/>
            </a:xfrm>
            <a:custGeom>
              <a:avLst/>
              <a:gdLst>
                <a:gd name="T0" fmla="*/ 1073 w 2416"/>
                <a:gd name="T1" fmla="*/ 1916 h 3192"/>
                <a:gd name="T2" fmla="*/ 625 w 2416"/>
                <a:gd name="T3" fmla="*/ 3188 h 3192"/>
                <a:gd name="T4" fmla="*/ 0 w 2416"/>
                <a:gd name="T5" fmla="*/ 0 h 3192"/>
                <a:gd name="T6" fmla="*/ 1251 w 2416"/>
                <a:gd name="T7" fmla="*/ 0 h 3192"/>
                <a:gd name="T8" fmla="*/ 1369 w 2416"/>
                <a:gd name="T9" fmla="*/ 3 h 3192"/>
                <a:gd name="T10" fmla="*/ 1485 w 2416"/>
                <a:gd name="T11" fmla="*/ 23 h 3192"/>
                <a:gd name="T12" fmla="*/ 1589 w 2416"/>
                <a:gd name="T13" fmla="*/ 46 h 3192"/>
                <a:gd name="T14" fmla="*/ 1688 w 2416"/>
                <a:gd name="T15" fmla="*/ 79 h 3192"/>
                <a:gd name="T16" fmla="*/ 1780 w 2416"/>
                <a:gd name="T17" fmla="*/ 119 h 3192"/>
                <a:gd name="T18" fmla="*/ 1865 w 2416"/>
                <a:gd name="T19" fmla="*/ 172 h 3192"/>
                <a:gd name="T20" fmla="*/ 1944 w 2416"/>
                <a:gd name="T21" fmla="*/ 228 h 3192"/>
                <a:gd name="T22" fmla="*/ 2013 w 2416"/>
                <a:gd name="T23" fmla="*/ 291 h 3192"/>
                <a:gd name="T24" fmla="*/ 2076 w 2416"/>
                <a:gd name="T25" fmla="*/ 360 h 3192"/>
                <a:gd name="T26" fmla="*/ 2132 w 2416"/>
                <a:gd name="T27" fmla="*/ 434 h 3192"/>
                <a:gd name="T28" fmla="*/ 2181 w 2416"/>
                <a:gd name="T29" fmla="*/ 517 h 3192"/>
                <a:gd name="T30" fmla="*/ 2216 w 2416"/>
                <a:gd name="T31" fmla="*/ 603 h 3192"/>
                <a:gd name="T32" fmla="*/ 2246 w 2416"/>
                <a:gd name="T33" fmla="*/ 692 h 3192"/>
                <a:gd name="T34" fmla="*/ 2268 w 2416"/>
                <a:gd name="T35" fmla="*/ 783 h 3192"/>
                <a:gd name="T36" fmla="*/ 2283 w 2416"/>
                <a:gd name="T37" fmla="*/ 878 h 3192"/>
                <a:gd name="T38" fmla="*/ 2286 w 2416"/>
                <a:gd name="T39" fmla="*/ 977 h 3192"/>
                <a:gd name="T40" fmla="*/ 2283 w 2416"/>
                <a:gd name="T41" fmla="*/ 1059 h 3192"/>
                <a:gd name="T42" fmla="*/ 2261 w 2416"/>
                <a:gd name="T43" fmla="*/ 1210 h 3192"/>
                <a:gd name="T44" fmla="*/ 2212 w 2416"/>
                <a:gd name="T45" fmla="*/ 1347 h 3192"/>
                <a:gd name="T46" fmla="*/ 2150 w 2416"/>
                <a:gd name="T47" fmla="*/ 1469 h 3192"/>
                <a:gd name="T48" fmla="*/ 2068 w 2416"/>
                <a:gd name="T49" fmla="*/ 1572 h 3192"/>
                <a:gd name="T50" fmla="*/ 1976 w 2416"/>
                <a:gd name="T51" fmla="*/ 1661 h 3192"/>
                <a:gd name="T52" fmla="*/ 1873 w 2416"/>
                <a:gd name="T53" fmla="*/ 1735 h 3192"/>
                <a:gd name="T54" fmla="*/ 1760 w 2416"/>
                <a:gd name="T55" fmla="*/ 1792 h 3192"/>
                <a:gd name="T56" fmla="*/ 2415 w 2416"/>
                <a:gd name="T57" fmla="*/ 3191 h 3192"/>
                <a:gd name="T58" fmla="*/ 1695 w 2416"/>
                <a:gd name="T59" fmla="*/ 3188 h 3192"/>
                <a:gd name="T60" fmla="*/ 625 w 2416"/>
                <a:gd name="T61" fmla="*/ 554 h 3192"/>
                <a:gd name="T62" fmla="*/ 1210 w 2416"/>
                <a:gd name="T63" fmla="*/ 1398 h 3192"/>
                <a:gd name="T64" fmla="*/ 1261 w 2416"/>
                <a:gd name="T65" fmla="*/ 1395 h 3192"/>
                <a:gd name="T66" fmla="*/ 1353 w 2416"/>
                <a:gd name="T67" fmla="*/ 1380 h 3192"/>
                <a:gd name="T68" fmla="*/ 1435 w 2416"/>
                <a:gd name="T69" fmla="*/ 1350 h 3192"/>
                <a:gd name="T70" fmla="*/ 1509 w 2416"/>
                <a:gd name="T71" fmla="*/ 1306 h 3192"/>
                <a:gd name="T72" fmla="*/ 1568 w 2416"/>
                <a:gd name="T73" fmla="*/ 1250 h 3192"/>
                <a:gd name="T74" fmla="*/ 1612 w 2416"/>
                <a:gd name="T75" fmla="*/ 1185 h 3192"/>
                <a:gd name="T76" fmla="*/ 1645 w 2416"/>
                <a:gd name="T77" fmla="*/ 1106 h 3192"/>
                <a:gd name="T78" fmla="*/ 1660 w 2416"/>
                <a:gd name="T79" fmla="*/ 1020 h 3192"/>
                <a:gd name="T80" fmla="*/ 1663 w 2416"/>
                <a:gd name="T81" fmla="*/ 976 h 3192"/>
                <a:gd name="T82" fmla="*/ 1652 w 2416"/>
                <a:gd name="T83" fmla="*/ 887 h 3192"/>
                <a:gd name="T84" fmla="*/ 1630 w 2416"/>
                <a:gd name="T85" fmla="*/ 804 h 3192"/>
                <a:gd name="T86" fmla="*/ 1590 w 2416"/>
                <a:gd name="T87" fmla="*/ 735 h 3192"/>
                <a:gd name="T88" fmla="*/ 1538 w 2416"/>
                <a:gd name="T89" fmla="*/ 672 h 3192"/>
                <a:gd name="T90" fmla="*/ 1476 w 2416"/>
                <a:gd name="T91" fmla="*/ 625 h 3192"/>
                <a:gd name="T92" fmla="*/ 1398 w 2416"/>
                <a:gd name="T93" fmla="*/ 588 h 3192"/>
                <a:gd name="T94" fmla="*/ 1309 w 2416"/>
                <a:gd name="T95" fmla="*/ 561 h 3192"/>
                <a:gd name="T96" fmla="*/ 1210 w 2416"/>
                <a:gd name="T97" fmla="*/ 554 h 3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16" h="3192">
                  <a:moveTo>
                    <a:pt x="1695" y="3188"/>
                  </a:moveTo>
                  <a:lnTo>
                    <a:pt x="1073" y="1916"/>
                  </a:lnTo>
                  <a:lnTo>
                    <a:pt x="625" y="1916"/>
                  </a:lnTo>
                  <a:lnTo>
                    <a:pt x="625" y="3188"/>
                  </a:lnTo>
                  <a:lnTo>
                    <a:pt x="0" y="3188"/>
                  </a:lnTo>
                  <a:lnTo>
                    <a:pt x="0" y="0"/>
                  </a:lnTo>
                  <a:lnTo>
                    <a:pt x="1251" y="0"/>
                  </a:lnTo>
                  <a:lnTo>
                    <a:pt x="1251" y="0"/>
                  </a:lnTo>
                  <a:lnTo>
                    <a:pt x="1313" y="0"/>
                  </a:lnTo>
                  <a:lnTo>
                    <a:pt x="1369" y="3"/>
                  </a:lnTo>
                  <a:lnTo>
                    <a:pt x="1429" y="11"/>
                  </a:lnTo>
                  <a:lnTo>
                    <a:pt x="1485" y="23"/>
                  </a:lnTo>
                  <a:lnTo>
                    <a:pt x="1537" y="34"/>
                  </a:lnTo>
                  <a:lnTo>
                    <a:pt x="1589" y="46"/>
                  </a:lnTo>
                  <a:lnTo>
                    <a:pt x="1640" y="61"/>
                  </a:lnTo>
                  <a:lnTo>
                    <a:pt x="1688" y="79"/>
                  </a:lnTo>
                  <a:lnTo>
                    <a:pt x="1735" y="97"/>
                  </a:lnTo>
                  <a:lnTo>
                    <a:pt x="1780" y="119"/>
                  </a:lnTo>
                  <a:lnTo>
                    <a:pt x="1824" y="146"/>
                  </a:lnTo>
                  <a:lnTo>
                    <a:pt x="1865" y="172"/>
                  </a:lnTo>
                  <a:lnTo>
                    <a:pt x="1907" y="199"/>
                  </a:lnTo>
                  <a:lnTo>
                    <a:pt x="1944" y="228"/>
                  </a:lnTo>
                  <a:lnTo>
                    <a:pt x="1981" y="258"/>
                  </a:lnTo>
                  <a:lnTo>
                    <a:pt x="2013" y="291"/>
                  </a:lnTo>
                  <a:lnTo>
                    <a:pt x="2046" y="323"/>
                  </a:lnTo>
                  <a:lnTo>
                    <a:pt x="2076" y="360"/>
                  </a:lnTo>
                  <a:lnTo>
                    <a:pt x="2105" y="397"/>
                  </a:lnTo>
                  <a:lnTo>
                    <a:pt x="2132" y="434"/>
                  </a:lnTo>
                  <a:lnTo>
                    <a:pt x="2154" y="476"/>
                  </a:lnTo>
                  <a:lnTo>
                    <a:pt x="2181" y="517"/>
                  </a:lnTo>
                  <a:lnTo>
                    <a:pt x="2199" y="558"/>
                  </a:lnTo>
                  <a:lnTo>
                    <a:pt x="2216" y="603"/>
                  </a:lnTo>
                  <a:lnTo>
                    <a:pt x="2231" y="647"/>
                  </a:lnTo>
                  <a:lnTo>
                    <a:pt x="2246" y="692"/>
                  </a:lnTo>
                  <a:lnTo>
                    <a:pt x="2261" y="739"/>
                  </a:lnTo>
                  <a:lnTo>
                    <a:pt x="2268" y="783"/>
                  </a:lnTo>
                  <a:lnTo>
                    <a:pt x="2276" y="831"/>
                  </a:lnTo>
                  <a:lnTo>
                    <a:pt x="2283" y="878"/>
                  </a:lnTo>
                  <a:lnTo>
                    <a:pt x="2286" y="930"/>
                  </a:lnTo>
                  <a:lnTo>
                    <a:pt x="2286" y="977"/>
                  </a:lnTo>
                  <a:lnTo>
                    <a:pt x="2286" y="977"/>
                  </a:lnTo>
                  <a:lnTo>
                    <a:pt x="2283" y="1059"/>
                  </a:lnTo>
                  <a:lnTo>
                    <a:pt x="2276" y="1136"/>
                  </a:lnTo>
                  <a:lnTo>
                    <a:pt x="2261" y="1210"/>
                  </a:lnTo>
                  <a:lnTo>
                    <a:pt x="2239" y="1281"/>
                  </a:lnTo>
                  <a:lnTo>
                    <a:pt x="2212" y="1347"/>
                  </a:lnTo>
                  <a:lnTo>
                    <a:pt x="2182" y="1410"/>
                  </a:lnTo>
                  <a:lnTo>
                    <a:pt x="2150" y="1469"/>
                  </a:lnTo>
                  <a:lnTo>
                    <a:pt x="2113" y="1521"/>
                  </a:lnTo>
                  <a:lnTo>
                    <a:pt x="2068" y="1572"/>
                  </a:lnTo>
                  <a:lnTo>
                    <a:pt x="2024" y="1620"/>
                  </a:lnTo>
                  <a:lnTo>
                    <a:pt x="1976" y="1661"/>
                  </a:lnTo>
                  <a:lnTo>
                    <a:pt x="1925" y="1698"/>
                  </a:lnTo>
                  <a:lnTo>
                    <a:pt x="1873" y="1735"/>
                  </a:lnTo>
                  <a:lnTo>
                    <a:pt x="1817" y="1765"/>
                  </a:lnTo>
                  <a:lnTo>
                    <a:pt x="1760" y="1792"/>
                  </a:lnTo>
                  <a:lnTo>
                    <a:pt x="1704" y="1818"/>
                  </a:lnTo>
                  <a:lnTo>
                    <a:pt x="2415" y="3191"/>
                  </a:lnTo>
                  <a:lnTo>
                    <a:pt x="1695" y="3191"/>
                  </a:lnTo>
                  <a:lnTo>
                    <a:pt x="1695" y="3188"/>
                  </a:lnTo>
                  <a:close/>
                  <a:moveTo>
                    <a:pt x="1210" y="554"/>
                  </a:moveTo>
                  <a:lnTo>
                    <a:pt x="625" y="554"/>
                  </a:lnTo>
                  <a:lnTo>
                    <a:pt x="625" y="1398"/>
                  </a:lnTo>
                  <a:lnTo>
                    <a:pt x="1210" y="1398"/>
                  </a:lnTo>
                  <a:lnTo>
                    <a:pt x="1210" y="1398"/>
                  </a:lnTo>
                  <a:lnTo>
                    <a:pt x="1261" y="1395"/>
                  </a:lnTo>
                  <a:lnTo>
                    <a:pt x="1309" y="1392"/>
                  </a:lnTo>
                  <a:lnTo>
                    <a:pt x="1353" y="1380"/>
                  </a:lnTo>
                  <a:lnTo>
                    <a:pt x="1398" y="1368"/>
                  </a:lnTo>
                  <a:lnTo>
                    <a:pt x="1435" y="1350"/>
                  </a:lnTo>
                  <a:lnTo>
                    <a:pt x="1476" y="1328"/>
                  </a:lnTo>
                  <a:lnTo>
                    <a:pt x="1509" y="1306"/>
                  </a:lnTo>
                  <a:lnTo>
                    <a:pt x="1538" y="1279"/>
                  </a:lnTo>
                  <a:lnTo>
                    <a:pt x="1568" y="1250"/>
                  </a:lnTo>
                  <a:lnTo>
                    <a:pt x="1590" y="1217"/>
                  </a:lnTo>
                  <a:lnTo>
                    <a:pt x="1612" y="1185"/>
                  </a:lnTo>
                  <a:lnTo>
                    <a:pt x="1630" y="1148"/>
                  </a:lnTo>
                  <a:lnTo>
                    <a:pt x="1645" y="1106"/>
                  </a:lnTo>
                  <a:lnTo>
                    <a:pt x="1652" y="1065"/>
                  </a:lnTo>
                  <a:lnTo>
                    <a:pt x="1660" y="1020"/>
                  </a:lnTo>
                  <a:lnTo>
                    <a:pt x="1663" y="976"/>
                  </a:lnTo>
                  <a:lnTo>
                    <a:pt x="1663" y="976"/>
                  </a:lnTo>
                  <a:lnTo>
                    <a:pt x="1660" y="932"/>
                  </a:lnTo>
                  <a:lnTo>
                    <a:pt x="1652" y="887"/>
                  </a:lnTo>
                  <a:lnTo>
                    <a:pt x="1645" y="846"/>
                  </a:lnTo>
                  <a:lnTo>
                    <a:pt x="1630" y="804"/>
                  </a:lnTo>
                  <a:lnTo>
                    <a:pt x="1612" y="767"/>
                  </a:lnTo>
                  <a:lnTo>
                    <a:pt x="1590" y="735"/>
                  </a:lnTo>
                  <a:lnTo>
                    <a:pt x="1568" y="702"/>
                  </a:lnTo>
                  <a:lnTo>
                    <a:pt x="1538" y="672"/>
                  </a:lnTo>
                  <a:lnTo>
                    <a:pt x="1509" y="646"/>
                  </a:lnTo>
                  <a:lnTo>
                    <a:pt x="1476" y="625"/>
                  </a:lnTo>
                  <a:lnTo>
                    <a:pt x="1435" y="603"/>
                  </a:lnTo>
                  <a:lnTo>
                    <a:pt x="1398" y="588"/>
                  </a:lnTo>
                  <a:lnTo>
                    <a:pt x="1353" y="573"/>
                  </a:lnTo>
                  <a:lnTo>
                    <a:pt x="1309" y="561"/>
                  </a:lnTo>
                  <a:lnTo>
                    <a:pt x="1261" y="558"/>
                  </a:lnTo>
                  <a:lnTo>
                    <a:pt x="1210" y="55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3600">
                <a:solidFill>
                  <a:srgbClr val="000000"/>
                </a:solidFill>
              </a:endParaRPr>
            </a:p>
          </p:txBody>
        </p:sp>
        <p:sp>
          <p:nvSpPr>
            <p:cNvPr id="8" name="Freeform 7"/>
            <p:cNvSpPr>
              <a:spLocks noChangeArrowheads="1"/>
            </p:cNvSpPr>
            <p:nvPr/>
          </p:nvSpPr>
          <p:spPr bwMode="auto">
            <a:xfrm>
              <a:off x="1333500" y="2951163"/>
              <a:ext cx="223838" cy="1147762"/>
            </a:xfrm>
            <a:custGeom>
              <a:avLst/>
              <a:gdLst>
                <a:gd name="T0" fmla="*/ 0 w 623"/>
                <a:gd name="T1" fmla="*/ 3188 h 3189"/>
                <a:gd name="T2" fmla="*/ 622 w 623"/>
                <a:gd name="T3" fmla="*/ 3188 h 3189"/>
                <a:gd name="T4" fmla="*/ 622 w 623"/>
                <a:gd name="T5" fmla="*/ 0 h 3189"/>
                <a:gd name="T6" fmla="*/ 0 w 623"/>
                <a:gd name="T7" fmla="*/ 0 h 3189"/>
                <a:gd name="T8" fmla="*/ 0 w 623"/>
                <a:gd name="T9" fmla="*/ 3188 h 3189"/>
              </a:gdLst>
              <a:ahLst/>
              <a:cxnLst>
                <a:cxn ang="0">
                  <a:pos x="T0" y="T1"/>
                </a:cxn>
                <a:cxn ang="0">
                  <a:pos x="T2" y="T3"/>
                </a:cxn>
                <a:cxn ang="0">
                  <a:pos x="T4" y="T5"/>
                </a:cxn>
                <a:cxn ang="0">
                  <a:pos x="T6" y="T7"/>
                </a:cxn>
                <a:cxn ang="0">
                  <a:pos x="T8" y="T9"/>
                </a:cxn>
              </a:cxnLst>
              <a:rect l="0" t="0" r="r" b="b"/>
              <a:pathLst>
                <a:path w="623" h="3189">
                  <a:moveTo>
                    <a:pt x="0" y="3188"/>
                  </a:moveTo>
                  <a:lnTo>
                    <a:pt x="622" y="3188"/>
                  </a:lnTo>
                  <a:lnTo>
                    <a:pt x="622" y="0"/>
                  </a:lnTo>
                  <a:lnTo>
                    <a:pt x="0" y="0"/>
                  </a:lnTo>
                  <a:lnTo>
                    <a:pt x="0" y="318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3600">
                <a:solidFill>
                  <a:srgbClr val="000000"/>
                </a:solidFill>
              </a:endParaRPr>
            </a:p>
          </p:txBody>
        </p:sp>
        <p:sp>
          <p:nvSpPr>
            <p:cNvPr id="9" name="Freeform 8"/>
            <p:cNvSpPr>
              <a:spLocks noChangeArrowheads="1"/>
            </p:cNvSpPr>
            <p:nvPr/>
          </p:nvSpPr>
          <p:spPr bwMode="auto">
            <a:xfrm>
              <a:off x="3044825" y="2951163"/>
              <a:ext cx="836613" cy="1147762"/>
            </a:xfrm>
            <a:custGeom>
              <a:avLst/>
              <a:gdLst>
                <a:gd name="T0" fmla="*/ 1702 w 2325"/>
                <a:gd name="T1" fmla="*/ 0 h 3189"/>
                <a:gd name="T2" fmla="*/ 1702 w 2325"/>
                <a:gd name="T3" fmla="*/ 1303 h 3189"/>
                <a:gd name="T4" fmla="*/ 622 w 2325"/>
                <a:gd name="T5" fmla="*/ 1303 h 3189"/>
                <a:gd name="T6" fmla="*/ 622 w 2325"/>
                <a:gd name="T7" fmla="*/ 0 h 3189"/>
                <a:gd name="T8" fmla="*/ 0 w 2325"/>
                <a:gd name="T9" fmla="*/ 0 h 3189"/>
                <a:gd name="T10" fmla="*/ 0 w 2325"/>
                <a:gd name="T11" fmla="*/ 3188 h 3189"/>
                <a:gd name="T12" fmla="*/ 622 w 2325"/>
                <a:gd name="T13" fmla="*/ 3188 h 3189"/>
                <a:gd name="T14" fmla="*/ 622 w 2325"/>
                <a:gd name="T15" fmla="*/ 1854 h 3189"/>
                <a:gd name="T16" fmla="*/ 1702 w 2325"/>
                <a:gd name="T17" fmla="*/ 1854 h 3189"/>
                <a:gd name="T18" fmla="*/ 1702 w 2325"/>
                <a:gd name="T19" fmla="*/ 3188 h 3189"/>
                <a:gd name="T20" fmla="*/ 2324 w 2325"/>
                <a:gd name="T21" fmla="*/ 3188 h 3189"/>
                <a:gd name="T22" fmla="*/ 2324 w 2325"/>
                <a:gd name="T23" fmla="*/ 0 h 3189"/>
                <a:gd name="T24" fmla="*/ 1702 w 2325"/>
                <a:gd name="T25" fmla="*/ 0 h 3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25" h="3189">
                  <a:moveTo>
                    <a:pt x="1702" y="0"/>
                  </a:moveTo>
                  <a:lnTo>
                    <a:pt x="1702" y="1303"/>
                  </a:lnTo>
                  <a:lnTo>
                    <a:pt x="622" y="1303"/>
                  </a:lnTo>
                  <a:lnTo>
                    <a:pt x="622" y="0"/>
                  </a:lnTo>
                  <a:lnTo>
                    <a:pt x="0" y="0"/>
                  </a:lnTo>
                  <a:lnTo>
                    <a:pt x="0" y="3188"/>
                  </a:lnTo>
                  <a:lnTo>
                    <a:pt x="622" y="3188"/>
                  </a:lnTo>
                  <a:lnTo>
                    <a:pt x="622" y="1854"/>
                  </a:lnTo>
                  <a:lnTo>
                    <a:pt x="1702" y="1854"/>
                  </a:lnTo>
                  <a:lnTo>
                    <a:pt x="1702" y="3188"/>
                  </a:lnTo>
                  <a:lnTo>
                    <a:pt x="2324" y="3188"/>
                  </a:lnTo>
                  <a:lnTo>
                    <a:pt x="2324" y="0"/>
                  </a:lnTo>
                  <a:lnTo>
                    <a:pt x="1702"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3600">
                <a:solidFill>
                  <a:srgbClr val="000000"/>
                </a:solidFill>
              </a:endParaRPr>
            </a:p>
          </p:txBody>
        </p:sp>
        <p:sp>
          <p:nvSpPr>
            <p:cNvPr id="10" name="Freeform 9"/>
            <p:cNvSpPr>
              <a:spLocks noChangeArrowheads="1"/>
            </p:cNvSpPr>
            <p:nvPr/>
          </p:nvSpPr>
          <p:spPr bwMode="auto">
            <a:xfrm>
              <a:off x="4159250" y="2951163"/>
              <a:ext cx="825500" cy="1147762"/>
            </a:xfrm>
            <a:custGeom>
              <a:avLst/>
              <a:gdLst>
                <a:gd name="T0" fmla="*/ 0 w 2291"/>
                <a:gd name="T1" fmla="*/ 0 h 3189"/>
                <a:gd name="T2" fmla="*/ 0 w 2291"/>
                <a:gd name="T3" fmla="*/ 554 h 3189"/>
                <a:gd name="T4" fmla="*/ 832 w 2291"/>
                <a:gd name="T5" fmla="*/ 554 h 3189"/>
                <a:gd name="T6" fmla="*/ 832 w 2291"/>
                <a:gd name="T7" fmla="*/ 3188 h 3189"/>
                <a:gd name="T8" fmla="*/ 1458 w 2291"/>
                <a:gd name="T9" fmla="*/ 3188 h 3189"/>
                <a:gd name="T10" fmla="*/ 1458 w 2291"/>
                <a:gd name="T11" fmla="*/ 554 h 3189"/>
                <a:gd name="T12" fmla="*/ 2290 w 2291"/>
                <a:gd name="T13" fmla="*/ 554 h 3189"/>
                <a:gd name="T14" fmla="*/ 2290 w 2291"/>
                <a:gd name="T15" fmla="*/ 0 h 3189"/>
                <a:gd name="T16" fmla="*/ 0 w 2291"/>
                <a:gd name="T17" fmla="*/ 0 h 3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91" h="3189">
                  <a:moveTo>
                    <a:pt x="0" y="0"/>
                  </a:moveTo>
                  <a:lnTo>
                    <a:pt x="0" y="554"/>
                  </a:lnTo>
                  <a:lnTo>
                    <a:pt x="832" y="554"/>
                  </a:lnTo>
                  <a:lnTo>
                    <a:pt x="832" y="3188"/>
                  </a:lnTo>
                  <a:lnTo>
                    <a:pt x="1458" y="3188"/>
                  </a:lnTo>
                  <a:lnTo>
                    <a:pt x="1458" y="554"/>
                  </a:lnTo>
                  <a:lnTo>
                    <a:pt x="2290" y="554"/>
                  </a:lnTo>
                  <a:lnTo>
                    <a:pt x="2290" y="0"/>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3600">
                <a:solidFill>
                  <a:srgbClr val="000000"/>
                </a:solidFill>
              </a:endParaRPr>
            </a:p>
          </p:txBody>
        </p:sp>
        <p:sp>
          <p:nvSpPr>
            <p:cNvPr id="11" name="Freeform 10"/>
            <p:cNvSpPr>
              <a:spLocks noChangeArrowheads="1"/>
            </p:cNvSpPr>
            <p:nvPr/>
          </p:nvSpPr>
          <p:spPr bwMode="auto">
            <a:xfrm>
              <a:off x="5262563" y="2951163"/>
              <a:ext cx="825500" cy="1147762"/>
            </a:xfrm>
            <a:custGeom>
              <a:avLst/>
              <a:gdLst>
                <a:gd name="T0" fmla="*/ 626 w 2294"/>
                <a:gd name="T1" fmla="*/ 1990 h 3189"/>
                <a:gd name="T2" fmla="*/ 0 w 2294"/>
                <a:gd name="T3" fmla="*/ 3188 h 3189"/>
                <a:gd name="T4" fmla="*/ 1240 w 2294"/>
                <a:gd name="T5" fmla="*/ 0 h 3189"/>
                <a:gd name="T6" fmla="*/ 1299 w 2294"/>
                <a:gd name="T7" fmla="*/ 0 h 3189"/>
                <a:gd name="T8" fmla="*/ 1418 w 2294"/>
                <a:gd name="T9" fmla="*/ 11 h 3189"/>
                <a:gd name="T10" fmla="*/ 1530 w 2294"/>
                <a:gd name="T11" fmla="*/ 34 h 3189"/>
                <a:gd name="T12" fmla="*/ 1634 w 2294"/>
                <a:gd name="T13" fmla="*/ 64 h 3189"/>
                <a:gd name="T14" fmla="*/ 1729 w 2294"/>
                <a:gd name="T15" fmla="*/ 100 h 3189"/>
                <a:gd name="T16" fmla="*/ 1818 w 2294"/>
                <a:gd name="T17" fmla="*/ 144 h 3189"/>
                <a:gd name="T18" fmla="*/ 1904 w 2294"/>
                <a:gd name="T19" fmla="*/ 200 h 3189"/>
                <a:gd name="T20" fmla="*/ 1978 w 2294"/>
                <a:gd name="T21" fmla="*/ 262 h 3189"/>
                <a:gd name="T22" fmla="*/ 2047 w 2294"/>
                <a:gd name="T23" fmla="*/ 328 h 3189"/>
                <a:gd name="T24" fmla="*/ 2106 w 2294"/>
                <a:gd name="T25" fmla="*/ 402 h 3189"/>
                <a:gd name="T26" fmla="*/ 2160 w 2294"/>
                <a:gd name="T27" fmla="*/ 480 h 3189"/>
                <a:gd name="T28" fmla="*/ 2204 w 2294"/>
                <a:gd name="T29" fmla="*/ 566 h 3189"/>
                <a:gd name="T30" fmla="*/ 2237 w 2294"/>
                <a:gd name="T31" fmla="*/ 655 h 3189"/>
                <a:gd name="T32" fmla="*/ 2263 w 2294"/>
                <a:gd name="T33" fmla="*/ 746 h 3189"/>
                <a:gd name="T34" fmla="*/ 2283 w 2294"/>
                <a:gd name="T35" fmla="*/ 841 h 3189"/>
                <a:gd name="T36" fmla="*/ 2293 w 2294"/>
                <a:gd name="T37" fmla="*/ 940 h 3189"/>
                <a:gd name="T38" fmla="*/ 2293 w 2294"/>
                <a:gd name="T39" fmla="*/ 992 h 3189"/>
                <a:gd name="T40" fmla="*/ 2290 w 2294"/>
                <a:gd name="T41" fmla="*/ 1091 h 3189"/>
                <a:gd name="T42" fmla="*/ 2275 w 2294"/>
                <a:gd name="T43" fmla="*/ 1191 h 3189"/>
                <a:gd name="T44" fmla="*/ 2251 w 2294"/>
                <a:gd name="T45" fmla="*/ 1282 h 3189"/>
                <a:gd name="T46" fmla="*/ 2222 w 2294"/>
                <a:gd name="T47" fmla="*/ 1374 h 3189"/>
                <a:gd name="T48" fmla="*/ 2182 w 2294"/>
                <a:gd name="T49" fmla="*/ 1460 h 3189"/>
                <a:gd name="T50" fmla="*/ 2133 w 2294"/>
                <a:gd name="T51" fmla="*/ 1541 h 3189"/>
                <a:gd name="T52" fmla="*/ 2077 w 2294"/>
                <a:gd name="T53" fmla="*/ 1620 h 3189"/>
                <a:gd name="T54" fmla="*/ 2015 w 2294"/>
                <a:gd name="T55" fmla="*/ 1689 h 3189"/>
                <a:gd name="T56" fmla="*/ 1941 w 2294"/>
                <a:gd name="T57" fmla="*/ 1755 h 3189"/>
                <a:gd name="T58" fmla="*/ 1862 w 2294"/>
                <a:gd name="T59" fmla="*/ 1811 h 3189"/>
                <a:gd name="T60" fmla="*/ 1773 w 2294"/>
                <a:gd name="T61" fmla="*/ 1864 h 3189"/>
                <a:gd name="T62" fmla="*/ 1681 w 2294"/>
                <a:gd name="T63" fmla="*/ 1904 h 3189"/>
                <a:gd name="T64" fmla="*/ 1582 w 2294"/>
                <a:gd name="T65" fmla="*/ 1940 h 3189"/>
                <a:gd name="T66" fmla="*/ 1474 w 2294"/>
                <a:gd name="T67" fmla="*/ 1963 h 3189"/>
                <a:gd name="T68" fmla="*/ 1359 w 2294"/>
                <a:gd name="T69" fmla="*/ 1978 h 3189"/>
                <a:gd name="T70" fmla="*/ 1240 w 2294"/>
                <a:gd name="T71" fmla="*/ 1990 h 3189"/>
                <a:gd name="T72" fmla="*/ 626 w 2294"/>
                <a:gd name="T73" fmla="*/ 554 h 3189"/>
                <a:gd name="T74" fmla="*/ 1206 w 2294"/>
                <a:gd name="T75" fmla="*/ 1427 h 3189"/>
                <a:gd name="T76" fmla="*/ 1258 w 2294"/>
                <a:gd name="T77" fmla="*/ 1427 h 3189"/>
                <a:gd name="T78" fmla="*/ 1353 w 2294"/>
                <a:gd name="T79" fmla="*/ 1413 h 3189"/>
                <a:gd name="T80" fmla="*/ 1439 w 2294"/>
                <a:gd name="T81" fmla="*/ 1380 h 3189"/>
                <a:gd name="T82" fmla="*/ 1508 w 2294"/>
                <a:gd name="T83" fmla="*/ 1336 h 3189"/>
                <a:gd name="T84" fmla="*/ 1570 w 2294"/>
                <a:gd name="T85" fmla="*/ 1279 h 3189"/>
                <a:gd name="T86" fmla="*/ 1615 w 2294"/>
                <a:gd name="T87" fmla="*/ 1210 h 3189"/>
                <a:gd name="T88" fmla="*/ 1647 w 2294"/>
                <a:gd name="T89" fmla="*/ 1131 h 3189"/>
                <a:gd name="T90" fmla="*/ 1662 w 2294"/>
                <a:gd name="T91" fmla="*/ 1043 h 3189"/>
                <a:gd name="T92" fmla="*/ 1665 w 2294"/>
                <a:gd name="T93" fmla="*/ 995 h 3189"/>
                <a:gd name="T94" fmla="*/ 1659 w 2294"/>
                <a:gd name="T95" fmla="*/ 903 h 3189"/>
                <a:gd name="T96" fmla="*/ 1633 w 2294"/>
                <a:gd name="T97" fmla="*/ 818 h 3189"/>
                <a:gd name="T98" fmla="*/ 1593 w 2294"/>
                <a:gd name="T99" fmla="*/ 744 h 3189"/>
                <a:gd name="T100" fmla="*/ 1541 w 2294"/>
                <a:gd name="T101" fmla="*/ 678 h 3189"/>
                <a:gd name="T102" fmla="*/ 1476 w 2294"/>
                <a:gd name="T103" fmla="*/ 625 h 3189"/>
                <a:gd name="T104" fmla="*/ 1397 w 2294"/>
                <a:gd name="T105" fmla="*/ 590 h 3189"/>
                <a:gd name="T106" fmla="*/ 1305 w 2294"/>
                <a:gd name="T107" fmla="*/ 567 h 3189"/>
                <a:gd name="T108" fmla="*/ 1206 w 2294"/>
                <a:gd name="T109" fmla="*/ 554 h 3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294" h="3189">
                  <a:moveTo>
                    <a:pt x="1240" y="1990"/>
                  </a:moveTo>
                  <a:lnTo>
                    <a:pt x="626" y="1990"/>
                  </a:lnTo>
                  <a:lnTo>
                    <a:pt x="626" y="3188"/>
                  </a:lnTo>
                  <a:lnTo>
                    <a:pt x="0" y="3188"/>
                  </a:lnTo>
                  <a:lnTo>
                    <a:pt x="0" y="0"/>
                  </a:lnTo>
                  <a:lnTo>
                    <a:pt x="1240" y="0"/>
                  </a:lnTo>
                  <a:lnTo>
                    <a:pt x="1240" y="0"/>
                  </a:lnTo>
                  <a:lnTo>
                    <a:pt x="1299" y="0"/>
                  </a:lnTo>
                  <a:lnTo>
                    <a:pt x="1359" y="8"/>
                  </a:lnTo>
                  <a:lnTo>
                    <a:pt x="1418" y="11"/>
                  </a:lnTo>
                  <a:lnTo>
                    <a:pt x="1474" y="23"/>
                  </a:lnTo>
                  <a:lnTo>
                    <a:pt x="1530" y="34"/>
                  </a:lnTo>
                  <a:lnTo>
                    <a:pt x="1582" y="46"/>
                  </a:lnTo>
                  <a:lnTo>
                    <a:pt x="1634" y="64"/>
                  </a:lnTo>
                  <a:lnTo>
                    <a:pt x="1681" y="82"/>
                  </a:lnTo>
                  <a:lnTo>
                    <a:pt x="1729" y="100"/>
                  </a:lnTo>
                  <a:lnTo>
                    <a:pt x="1773" y="122"/>
                  </a:lnTo>
                  <a:lnTo>
                    <a:pt x="1818" y="144"/>
                  </a:lnTo>
                  <a:lnTo>
                    <a:pt x="1862" y="174"/>
                  </a:lnTo>
                  <a:lnTo>
                    <a:pt x="1904" y="200"/>
                  </a:lnTo>
                  <a:lnTo>
                    <a:pt x="1941" y="230"/>
                  </a:lnTo>
                  <a:lnTo>
                    <a:pt x="1978" y="262"/>
                  </a:lnTo>
                  <a:lnTo>
                    <a:pt x="2015" y="295"/>
                  </a:lnTo>
                  <a:lnTo>
                    <a:pt x="2047" y="328"/>
                  </a:lnTo>
                  <a:lnTo>
                    <a:pt x="2077" y="365"/>
                  </a:lnTo>
                  <a:lnTo>
                    <a:pt x="2106" y="402"/>
                  </a:lnTo>
                  <a:lnTo>
                    <a:pt x="2133" y="443"/>
                  </a:lnTo>
                  <a:lnTo>
                    <a:pt x="2160" y="480"/>
                  </a:lnTo>
                  <a:lnTo>
                    <a:pt x="2182" y="524"/>
                  </a:lnTo>
                  <a:lnTo>
                    <a:pt x="2204" y="566"/>
                  </a:lnTo>
                  <a:lnTo>
                    <a:pt x="2222" y="610"/>
                  </a:lnTo>
                  <a:lnTo>
                    <a:pt x="2237" y="655"/>
                  </a:lnTo>
                  <a:lnTo>
                    <a:pt x="2251" y="702"/>
                  </a:lnTo>
                  <a:lnTo>
                    <a:pt x="2263" y="746"/>
                  </a:lnTo>
                  <a:lnTo>
                    <a:pt x="2275" y="794"/>
                  </a:lnTo>
                  <a:lnTo>
                    <a:pt x="2283" y="841"/>
                  </a:lnTo>
                  <a:lnTo>
                    <a:pt x="2290" y="893"/>
                  </a:lnTo>
                  <a:lnTo>
                    <a:pt x="2293" y="940"/>
                  </a:lnTo>
                  <a:lnTo>
                    <a:pt x="2293" y="992"/>
                  </a:lnTo>
                  <a:lnTo>
                    <a:pt x="2293" y="992"/>
                  </a:lnTo>
                  <a:lnTo>
                    <a:pt x="2293" y="1044"/>
                  </a:lnTo>
                  <a:lnTo>
                    <a:pt x="2290" y="1091"/>
                  </a:lnTo>
                  <a:lnTo>
                    <a:pt x="2283" y="1139"/>
                  </a:lnTo>
                  <a:lnTo>
                    <a:pt x="2275" y="1191"/>
                  </a:lnTo>
                  <a:lnTo>
                    <a:pt x="2263" y="1238"/>
                  </a:lnTo>
                  <a:lnTo>
                    <a:pt x="2251" y="1282"/>
                  </a:lnTo>
                  <a:lnTo>
                    <a:pt x="2237" y="1330"/>
                  </a:lnTo>
                  <a:lnTo>
                    <a:pt x="2222" y="1374"/>
                  </a:lnTo>
                  <a:lnTo>
                    <a:pt x="2204" y="1419"/>
                  </a:lnTo>
                  <a:lnTo>
                    <a:pt x="2182" y="1460"/>
                  </a:lnTo>
                  <a:lnTo>
                    <a:pt x="2160" y="1504"/>
                  </a:lnTo>
                  <a:lnTo>
                    <a:pt x="2133" y="1541"/>
                  </a:lnTo>
                  <a:lnTo>
                    <a:pt x="2106" y="1583"/>
                  </a:lnTo>
                  <a:lnTo>
                    <a:pt x="2077" y="1620"/>
                  </a:lnTo>
                  <a:lnTo>
                    <a:pt x="2047" y="1657"/>
                  </a:lnTo>
                  <a:lnTo>
                    <a:pt x="2015" y="1689"/>
                  </a:lnTo>
                  <a:lnTo>
                    <a:pt x="1978" y="1722"/>
                  </a:lnTo>
                  <a:lnTo>
                    <a:pt x="1941" y="1755"/>
                  </a:lnTo>
                  <a:lnTo>
                    <a:pt x="1904" y="1784"/>
                  </a:lnTo>
                  <a:lnTo>
                    <a:pt x="1862" y="1811"/>
                  </a:lnTo>
                  <a:lnTo>
                    <a:pt x="1818" y="1837"/>
                  </a:lnTo>
                  <a:lnTo>
                    <a:pt x="1773" y="1864"/>
                  </a:lnTo>
                  <a:lnTo>
                    <a:pt x="1729" y="1886"/>
                  </a:lnTo>
                  <a:lnTo>
                    <a:pt x="1681" y="1904"/>
                  </a:lnTo>
                  <a:lnTo>
                    <a:pt x="1634" y="1922"/>
                  </a:lnTo>
                  <a:lnTo>
                    <a:pt x="1582" y="1940"/>
                  </a:lnTo>
                  <a:lnTo>
                    <a:pt x="1530" y="1951"/>
                  </a:lnTo>
                  <a:lnTo>
                    <a:pt x="1474" y="1963"/>
                  </a:lnTo>
                  <a:lnTo>
                    <a:pt x="1418" y="1975"/>
                  </a:lnTo>
                  <a:lnTo>
                    <a:pt x="1359" y="1978"/>
                  </a:lnTo>
                  <a:lnTo>
                    <a:pt x="1299" y="1981"/>
                  </a:lnTo>
                  <a:lnTo>
                    <a:pt x="1240" y="1990"/>
                  </a:lnTo>
                  <a:close/>
                  <a:moveTo>
                    <a:pt x="1206" y="554"/>
                  </a:moveTo>
                  <a:lnTo>
                    <a:pt x="626" y="554"/>
                  </a:lnTo>
                  <a:lnTo>
                    <a:pt x="626" y="1427"/>
                  </a:lnTo>
                  <a:lnTo>
                    <a:pt x="1206" y="1427"/>
                  </a:lnTo>
                  <a:lnTo>
                    <a:pt x="1206" y="1427"/>
                  </a:lnTo>
                  <a:lnTo>
                    <a:pt x="1258" y="1427"/>
                  </a:lnTo>
                  <a:lnTo>
                    <a:pt x="1305" y="1420"/>
                  </a:lnTo>
                  <a:lnTo>
                    <a:pt x="1353" y="1413"/>
                  </a:lnTo>
                  <a:lnTo>
                    <a:pt x="1397" y="1398"/>
                  </a:lnTo>
                  <a:lnTo>
                    <a:pt x="1439" y="1380"/>
                  </a:lnTo>
                  <a:lnTo>
                    <a:pt x="1476" y="1362"/>
                  </a:lnTo>
                  <a:lnTo>
                    <a:pt x="1508" y="1336"/>
                  </a:lnTo>
                  <a:lnTo>
                    <a:pt x="1541" y="1309"/>
                  </a:lnTo>
                  <a:lnTo>
                    <a:pt x="1570" y="1279"/>
                  </a:lnTo>
                  <a:lnTo>
                    <a:pt x="1593" y="1247"/>
                  </a:lnTo>
                  <a:lnTo>
                    <a:pt x="1615" y="1210"/>
                  </a:lnTo>
                  <a:lnTo>
                    <a:pt x="1633" y="1173"/>
                  </a:lnTo>
                  <a:lnTo>
                    <a:pt x="1647" y="1131"/>
                  </a:lnTo>
                  <a:lnTo>
                    <a:pt x="1659" y="1087"/>
                  </a:lnTo>
                  <a:lnTo>
                    <a:pt x="1662" y="1043"/>
                  </a:lnTo>
                  <a:lnTo>
                    <a:pt x="1665" y="995"/>
                  </a:lnTo>
                  <a:lnTo>
                    <a:pt x="1665" y="995"/>
                  </a:lnTo>
                  <a:lnTo>
                    <a:pt x="1662" y="948"/>
                  </a:lnTo>
                  <a:lnTo>
                    <a:pt x="1659" y="903"/>
                  </a:lnTo>
                  <a:lnTo>
                    <a:pt x="1647" y="859"/>
                  </a:lnTo>
                  <a:lnTo>
                    <a:pt x="1633" y="818"/>
                  </a:lnTo>
                  <a:lnTo>
                    <a:pt x="1615" y="776"/>
                  </a:lnTo>
                  <a:lnTo>
                    <a:pt x="1593" y="744"/>
                  </a:lnTo>
                  <a:lnTo>
                    <a:pt x="1570" y="711"/>
                  </a:lnTo>
                  <a:lnTo>
                    <a:pt x="1541" y="678"/>
                  </a:lnTo>
                  <a:lnTo>
                    <a:pt x="1508" y="652"/>
                  </a:lnTo>
                  <a:lnTo>
                    <a:pt x="1476" y="625"/>
                  </a:lnTo>
                  <a:lnTo>
                    <a:pt x="1439" y="607"/>
                  </a:lnTo>
                  <a:lnTo>
                    <a:pt x="1397" y="590"/>
                  </a:lnTo>
                  <a:lnTo>
                    <a:pt x="1353" y="575"/>
                  </a:lnTo>
                  <a:lnTo>
                    <a:pt x="1305" y="567"/>
                  </a:lnTo>
                  <a:lnTo>
                    <a:pt x="1258" y="560"/>
                  </a:lnTo>
                  <a:lnTo>
                    <a:pt x="1206" y="55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3600">
                <a:solidFill>
                  <a:srgbClr val="000000"/>
                </a:solidFill>
              </a:endParaRPr>
            </a:p>
          </p:txBody>
        </p:sp>
        <p:sp>
          <p:nvSpPr>
            <p:cNvPr id="12" name="Freeform 11"/>
            <p:cNvSpPr>
              <a:spLocks noChangeArrowheads="1"/>
            </p:cNvSpPr>
            <p:nvPr/>
          </p:nvSpPr>
          <p:spPr bwMode="auto">
            <a:xfrm>
              <a:off x="6291263" y="2941638"/>
              <a:ext cx="847725" cy="1168400"/>
            </a:xfrm>
            <a:custGeom>
              <a:avLst/>
              <a:gdLst>
                <a:gd name="T0" fmla="*/ 1954 w 2355"/>
                <a:gd name="T1" fmla="*/ 2976 h 3245"/>
                <a:gd name="T2" fmla="*/ 1768 w 2355"/>
                <a:gd name="T3" fmla="*/ 3103 h 3245"/>
                <a:gd name="T4" fmla="*/ 1553 w 2355"/>
                <a:gd name="T5" fmla="*/ 3192 h 3245"/>
                <a:gd name="T6" fmla="*/ 1313 w 2355"/>
                <a:gd name="T7" fmla="*/ 3238 h 3245"/>
                <a:gd name="T8" fmla="*/ 1118 w 2355"/>
                <a:gd name="T9" fmla="*/ 3241 h 3245"/>
                <a:gd name="T10" fmla="*/ 868 w 2355"/>
                <a:gd name="T11" fmla="*/ 3207 h 3245"/>
                <a:gd name="T12" fmla="*/ 647 w 2355"/>
                <a:gd name="T13" fmla="*/ 3130 h 3245"/>
                <a:gd name="T14" fmla="*/ 452 w 2355"/>
                <a:gd name="T15" fmla="*/ 3008 h 3245"/>
                <a:gd name="T16" fmla="*/ 318 w 2355"/>
                <a:gd name="T17" fmla="*/ 2893 h 3245"/>
                <a:gd name="T18" fmla="*/ 132 w 2355"/>
                <a:gd name="T19" fmla="*/ 2638 h 3245"/>
                <a:gd name="T20" fmla="*/ 38 w 2355"/>
                <a:gd name="T21" fmla="*/ 2342 h 3245"/>
                <a:gd name="T22" fmla="*/ 4 w 2355"/>
                <a:gd name="T23" fmla="*/ 2010 h 3245"/>
                <a:gd name="T24" fmla="*/ 0 w 2355"/>
                <a:gd name="T25" fmla="*/ 1421 h 3245"/>
                <a:gd name="T26" fmla="*/ 25 w 2355"/>
                <a:gd name="T27" fmla="*/ 980 h 3245"/>
                <a:gd name="T28" fmla="*/ 101 w 2355"/>
                <a:gd name="T29" fmla="*/ 676 h 3245"/>
                <a:gd name="T30" fmla="*/ 261 w 2355"/>
                <a:gd name="T31" fmla="*/ 410 h 3245"/>
                <a:gd name="T32" fmla="*/ 403 w 2355"/>
                <a:gd name="T33" fmla="*/ 269 h 3245"/>
                <a:gd name="T34" fmla="*/ 594 w 2355"/>
                <a:gd name="T35" fmla="*/ 140 h 3245"/>
                <a:gd name="T36" fmla="*/ 810 w 2355"/>
                <a:gd name="T37" fmla="*/ 52 h 3245"/>
                <a:gd name="T38" fmla="*/ 1050 w 2355"/>
                <a:gd name="T39" fmla="*/ 3 h 3245"/>
                <a:gd name="T40" fmla="*/ 1250 w 2355"/>
                <a:gd name="T41" fmla="*/ 0 h 3245"/>
                <a:gd name="T42" fmla="*/ 1495 w 2355"/>
                <a:gd name="T43" fmla="*/ 37 h 3245"/>
                <a:gd name="T44" fmla="*/ 1714 w 2355"/>
                <a:gd name="T45" fmla="*/ 114 h 3245"/>
                <a:gd name="T46" fmla="*/ 1908 w 2355"/>
                <a:gd name="T47" fmla="*/ 232 h 3245"/>
                <a:gd name="T48" fmla="*/ 2039 w 2355"/>
                <a:gd name="T49" fmla="*/ 348 h 3245"/>
                <a:gd name="T50" fmla="*/ 2222 w 2355"/>
                <a:gd name="T51" fmla="*/ 605 h 3245"/>
                <a:gd name="T52" fmla="*/ 2317 w 2355"/>
                <a:gd name="T53" fmla="*/ 898 h 3245"/>
                <a:gd name="T54" fmla="*/ 2351 w 2355"/>
                <a:gd name="T55" fmla="*/ 1236 h 3245"/>
                <a:gd name="T56" fmla="*/ 2354 w 2355"/>
                <a:gd name="T57" fmla="*/ 1821 h 3245"/>
                <a:gd name="T58" fmla="*/ 2329 w 2355"/>
                <a:gd name="T59" fmla="*/ 2266 h 3245"/>
                <a:gd name="T60" fmla="*/ 2255 w 2355"/>
                <a:gd name="T61" fmla="*/ 2567 h 3245"/>
                <a:gd name="T62" fmla="*/ 2098 w 2355"/>
                <a:gd name="T63" fmla="*/ 2833 h 3245"/>
                <a:gd name="T64" fmla="*/ 1544 w 2355"/>
                <a:gd name="T65" fmla="*/ 688 h 3245"/>
                <a:gd name="T66" fmla="*/ 1359 w 2355"/>
                <a:gd name="T67" fmla="*/ 582 h 3245"/>
                <a:gd name="T68" fmla="*/ 1181 w 2355"/>
                <a:gd name="T69" fmla="*/ 556 h 3245"/>
                <a:gd name="T70" fmla="*/ 949 w 2355"/>
                <a:gd name="T71" fmla="*/ 604 h 3245"/>
                <a:gd name="T72" fmla="*/ 780 w 2355"/>
                <a:gd name="T73" fmla="*/ 725 h 3245"/>
                <a:gd name="T74" fmla="*/ 722 w 2355"/>
                <a:gd name="T75" fmla="*/ 808 h 3245"/>
                <a:gd name="T76" fmla="*/ 666 w 2355"/>
                <a:gd name="T77" fmla="*/ 949 h 3245"/>
                <a:gd name="T78" fmla="*/ 629 w 2355"/>
                <a:gd name="T79" fmla="*/ 1413 h 3245"/>
                <a:gd name="T80" fmla="*/ 632 w 2355"/>
                <a:gd name="T81" fmla="*/ 2001 h 3245"/>
                <a:gd name="T82" fmla="*/ 678 w 2355"/>
                <a:gd name="T83" fmla="*/ 2336 h 3245"/>
                <a:gd name="T84" fmla="*/ 740 w 2355"/>
                <a:gd name="T85" fmla="*/ 2462 h 3245"/>
                <a:gd name="T86" fmla="*/ 813 w 2355"/>
                <a:gd name="T87" fmla="*/ 2551 h 3245"/>
                <a:gd name="T88" fmla="*/ 1001 w 2355"/>
                <a:gd name="T89" fmla="*/ 2657 h 3245"/>
                <a:gd name="T90" fmla="*/ 1181 w 2355"/>
                <a:gd name="T91" fmla="*/ 2684 h 3245"/>
                <a:gd name="T92" fmla="*/ 1411 w 2355"/>
                <a:gd name="T93" fmla="*/ 2640 h 3245"/>
                <a:gd name="T94" fmla="*/ 1581 w 2355"/>
                <a:gd name="T95" fmla="*/ 2514 h 3245"/>
                <a:gd name="T96" fmla="*/ 1639 w 2355"/>
                <a:gd name="T97" fmla="*/ 2435 h 3245"/>
                <a:gd name="T98" fmla="*/ 1692 w 2355"/>
                <a:gd name="T99" fmla="*/ 2293 h 3245"/>
                <a:gd name="T100" fmla="*/ 1734 w 2355"/>
                <a:gd name="T101" fmla="*/ 1831 h 3245"/>
                <a:gd name="T102" fmla="*/ 1731 w 2355"/>
                <a:gd name="T103" fmla="*/ 1243 h 3245"/>
                <a:gd name="T104" fmla="*/ 1680 w 2355"/>
                <a:gd name="T105" fmla="*/ 907 h 3245"/>
                <a:gd name="T106" fmla="*/ 1621 w 2355"/>
                <a:gd name="T107" fmla="*/ 778 h 3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355" h="3245">
                  <a:moveTo>
                    <a:pt x="2040" y="2893"/>
                  </a:moveTo>
                  <a:lnTo>
                    <a:pt x="2040" y="2893"/>
                  </a:lnTo>
                  <a:lnTo>
                    <a:pt x="1999" y="2934"/>
                  </a:lnTo>
                  <a:lnTo>
                    <a:pt x="1954" y="2976"/>
                  </a:lnTo>
                  <a:lnTo>
                    <a:pt x="1910" y="3008"/>
                  </a:lnTo>
                  <a:lnTo>
                    <a:pt x="1862" y="3041"/>
                  </a:lnTo>
                  <a:lnTo>
                    <a:pt x="1815" y="3073"/>
                  </a:lnTo>
                  <a:lnTo>
                    <a:pt x="1768" y="3103"/>
                  </a:lnTo>
                  <a:lnTo>
                    <a:pt x="1716" y="3130"/>
                  </a:lnTo>
                  <a:lnTo>
                    <a:pt x="1664" y="3152"/>
                  </a:lnTo>
                  <a:lnTo>
                    <a:pt x="1612" y="3174"/>
                  </a:lnTo>
                  <a:lnTo>
                    <a:pt x="1553" y="3192"/>
                  </a:lnTo>
                  <a:lnTo>
                    <a:pt x="1497" y="3207"/>
                  </a:lnTo>
                  <a:lnTo>
                    <a:pt x="1438" y="3218"/>
                  </a:lnTo>
                  <a:lnTo>
                    <a:pt x="1375" y="3230"/>
                  </a:lnTo>
                  <a:lnTo>
                    <a:pt x="1313" y="3238"/>
                  </a:lnTo>
                  <a:lnTo>
                    <a:pt x="1251" y="3241"/>
                  </a:lnTo>
                  <a:lnTo>
                    <a:pt x="1184" y="3244"/>
                  </a:lnTo>
                  <a:lnTo>
                    <a:pt x="1184" y="3244"/>
                  </a:lnTo>
                  <a:lnTo>
                    <a:pt x="1118" y="3241"/>
                  </a:lnTo>
                  <a:lnTo>
                    <a:pt x="1051" y="3238"/>
                  </a:lnTo>
                  <a:lnTo>
                    <a:pt x="989" y="3230"/>
                  </a:lnTo>
                  <a:lnTo>
                    <a:pt x="927" y="3218"/>
                  </a:lnTo>
                  <a:lnTo>
                    <a:pt x="868" y="3207"/>
                  </a:lnTo>
                  <a:lnTo>
                    <a:pt x="811" y="3192"/>
                  </a:lnTo>
                  <a:lnTo>
                    <a:pt x="755" y="3174"/>
                  </a:lnTo>
                  <a:lnTo>
                    <a:pt x="699" y="3152"/>
                  </a:lnTo>
                  <a:lnTo>
                    <a:pt x="647" y="3130"/>
                  </a:lnTo>
                  <a:lnTo>
                    <a:pt x="595" y="3103"/>
                  </a:lnTo>
                  <a:lnTo>
                    <a:pt x="543" y="3073"/>
                  </a:lnTo>
                  <a:lnTo>
                    <a:pt x="496" y="3041"/>
                  </a:lnTo>
                  <a:lnTo>
                    <a:pt x="452" y="3008"/>
                  </a:lnTo>
                  <a:lnTo>
                    <a:pt x="404" y="2976"/>
                  </a:lnTo>
                  <a:lnTo>
                    <a:pt x="363" y="2934"/>
                  </a:lnTo>
                  <a:lnTo>
                    <a:pt x="318" y="2893"/>
                  </a:lnTo>
                  <a:lnTo>
                    <a:pt x="318" y="2893"/>
                  </a:lnTo>
                  <a:lnTo>
                    <a:pt x="262" y="2833"/>
                  </a:lnTo>
                  <a:lnTo>
                    <a:pt x="210" y="2767"/>
                  </a:lnTo>
                  <a:lnTo>
                    <a:pt x="169" y="2705"/>
                  </a:lnTo>
                  <a:lnTo>
                    <a:pt x="132" y="2638"/>
                  </a:lnTo>
                  <a:lnTo>
                    <a:pt x="102" y="2567"/>
                  </a:lnTo>
                  <a:lnTo>
                    <a:pt x="75" y="2493"/>
                  </a:lnTo>
                  <a:lnTo>
                    <a:pt x="53" y="2419"/>
                  </a:lnTo>
                  <a:lnTo>
                    <a:pt x="38" y="2342"/>
                  </a:lnTo>
                  <a:lnTo>
                    <a:pt x="27" y="2266"/>
                  </a:lnTo>
                  <a:lnTo>
                    <a:pt x="15" y="2185"/>
                  </a:lnTo>
                  <a:lnTo>
                    <a:pt x="7" y="2096"/>
                  </a:lnTo>
                  <a:lnTo>
                    <a:pt x="4" y="2010"/>
                  </a:lnTo>
                  <a:lnTo>
                    <a:pt x="0" y="1821"/>
                  </a:lnTo>
                  <a:lnTo>
                    <a:pt x="0" y="1621"/>
                  </a:lnTo>
                  <a:lnTo>
                    <a:pt x="0" y="1621"/>
                  </a:lnTo>
                  <a:lnTo>
                    <a:pt x="0" y="1421"/>
                  </a:lnTo>
                  <a:lnTo>
                    <a:pt x="3" y="1236"/>
                  </a:lnTo>
                  <a:lnTo>
                    <a:pt x="6" y="1147"/>
                  </a:lnTo>
                  <a:lnTo>
                    <a:pt x="13" y="1061"/>
                  </a:lnTo>
                  <a:lnTo>
                    <a:pt x="25" y="980"/>
                  </a:lnTo>
                  <a:lnTo>
                    <a:pt x="37" y="898"/>
                  </a:lnTo>
                  <a:lnTo>
                    <a:pt x="52" y="821"/>
                  </a:lnTo>
                  <a:lnTo>
                    <a:pt x="74" y="747"/>
                  </a:lnTo>
                  <a:lnTo>
                    <a:pt x="101" y="676"/>
                  </a:lnTo>
                  <a:lnTo>
                    <a:pt x="130" y="605"/>
                  </a:lnTo>
                  <a:lnTo>
                    <a:pt x="167" y="539"/>
                  </a:lnTo>
                  <a:lnTo>
                    <a:pt x="209" y="472"/>
                  </a:lnTo>
                  <a:lnTo>
                    <a:pt x="261" y="410"/>
                  </a:lnTo>
                  <a:lnTo>
                    <a:pt x="317" y="348"/>
                  </a:lnTo>
                  <a:lnTo>
                    <a:pt x="317" y="348"/>
                  </a:lnTo>
                  <a:lnTo>
                    <a:pt x="361" y="306"/>
                  </a:lnTo>
                  <a:lnTo>
                    <a:pt x="403" y="269"/>
                  </a:lnTo>
                  <a:lnTo>
                    <a:pt x="450" y="232"/>
                  </a:lnTo>
                  <a:lnTo>
                    <a:pt x="494" y="200"/>
                  </a:lnTo>
                  <a:lnTo>
                    <a:pt x="542" y="170"/>
                  </a:lnTo>
                  <a:lnTo>
                    <a:pt x="594" y="140"/>
                  </a:lnTo>
                  <a:lnTo>
                    <a:pt x="645" y="114"/>
                  </a:lnTo>
                  <a:lnTo>
                    <a:pt x="697" y="87"/>
                  </a:lnTo>
                  <a:lnTo>
                    <a:pt x="754" y="69"/>
                  </a:lnTo>
                  <a:lnTo>
                    <a:pt x="810" y="52"/>
                  </a:lnTo>
                  <a:lnTo>
                    <a:pt x="866" y="37"/>
                  </a:lnTo>
                  <a:lnTo>
                    <a:pt x="925" y="22"/>
                  </a:lnTo>
                  <a:lnTo>
                    <a:pt x="987" y="10"/>
                  </a:lnTo>
                  <a:lnTo>
                    <a:pt x="1050" y="3"/>
                  </a:lnTo>
                  <a:lnTo>
                    <a:pt x="1116" y="0"/>
                  </a:lnTo>
                  <a:lnTo>
                    <a:pt x="1183" y="0"/>
                  </a:lnTo>
                  <a:lnTo>
                    <a:pt x="1183" y="0"/>
                  </a:lnTo>
                  <a:lnTo>
                    <a:pt x="1250" y="0"/>
                  </a:lnTo>
                  <a:lnTo>
                    <a:pt x="1312" y="3"/>
                  </a:lnTo>
                  <a:lnTo>
                    <a:pt x="1374" y="10"/>
                  </a:lnTo>
                  <a:lnTo>
                    <a:pt x="1436" y="22"/>
                  </a:lnTo>
                  <a:lnTo>
                    <a:pt x="1495" y="37"/>
                  </a:lnTo>
                  <a:lnTo>
                    <a:pt x="1552" y="52"/>
                  </a:lnTo>
                  <a:lnTo>
                    <a:pt x="1611" y="69"/>
                  </a:lnTo>
                  <a:lnTo>
                    <a:pt x="1663" y="87"/>
                  </a:lnTo>
                  <a:lnTo>
                    <a:pt x="1714" y="114"/>
                  </a:lnTo>
                  <a:lnTo>
                    <a:pt x="1766" y="140"/>
                  </a:lnTo>
                  <a:lnTo>
                    <a:pt x="1814" y="170"/>
                  </a:lnTo>
                  <a:lnTo>
                    <a:pt x="1861" y="200"/>
                  </a:lnTo>
                  <a:lnTo>
                    <a:pt x="1908" y="232"/>
                  </a:lnTo>
                  <a:lnTo>
                    <a:pt x="1953" y="269"/>
                  </a:lnTo>
                  <a:lnTo>
                    <a:pt x="1997" y="306"/>
                  </a:lnTo>
                  <a:lnTo>
                    <a:pt x="2039" y="348"/>
                  </a:lnTo>
                  <a:lnTo>
                    <a:pt x="2039" y="348"/>
                  </a:lnTo>
                  <a:lnTo>
                    <a:pt x="2098" y="410"/>
                  </a:lnTo>
                  <a:lnTo>
                    <a:pt x="2145" y="472"/>
                  </a:lnTo>
                  <a:lnTo>
                    <a:pt x="2190" y="539"/>
                  </a:lnTo>
                  <a:lnTo>
                    <a:pt x="2222" y="605"/>
                  </a:lnTo>
                  <a:lnTo>
                    <a:pt x="2255" y="676"/>
                  </a:lnTo>
                  <a:lnTo>
                    <a:pt x="2281" y="747"/>
                  </a:lnTo>
                  <a:lnTo>
                    <a:pt x="2299" y="821"/>
                  </a:lnTo>
                  <a:lnTo>
                    <a:pt x="2317" y="898"/>
                  </a:lnTo>
                  <a:lnTo>
                    <a:pt x="2329" y="980"/>
                  </a:lnTo>
                  <a:lnTo>
                    <a:pt x="2341" y="1061"/>
                  </a:lnTo>
                  <a:lnTo>
                    <a:pt x="2348" y="1147"/>
                  </a:lnTo>
                  <a:lnTo>
                    <a:pt x="2351" y="1236"/>
                  </a:lnTo>
                  <a:lnTo>
                    <a:pt x="2354" y="1421"/>
                  </a:lnTo>
                  <a:lnTo>
                    <a:pt x="2354" y="1621"/>
                  </a:lnTo>
                  <a:lnTo>
                    <a:pt x="2354" y="1621"/>
                  </a:lnTo>
                  <a:lnTo>
                    <a:pt x="2354" y="1821"/>
                  </a:lnTo>
                  <a:lnTo>
                    <a:pt x="2351" y="2010"/>
                  </a:lnTo>
                  <a:lnTo>
                    <a:pt x="2348" y="2096"/>
                  </a:lnTo>
                  <a:lnTo>
                    <a:pt x="2341" y="2185"/>
                  </a:lnTo>
                  <a:lnTo>
                    <a:pt x="2329" y="2266"/>
                  </a:lnTo>
                  <a:lnTo>
                    <a:pt x="2317" y="2342"/>
                  </a:lnTo>
                  <a:lnTo>
                    <a:pt x="2299" y="2419"/>
                  </a:lnTo>
                  <a:lnTo>
                    <a:pt x="2281" y="2493"/>
                  </a:lnTo>
                  <a:lnTo>
                    <a:pt x="2255" y="2567"/>
                  </a:lnTo>
                  <a:lnTo>
                    <a:pt x="2222" y="2638"/>
                  </a:lnTo>
                  <a:lnTo>
                    <a:pt x="2190" y="2705"/>
                  </a:lnTo>
                  <a:lnTo>
                    <a:pt x="2145" y="2767"/>
                  </a:lnTo>
                  <a:lnTo>
                    <a:pt x="2098" y="2833"/>
                  </a:lnTo>
                  <a:lnTo>
                    <a:pt x="2040" y="2893"/>
                  </a:lnTo>
                  <a:close/>
                  <a:moveTo>
                    <a:pt x="1581" y="725"/>
                  </a:moveTo>
                  <a:lnTo>
                    <a:pt x="1581" y="725"/>
                  </a:lnTo>
                  <a:lnTo>
                    <a:pt x="1544" y="688"/>
                  </a:lnTo>
                  <a:lnTo>
                    <a:pt x="1503" y="656"/>
                  </a:lnTo>
                  <a:lnTo>
                    <a:pt x="1458" y="626"/>
                  </a:lnTo>
                  <a:lnTo>
                    <a:pt x="1411" y="604"/>
                  </a:lnTo>
                  <a:lnTo>
                    <a:pt x="1359" y="582"/>
                  </a:lnTo>
                  <a:lnTo>
                    <a:pt x="1303" y="567"/>
                  </a:lnTo>
                  <a:lnTo>
                    <a:pt x="1244" y="559"/>
                  </a:lnTo>
                  <a:lnTo>
                    <a:pt x="1181" y="556"/>
                  </a:lnTo>
                  <a:lnTo>
                    <a:pt x="1181" y="556"/>
                  </a:lnTo>
                  <a:lnTo>
                    <a:pt x="1119" y="559"/>
                  </a:lnTo>
                  <a:lnTo>
                    <a:pt x="1060" y="567"/>
                  </a:lnTo>
                  <a:lnTo>
                    <a:pt x="1001" y="582"/>
                  </a:lnTo>
                  <a:lnTo>
                    <a:pt x="949" y="604"/>
                  </a:lnTo>
                  <a:lnTo>
                    <a:pt x="902" y="626"/>
                  </a:lnTo>
                  <a:lnTo>
                    <a:pt x="857" y="656"/>
                  </a:lnTo>
                  <a:lnTo>
                    <a:pt x="813" y="688"/>
                  </a:lnTo>
                  <a:lnTo>
                    <a:pt x="780" y="725"/>
                  </a:lnTo>
                  <a:lnTo>
                    <a:pt x="780" y="725"/>
                  </a:lnTo>
                  <a:lnTo>
                    <a:pt x="758" y="752"/>
                  </a:lnTo>
                  <a:lnTo>
                    <a:pt x="740" y="778"/>
                  </a:lnTo>
                  <a:lnTo>
                    <a:pt x="722" y="808"/>
                  </a:lnTo>
                  <a:lnTo>
                    <a:pt x="708" y="838"/>
                  </a:lnTo>
                  <a:lnTo>
                    <a:pt x="693" y="870"/>
                  </a:lnTo>
                  <a:lnTo>
                    <a:pt x="678" y="907"/>
                  </a:lnTo>
                  <a:lnTo>
                    <a:pt x="666" y="949"/>
                  </a:lnTo>
                  <a:lnTo>
                    <a:pt x="659" y="996"/>
                  </a:lnTo>
                  <a:lnTo>
                    <a:pt x="644" y="1103"/>
                  </a:lnTo>
                  <a:lnTo>
                    <a:pt x="632" y="1243"/>
                  </a:lnTo>
                  <a:lnTo>
                    <a:pt x="629" y="1413"/>
                  </a:lnTo>
                  <a:lnTo>
                    <a:pt x="629" y="1621"/>
                  </a:lnTo>
                  <a:lnTo>
                    <a:pt x="629" y="1621"/>
                  </a:lnTo>
                  <a:lnTo>
                    <a:pt x="629" y="1831"/>
                  </a:lnTo>
                  <a:lnTo>
                    <a:pt x="632" y="2001"/>
                  </a:lnTo>
                  <a:lnTo>
                    <a:pt x="644" y="2137"/>
                  </a:lnTo>
                  <a:lnTo>
                    <a:pt x="659" y="2248"/>
                  </a:lnTo>
                  <a:lnTo>
                    <a:pt x="666" y="2293"/>
                  </a:lnTo>
                  <a:lnTo>
                    <a:pt x="678" y="2336"/>
                  </a:lnTo>
                  <a:lnTo>
                    <a:pt x="693" y="2373"/>
                  </a:lnTo>
                  <a:lnTo>
                    <a:pt x="708" y="2406"/>
                  </a:lnTo>
                  <a:lnTo>
                    <a:pt x="722" y="2435"/>
                  </a:lnTo>
                  <a:lnTo>
                    <a:pt x="740" y="2462"/>
                  </a:lnTo>
                  <a:lnTo>
                    <a:pt x="758" y="2492"/>
                  </a:lnTo>
                  <a:lnTo>
                    <a:pt x="780" y="2514"/>
                  </a:lnTo>
                  <a:lnTo>
                    <a:pt x="780" y="2514"/>
                  </a:lnTo>
                  <a:lnTo>
                    <a:pt x="813" y="2551"/>
                  </a:lnTo>
                  <a:lnTo>
                    <a:pt x="857" y="2583"/>
                  </a:lnTo>
                  <a:lnTo>
                    <a:pt x="902" y="2613"/>
                  </a:lnTo>
                  <a:lnTo>
                    <a:pt x="949" y="2640"/>
                  </a:lnTo>
                  <a:lnTo>
                    <a:pt x="1001" y="2657"/>
                  </a:lnTo>
                  <a:lnTo>
                    <a:pt x="1060" y="2672"/>
                  </a:lnTo>
                  <a:lnTo>
                    <a:pt x="1119" y="2684"/>
                  </a:lnTo>
                  <a:lnTo>
                    <a:pt x="1181" y="2684"/>
                  </a:lnTo>
                  <a:lnTo>
                    <a:pt x="1181" y="2684"/>
                  </a:lnTo>
                  <a:lnTo>
                    <a:pt x="1244" y="2684"/>
                  </a:lnTo>
                  <a:lnTo>
                    <a:pt x="1303" y="2672"/>
                  </a:lnTo>
                  <a:lnTo>
                    <a:pt x="1359" y="2657"/>
                  </a:lnTo>
                  <a:lnTo>
                    <a:pt x="1411" y="2640"/>
                  </a:lnTo>
                  <a:lnTo>
                    <a:pt x="1458" y="2613"/>
                  </a:lnTo>
                  <a:lnTo>
                    <a:pt x="1503" y="2583"/>
                  </a:lnTo>
                  <a:lnTo>
                    <a:pt x="1544" y="2551"/>
                  </a:lnTo>
                  <a:lnTo>
                    <a:pt x="1581" y="2514"/>
                  </a:lnTo>
                  <a:lnTo>
                    <a:pt x="1581" y="2514"/>
                  </a:lnTo>
                  <a:lnTo>
                    <a:pt x="1599" y="2492"/>
                  </a:lnTo>
                  <a:lnTo>
                    <a:pt x="1621" y="2462"/>
                  </a:lnTo>
                  <a:lnTo>
                    <a:pt x="1639" y="2435"/>
                  </a:lnTo>
                  <a:lnTo>
                    <a:pt x="1654" y="2406"/>
                  </a:lnTo>
                  <a:lnTo>
                    <a:pt x="1668" y="2373"/>
                  </a:lnTo>
                  <a:lnTo>
                    <a:pt x="1680" y="2336"/>
                  </a:lnTo>
                  <a:lnTo>
                    <a:pt x="1692" y="2293"/>
                  </a:lnTo>
                  <a:lnTo>
                    <a:pt x="1704" y="2248"/>
                  </a:lnTo>
                  <a:lnTo>
                    <a:pt x="1719" y="2137"/>
                  </a:lnTo>
                  <a:lnTo>
                    <a:pt x="1731" y="2001"/>
                  </a:lnTo>
                  <a:lnTo>
                    <a:pt x="1734" y="1831"/>
                  </a:lnTo>
                  <a:lnTo>
                    <a:pt x="1737" y="1621"/>
                  </a:lnTo>
                  <a:lnTo>
                    <a:pt x="1737" y="1621"/>
                  </a:lnTo>
                  <a:lnTo>
                    <a:pt x="1734" y="1413"/>
                  </a:lnTo>
                  <a:lnTo>
                    <a:pt x="1731" y="1243"/>
                  </a:lnTo>
                  <a:lnTo>
                    <a:pt x="1719" y="1103"/>
                  </a:lnTo>
                  <a:lnTo>
                    <a:pt x="1704" y="996"/>
                  </a:lnTo>
                  <a:lnTo>
                    <a:pt x="1692" y="949"/>
                  </a:lnTo>
                  <a:lnTo>
                    <a:pt x="1680" y="907"/>
                  </a:lnTo>
                  <a:lnTo>
                    <a:pt x="1668" y="870"/>
                  </a:lnTo>
                  <a:lnTo>
                    <a:pt x="1654" y="838"/>
                  </a:lnTo>
                  <a:lnTo>
                    <a:pt x="1639" y="808"/>
                  </a:lnTo>
                  <a:lnTo>
                    <a:pt x="1621" y="778"/>
                  </a:lnTo>
                  <a:lnTo>
                    <a:pt x="1599" y="752"/>
                  </a:lnTo>
                  <a:lnTo>
                    <a:pt x="1581" y="725"/>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3600">
                <a:solidFill>
                  <a:srgbClr val="000000"/>
                </a:solidFill>
              </a:endParaRPr>
            </a:p>
          </p:txBody>
        </p:sp>
        <p:sp>
          <p:nvSpPr>
            <p:cNvPr id="13" name="Freeform 12"/>
            <p:cNvSpPr>
              <a:spLocks noChangeArrowheads="1"/>
            </p:cNvSpPr>
            <p:nvPr/>
          </p:nvSpPr>
          <p:spPr bwMode="auto">
            <a:xfrm>
              <a:off x="7402513" y="2951163"/>
              <a:ext cx="225425" cy="1147762"/>
            </a:xfrm>
            <a:custGeom>
              <a:avLst/>
              <a:gdLst>
                <a:gd name="T0" fmla="*/ 0 w 627"/>
                <a:gd name="T1" fmla="*/ 3188 h 3189"/>
                <a:gd name="T2" fmla="*/ 626 w 627"/>
                <a:gd name="T3" fmla="*/ 3188 h 3189"/>
                <a:gd name="T4" fmla="*/ 626 w 627"/>
                <a:gd name="T5" fmla="*/ 0 h 3189"/>
                <a:gd name="T6" fmla="*/ 0 w 627"/>
                <a:gd name="T7" fmla="*/ 0 h 3189"/>
                <a:gd name="T8" fmla="*/ 0 w 627"/>
                <a:gd name="T9" fmla="*/ 3188 h 3189"/>
              </a:gdLst>
              <a:ahLst/>
              <a:cxnLst>
                <a:cxn ang="0">
                  <a:pos x="T0" y="T1"/>
                </a:cxn>
                <a:cxn ang="0">
                  <a:pos x="T2" y="T3"/>
                </a:cxn>
                <a:cxn ang="0">
                  <a:pos x="T4" y="T5"/>
                </a:cxn>
                <a:cxn ang="0">
                  <a:pos x="T6" y="T7"/>
                </a:cxn>
                <a:cxn ang="0">
                  <a:pos x="T8" y="T9"/>
                </a:cxn>
              </a:cxnLst>
              <a:rect l="0" t="0" r="r" b="b"/>
              <a:pathLst>
                <a:path w="627" h="3189">
                  <a:moveTo>
                    <a:pt x="0" y="3188"/>
                  </a:moveTo>
                  <a:lnTo>
                    <a:pt x="626" y="3188"/>
                  </a:lnTo>
                  <a:lnTo>
                    <a:pt x="626" y="0"/>
                  </a:lnTo>
                  <a:lnTo>
                    <a:pt x="0" y="0"/>
                  </a:lnTo>
                  <a:lnTo>
                    <a:pt x="0" y="318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3600">
                <a:solidFill>
                  <a:srgbClr val="000000"/>
                </a:solidFill>
              </a:endParaRPr>
            </a:p>
          </p:txBody>
        </p:sp>
        <p:sp>
          <p:nvSpPr>
            <p:cNvPr id="14" name="Freeform 13"/>
            <p:cNvSpPr>
              <a:spLocks noChangeArrowheads="1"/>
            </p:cNvSpPr>
            <p:nvPr/>
          </p:nvSpPr>
          <p:spPr bwMode="auto">
            <a:xfrm>
              <a:off x="7945438" y="2951163"/>
              <a:ext cx="879475" cy="1147762"/>
            </a:xfrm>
            <a:custGeom>
              <a:avLst/>
              <a:gdLst>
                <a:gd name="T0" fmla="*/ 1821 w 2444"/>
                <a:gd name="T1" fmla="*/ 0 h 3189"/>
                <a:gd name="T2" fmla="*/ 1821 w 2444"/>
                <a:gd name="T3" fmla="*/ 1954 h 3189"/>
                <a:gd name="T4" fmla="*/ 558 w 2444"/>
                <a:gd name="T5" fmla="*/ 0 h 3189"/>
                <a:gd name="T6" fmla="*/ 0 w 2444"/>
                <a:gd name="T7" fmla="*/ 0 h 3189"/>
                <a:gd name="T8" fmla="*/ 0 w 2444"/>
                <a:gd name="T9" fmla="*/ 3188 h 3189"/>
                <a:gd name="T10" fmla="*/ 625 w 2444"/>
                <a:gd name="T11" fmla="*/ 3188 h 3189"/>
                <a:gd name="T12" fmla="*/ 625 w 2444"/>
                <a:gd name="T13" fmla="*/ 1232 h 3189"/>
                <a:gd name="T14" fmla="*/ 1888 w 2444"/>
                <a:gd name="T15" fmla="*/ 3188 h 3189"/>
                <a:gd name="T16" fmla="*/ 2443 w 2444"/>
                <a:gd name="T17" fmla="*/ 3188 h 3189"/>
                <a:gd name="T18" fmla="*/ 2443 w 2444"/>
                <a:gd name="T19" fmla="*/ 0 h 3189"/>
                <a:gd name="T20" fmla="*/ 1821 w 2444"/>
                <a:gd name="T21" fmla="*/ 0 h 3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44" h="3189">
                  <a:moveTo>
                    <a:pt x="1821" y="0"/>
                  </a:moveTo>
                  <a:lnTo>
                    <a:pt x="1821" y="1954"/>
                  </a:lnTo>
                  <a:lnTo>
                    <a:pt x="558" y="0"/>
                  </a:lnTo>
                  <a:lnTo>
                    <a:pt x="0" y="0"/>
                  </a:lnTo>
                  <a:lnTo>
                    <a:pt x="0" y="3188"/>
                  </a:lnTo>
                  <a:lnTo>
                    <a:pt x="625" y="3188"/>
                  </a:lnTo>
                  <a:lnTo>
                    <a:pt x="625" y="1232"/>
                  </a:lnTo>
                  <a:lnTo>
                    <a:pt x="1888" y="3188"/>
                  </a:lnTo>
                  <a:lnTo>
                    <a:pt x="2443" y="3188"/>
                  </a:lnTo>
                  <a:lnTo>
                    <a:pt x="2443" y="0"/>
                  </a:lnTo>
                  <a:lnTo>
                    <a:pt x="1821"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3600">
                <a:solidFill>
                  <a:srgbClr val="000000"/>
                </a:solidFill>
              </a:endParaRPr>
            </a:p>
          </p:txBody>
        </p:sp>
        <p:sp>
          <p:nvSpPr>
            <p:cNvPr id="15" name="Freeform 14"/>
            <p:cNvSpPr>
              <a:spLocks noChangeArrowheads="1"/>
            </p:cNvSpPr>
            <p:nvPr/>
          </p:nvSpPr>
          <p:spPr bwMode="auto">
            <a:xfrm>
              <a:off x="9101138" y="2951163"/>
              <a:ext cx="825500" cy="1147762"/>
            </a:xfrm>
            <a:custGeom>
              <a:avLst/>
              <a:gdLst>
                <a:gd name="T0" fmla="*/ 0 w 2291"/>
                <a:gd name="T1" fmla="*/ 0 h 3189"/>
                <a:gd name="T2" fmla="*/ 0 w 2291"/>
                <a:gd name="T3" fmla="*/ 554 h 3189"/>
                <a:gd name="T4" fmla="*/ 832 w 2291"/>
                <a:gd name="T5" fmla="*/ 554 h 3189"/>
                <a:gd name="T6" fmla="*/ 832 w 2291"/>
                <a:gd name="T7" fmla="*/ 3188 h 3189"/>
                <a:gd name="T8" fmla="*/ 1458 w 2291"/>
                <a:gd name="T9" fmla="*/ 3188 h 3189"/>
                <a:gd name="T10" fmla="*/ 1458 w 2291"/>
                <a:gd name="T11" fmla="*/ 554 h 3189"/>
                <a:gd name="T12" fmla="*/ 2290 w 2291"/>
                <a:gd name="T13" fmla="*/ 554 h 3189"/>
                <a:gd name="T14" fmla="*/ 2290 w 2291"/>
                <a:gd name="T15" fmla="*/ 0 h 3189"/>
                <a:gd name="T16" fmla="*/ 0 w 2291"/>
                <a:gd name="T17" fmla="*/ 0 h 3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91" h="3189">
                  <a:moveTo>
                    <a:pt x="0" y="0"/>
                  </a:moveTo>
                  <a:lnTo>
                    <a:pt x="0" y="554"/>
                  </a:lnTo>
                  <a:lnTo>
                    <a:pt x="832" y="554"/>
                  </a:lnTo>
                  <a:lnTo>
                    <a:pt x="832" y="3188"/>
                  </a:lnTo>
                  <a:lnTo>
                    <a:pt x="1458" y="3188"/>
                  </a:lnTo>
                  <a:lnTo>
                    <a:pt x="1458" y="554"/>
                  </a:lnTo>
                  <a:lnTo>
                    <a:pt x="2290" y="554"/>
                  </a:lnTo>
                  <a:lnTo>
                    <a:pt x="2290" y="0"/>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3600">
                <a:solidFill>
                  <a:srgbClr val="000000"/>
                </a:solidFill>
              </a:endParaRPr>
            </a:p>
          </p:txBody>
        </p:sp>
        <p:sp>
          <p:nvSpPr>
            <p:cNvPr id="16" name="Freeform 15"/>
            <p:cNvSpPr>
              <a:spLocks noChangeArrowheads="1"/>
            </p:cNvSpPr>
            <p:nvPr/>
          </p:nvSpPr>
          <p:spPr bwMode="auto">
            <a:xfrm>
              <a:off x="185738" y="2951163"/>
              <a:ext cx="869950" cy="1149350"/>
            </a:xfrm>
            <a:custGeom>
              <a:avLst/>
              <a:gdLst>
                <a:gd name="T0" fmla="*/ 1073 w 2416"/>
                <a:gd name="T1" fmla="*/ 1916 h 3192"/>
                <a:gd name="T2" fmla="*/ 625 w 2416"/>
                <a:gd name="T3" fmla="*/ 3188 h 3192"/>
                <a:gd name="T4" fmla="*/ 0 w 2416"/>
                <a:gd name="T5" fmla="*/ 0 h 3192"/>
                <a:gd name="T6" fmla="*/ 1251 w 2416"/>
                <a:gd name="T7" fmla="*/ 0 h 3192"/>
                <a:gd name="T8" fmla="*/ 1369 w 2416"/>
                <a:gd name="T9" fmla="*/ 3 h 3192"/>
                <a:gd name="T10" fmla="*/ 1485 w 2416"/>
                <a:gd name="T11" fmla="*/ 23 h 3192"/>
                <a:gd name="T12" fmla="*/ 1589 w 2416"/>
                <a:gd name="T13" fmla="*/ 46 h 3192"/>
                <a:gd name="T14" fmla="*/ 1688 w 2416"/>
                <a:gd name="T15" fmla="*/ 79 h 3192"/>
                <a:gd name="T16" fmla="*/ 1780 w 2416"/>
                <a:gd name="T17" fmla="*/ 119 h 3192"/>
                <a:gd name="T18" fmla="*/ 1865 w 2416"/>
                <a:gd name="T19" fmla="*/ 172 h 3192"/>
                <a:gd name="T20" fmla="*/ 1944 w 2416"/>
                <a:gd name="T21" fmla="*/ 228 h 3192"/>
                <a:gd name="T22" fmla="*/ 2013 w 2416"/>
                <a:gd name="T23" fmla="*/ 291 h 3192"/>
                <a:gd name="T24" fmla="*/ 2076 w 2416"/>
                <a:gd name="T25" fmla="*/ 360 h 3192"/>
                <a:gd name="T26" fmla="*/ 2132 w 2416"/>
                <a:gd name="T27" fmla="*/ 434 h 3192"/>
                <a:gd name="T28" fmla="*/ 2181 w 2416"/>
                <a:gd name="T29" fmla="*/ 517 h 3192"/>
                <a:gd name="T30" fmla="*/ 2216 w 2416"/>
                <a:gd name="T31" fmla="*/ 603 h 3192"/>
                <a:gd name="T32" fmla="*/ 2246 w 2416"/>
                <a:gd name="T33" fmla="*/ 692 h 3192"/>
                <a:gd name="T34" fmla="*/ 2268 w 2416"/>
                <a:gd name="T35" fmla="*/ 783 h 3192"/>
                <a:gd name="T36" fmla="*/ 2283 w 2416"/>
                <a:gd name="T37" fmla="*/ 878 h 3192"/>
                <a:gd name="T38" fmla="*/ 2286 w 2416"/>
                <a:gd name="T39" fmla="*/ 977 h 3192"/>
                <a:gd name="T40" fmla="*/ 2283 w 2416"/>
                <a:gd name="T41" fmla="*/ 1059 h 3192"/>
                <a:gd name="T42" fmla="*/ 2261 w 2416"/>
                <a:gd name="T43" fmla="*/ 1210 h 3192"/>
                <a:gd name="T44" fmla="*/ 2212 w 2416"/>
                <a:gd name="T45" fmla="*/ 1347 h 3192"/>
                <a:gd name="T46" fmla="*/ 2150 w 2416"/>
                <a:gd name="T47" fmla="*/ 1469 h 3192"/>
                <a:gd name="T48" fmla="*/ 2068 w 2416"/>
                <a:gd name="T49" fmla="*/ 1572 h 3192"/>
                <a:gd name="T50" fmla="*/ 1976 w 2416"/>
                <a:gd name="T51" fmla="*/ 1661 h 3192"/>
                <a:gd name="T52" fmla="*/ 1873 w 2416"/>
                <a:gd name="T53" fmla="*/ 1735 h 3192"/>
                <a:gd name="T54" fmla="*/ 1760 w 2416"/>
                <a:gd name="T55" fmla="*/ 1792 h 3192"/>
                <a:gd name="T56" fmla="*/ 2415 w 2416"/>
                <a:gd name="T57" fmla="*/ 3191 h 3192"/>
                <a:gd name="T58" fmla="*/ 1695 w 2416"/>
                <a:gd name="T59" fmla="*/ 3188 h 3192"/>
                <a:gd name="T60" fmla="*/ 625 w 2416"/>
                <a:gd name="T61" fmla="*/ 554 h 3192"/>
                <a:gd name="T62" fmla="*/ 1210 w 2416"/>
                <a:gd name="T63" fmla="*/ 1398 h 3192"/>
                <a:gd name="T64" fmla="*/ 1261 w 2416"/>
                <a:gd name="T65" fmla="*/ 1395 h 3192"/>
                <a:gd name="T66" fmla="*/ 1353 w 2416"/>
                <a:gd name="T67" fmla="*/ 1380 h 3192"/>
                <a:gd name="T68" fmla="*/ 1435 w 2416"/>
                <a:gd name="T69" fmla="*/ 1350 h 3192"/>
                <a:gd name="T70" fmla="*/ 1509 w 2416"/>
                <a:gd name="T71" fmla="*/ 1306 h 3192"/>
                <a:gd name="T72" fmla="*/ 1568 w 2416"/>
                <a:gd name="T73" fmla="*/ 1250 h 3192"/>
                <a:gd name="T74" fmla="*/ 1612 w 2416"/>
                <a:gd name="T75" fmla="*/ 1185 h 3192"/>
                <a:gd name="T76" fmla="*/ 1645 w 2416"/>
                <a:gd name="T77" fmla="*/ 1106 h 3192"/>
                <a:gd name="T78" fmla="*/ 1660 w 2416"/>
                <a:gd name="T79" fmla="*/ 1020 h 3192"/>
                <a:gd name="T80" fmla="*/ 1663 w 2416"/>
                <a:gd name="T81" fmla="*/ 976 h 3192"/>
                <a:gd name="T82" fmla="*/ 1652 w 2416"/>
                <a:gd name="T83" fmla="*/ 887 h 3192"/>
                <a:gd name="T84" fmla="*/ 1630 w 2416"/>
                <a:gd name="T85" fmla="*/ 804 h 3192"/>
                <a:gd name="T86" fmla="*/ 1590 w 2416"/>
                <a:gd name="T87" fmla="*/ 735 h 3192"/>
                <a:gd name="T88" fmla="*/ 1538 w 2416"/>
                <a:gd name="T89" fmla="*/ 672 h 3192"/>
                <a:gd name="T90" fmla="*/ 1476 w 2416"/>
                <a:gd name="T91" fmla="*/ 625 h 3192"/>
                <a:gd name="T92" fmla="*/ 1398 w 2416"/>
                <a:gd name="T93" fmla="*/ 588 h 3192"/>
                <a:gd name="T94" fmla="*/ 1309 w 2416"/>
                <a:gd name="T95" fmla="*/ 561 h 3192"/>
                <a:gd name="T96" fmla="*/ 1210 w 2416"/>
                <a:gd name="T97" fmla="*/ 554 h 3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16" h="3192">
                  <a:moveTo>
                    <a:pt x="1695" y="3188"/>
                  </a:moveTo>
                  <a:lnTo>
                    <a:pt x="1073" y="1916"/>
                  </a:lnTo>
                  <a:lnTo>
                    <a:pt x="625" y="1916"/>
                  </a:lnTo>
                  <a:lnTo>
                    <a:pt x="625" y="3188"/>
                  </a:lnTo>
                  <a:lnTo>
                    <a:pt x="0" y="3188"/>
                  </a:lnTo>
                  <a:lnTo>
                    <a:pt x="0" y="0"/>
                  </a:lnTo>
                  <a:lnTo>
                    <a:pt x="1251" y="0"/>
                  </a:lnTo>
                  <a:lnTo>
                    <a:pt x="1251" y="0"/>
                  </a:lnTo>
                  <a:lnTo>
                    <a:pt x="1313" y="0"/>
                  </a:lnTo>
                  <a:lnTo>
                    <a:pt x="1369" y="3"/>
                  </a:lnTo>
                  <a:lnTo>
                    <a:pt x="1429" y="11"/>
                  </a:lnTo>
                  <a:lnTo>
                    <a:pt x="1485" y="23"/>
                  </a:lnTo>
                  <a:lnTo>
                    <a:pt x="1537" y="34"/>
                  </a:lnTo>
                  <a:lnTo>
                    <a:pt x="1589" y="46"/>
                  </a:lnTo>
                  <a:lnTo>
                    <a:pt x="1640" y="61"/>
                  </a:lnTo>
                  <a:lnTo>
                    <a:pt x="1688" y="79"/>
                  </a:lnTo>
                  <a:lnTo>
                    <a:pt x="1735" y="97"/>
                  </a:lnTo>
                  <a:lnTo>
                    <a:pt x="1780" y="119"/>
                  </a:lnTo>
                  <a:lnTo>
                    <a:pt x="1824" y="146"/>
                  </a:lnTo>
                  <a:lnTo>
                    <a:pt x="1865" y="172"/>
                  </a:lnTo>
                  <a:lnTo>
                    <a:pt x="1907" y="199"/>
                  </a:lnTo>
                  <a:lnTo>
                    <a:pt x="1944" y="228"/>
                  </a:lnTo>
                  <a:lnTo>
                    <a:pt x="1981" y="258"/>
                  </a:lnTo>
                  <a:lnTo>
                    <a:pt x="2013" y="291"/>
                  </a:lnTo>
                  <a:lnTo>
                    <a:pt x="2046" y="323"/>
                  </a:lnTo>
                  <a:lnTo>
                    <a:pt x="2076" y="360"/>
                  </a:lnTo>
                  <a:lnTo>
                    <a:pt x="2105" y="397"/>
                  </a:lnTo>
                  <a:lnTo>
                    <a:pt x="2132" y="434"/>
                  </a:lnTo>
                  <a:lnTo>
                    <a:pt x="2154" y="476"/>
                  </a:lnTo>
                  <a:lnTo>
                    <a:pt x="2181" y="517"/>
                  </a:lnTo>
                  <a:lnTo>
                    <a:pt x="2199" y="558"/>
                  </a:lnTo>
                  <a:lnTo>
                    <a:pt x="2216" y="603"/>
                  </a:lnTo>
                  <a:lnTo>
                    <a:pt x="2231" y="647"/>
                  </a:lnTo>
                  <a:lnTo>
                    <a:pt x="2246" y="692"/>
                  </a:lnTo>
                  <a:lnTo>
                    <a:pt x="2261" y="739"/>
                  </a:lnTo>
                  <a:lnTo>
                    <a:pt x="2268" y="783"/>
                  </a:lnTo>
                  <a:lnTo>
                    <a:pt x="2276" y="831"/>
                  </a:lnTo>
                  <a:lnTo>
                    <a:pt x="2283" y="878"/>
                  </a:lnTo>
                  <a:lnTo>
                    <a:pt x="2286" y="930"/>
                  </a:lnTo>
                  <a:lnTo>
                    <a:pt x="2286" y="977"/>
                  </a:lnTo>
                  <a:lnTo>
                    <a:pt x="2286" y="977"/>
                  </a:lnTo>
                  <a:lnTo>
                    <a:pt x="2283" y="1059"/>
                  </a:lnTo>
                  <a:lnTo>
                    <a:pt x="2276" y="1136"/>
                  </a:lnTo>
                  <a:lnTo>
                    <a:pt x="2261" y="1210"/>
                  </a:lnTo>
                  <a:lnTo>
                    <a:pt x="2239" y="1281"/>
                  </a:lnTo>
                  <a:lnTo>
                    <a:pt x="2212" y="1347"/>
                  </a:lnTo>
                  <a:lnTo>
                    <a:pt x="2182" y="1410"/>
                  </a:lnTo>
                  <a:lnTo>
                    <a:pt x="2150" y="1469"/>
                  </a:lnTo>
                  <a:lnTo>
                    <a:pt x="2113" y="1521"/>
                  </a:lnTo>
                  <a:lnTo>
                    <a:pt x="2068" y="1572"/>
                  </a:lnTo>
                  <a:lnTo>
                    <a:pt x="2024" y="1620"/>
                  </a:lnTo>
                  <a:lnTo>
                    <a:pt x="1976" y="1661"/>
                  </a:lnTo>
                  <a:lnTo>
                    <a:pt x="1925" y="1698"/>
                  </a:lnTo>
                  <a:lnTo>
                    <a:pt x="1873" y="1735"/>
                  </a:lnTo>
                  <a:lnTo>
                    <a:pt x="1817" y="1765"/>
                  </a:lnTo>
                  <a:lnTo>
                    <a:pt x="1760" y="1792"/>
                  </a:lnTo>
                  <a:lnTo>
                    <a:pt x="1704" y="1818"/>
                  </a:lnTo>
                  <a:lnTo>
                    <a:pt x="2415" y="3191"/>
                  </a:lnTo>
                  <a:lnTo>
                    <a:pt x="1695" y="3191"/>
                  </a:lnTo>
                  <a:lnTo>
                    <a:pt x="1695" y="3188"/>
                  </a:lnTo>
                  <a:close/>
                  <a:moveTo>
                    <a:pt x="1210" y="554"/>
                  </a:moveTo>
                  <a:lnTo>
                    <a:pt x="625" y="554"/>
                  </a:lnTo>
                  <a:lnTo>
                    <a:pt x="625" y="1398"/>
                  </a:lnTo>
                  <a:lnTo>
                    <a:pt x="1210" y="1398"/>
                  </a:lnTo>
                  <a:lnTo>
                    <a:pt x="1210" y="1398"/>
                  </a:lnTo>
                  <a:lnTo>
                    <a:pt x="1261" y="1395"/>
                  </a:lnTo>
                  <a:lnTo>
                    <a:pt x="1309" y="1392"/>
                  </a:lnTo>
                  <a:lnTo>
                    <a:pt x="1353" y="1380"/>
                  </a:lnTo>
                  <a:lnTo>
                    <a:pt x="1398" y="1368"/>
                  </a:lnTo>
                  <a:lnTo>
                    <a:pt x="1435" y="1350"/>
                  </a:lnTo>
                  <a:lnTo>
                    <a:pt x="1476" y="1328"/>
                  </a:lnTo>
                  <a:lnTo>
                    <a:pt x="1509" y="1306"/>
                  </a:lnTo>
                  <a:lnTo>
                    <a:pt x="1538" y="1279"/>
                  </a:lnTo>
                  <a:lnTo>
                    <a:pt x="1568" y="1250"/>
                  </a:lnTo>
                  <a:lnTo>
                    <a:pt x="1590" y="1217"/>
                  </a:lnTo>
                  <a:lnTo>
                    <a:pt x="1612" y="1185"/>
                  </a:lnTo>
                  <a:lnTo>
                    <a:pt x="1630" y="1148"/>
                  </a:lnTo>
                  <a:lnTo>
                    <a:pt x="1645" y="1106"/>
                  </a:lnTo>
                  <a:lnTo>
                    <a:pt x="1652" y="1065"/>
                  </a:lnTo>
                  <a:lnTo>
                    <a:pt x="1660" y="1020"/>
                  </a:lnTo>
                  <a:lnTo>
                    <a:pt x="1663" y="976"/>
                  </a:lnTo>
                  <a:lnTo>
                    <a:pt x="1663" y="976"/>
                  </a:lnTo>
                  <a:lnTo>
                    <a:pt x="1660" y="932"/>
                  </a:lnTo>
                  <a:lnTo>
                    <a:pt x="1652" y="887"/>
                  </a:lnTo>
                  <a:lnTo>
                    <a:pt x="1645" y="846"/>
                  </a:lnTo>
                  <a:lnTo>
                    <a:pt x="1630" y="804"/>
                  </a:lnTo>
                  <a:lnTo>
                    <a:pt x="1612" y="767"/>
                  </a:lnTo>
                  <a:lnTo>
                    <a:pt x="1590" y="735"/>
                  </a:lnTo>
                  <a:lnTo>
                    <a:pt x="1568" y="702"/>
                  </a:lnTo>
                  <a:lnTo>
                    <a:pt x="1538" y="672"/>
                  </a:lnTo>
                  <a:lnTo>
                    <a:pt x="1509" y="646"/>
                  </a:lnTo>
                  <a:lnTo>
                    <a:pt x="1476" y="625"/>
                  </a:lnTo>
                  <a:lnTo>
                    <a:pt x="1435" y="603"/>
                  </a:lnTo>
                  <a:lnTo>
                    <a:pt x="1398" y="588"/>
                  </a:lnTo>
                  <a:lnTo>
                    <a:pt x="1353" y="573"/>
                  </a:lnTo>
                  <a:lnTo>
                    <a:pt x="1309" y="561"/>
                  </a:lnTo>
                  <a:lnTo>
                    <a:pt x="1261" y="558"/>
                  </a:lnTo>
                  <a:lnTo>
                    <a:pt x="1210" y="55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3600">
                <a:solidFill>
                  <a:srgbClr val="000000"/>
                </a:solidFill>
              </a:endParaRPr>
            </a:p>
          </p:txBody>
        </p:sp>
        <p:sp>
          <p:nvSpPr>
            <p:cNvPr id="17" name="Freeform 16"/>
            <p:cNvSpPr>
              <a:spLocks noChangeArrowheads="1"/>
            </p:cNvSpPr>
            <p:nvPr/>
          </p:nvSpPr>
          <p:spPr bwMode="auto">
            <a:xfrm>
              <a:off x="1333500" y="2951163"/>
              <a:ext cx="223838" cy="1147762"/>
            </a:xfrm>
            <a:custGeom>
              <a:avLst/>
              <a:gdLst>
                <a:gd name="T0" fmla="*/ 0 w 623"/>
                <a:gd name="T1" fmla="*/ 3188 h 3189"/>
                <a:gd name="T2" fmla="*/ 622 w 623"/>
                <a:gd name="T3" fmla="*/ 3188 h 3189"/>
                <a:gd name="T4" fmla="*/ 622 w 623"/>
                <a:gd name="T5" fmla="*/ 0 h 3189"/>
                <a:gd name="T6" fmla="*/ 0 w 623"/>
                <a:gd name="T7" fmla="*/ 0 h 3189"/>
                <a:gd name="T8" fmla="*/ 0 w 623"/>
                <a:gd name="T9" fmla="*/ 3188 h 3189"/>
              </a:gdLst>
              <a:ahLst/>
              <a:cxnLst>
                <a:cxn ang="0">
                  <a:pos x="T0" y="T1"/>
                </a:cxn>
                <a:cxn ang="0">
                  <a:pos x="T2" y="T3"/>
                </a:cxn>
                <a:cxn ang="0">
                  <a:pos x="T4" y="T5"/>
                </a:cxn>
                <a:cxn ang="0">
                  <a:pos x="T6" y="T7"/>
                </a:cxn>
                <a:cxn ang="0">
                  <a:pos x="T8" y="T9"/>
                </a:cxn>
              </a:cxnLst>
              <a:rect l="0" t="0" r="r" b="b"/>
              <a:pathLst>
                <a:path w="623" h="3189">
                  <a:moveTo>
                    <a:pt x="0" y="3188"/>
                  </a:moveTo>
                  <a:lnTo>
                    <a:pt x="622" y="3188"/>
                  </a:lnTo>
                  <a:lnTo>
                    <a:pt x="622" y="0"/>
                  </a:lnTo>
                  <a:lnTo>
                    <a:pt x="0" y="0"/>
                  </a:lnTo>
                  <a:lnTo>
                    <a:pt x="0" y="318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3600">
                <a:solidFill>
                  <a:srgbClr val="000000"/>
                </a:solidFill>
              </a:endParaRPr>
            </a:p>
          </p:txBody>
        </p:sp>
        <p:sp>
          <p:nvSpPr>
            <p:cNvPr id="18" name="Freeform 17"/>
            <p:cNvSpPr>
              <a:spLocks noChangeArrowheads="1"/>
            </p:cNvSpPr>
            <p:nvPr/>
          </p:nvSpPr>
          <p:spPr bwMode="auto">
            <a:xfrm>
              <a:off x="3044825" y="2951163"/>
              <a:ext cx="836613" cy="1147762"/>
            </a:xfrm>
            <a:custGeom>
              <a:avLst/>
              <a:gdLst>
                <a:gd name="T0" fmla="*/ 1702 w 2325"/>
                <a:gd name="T1" fmla="*/ 0 h 3189"/>
                <a:gd name="T2" fmla="*/ 1702 w 2325"/>
                <a:gd name="T3" fmla="*/ 1303 h 3189"/>
                <a:gd name="T4" fmla="*/ 622 w 2325"/>
                <a:gd name="T5" fmla="*/ 1303 h 3189"/>
                <a:gd name="T6" fmla="*/ 622 w 2325"/>
                <a:gd name="T7" fmla="*/ 0 h 3189"/>
                <a:gd name="T8" fmla="*/ 0 w 2325"/>
                <a:gd name="T9" fmla="*/ 0 h 3189"/>
                <a:gd name="T10" fmla="*/ 0 w 2325"/>
                <a:gd name="T11" fmla="*/ 3188 h 3189"/>
                <a:gd name="T12" fmla="*/ 622 w 2325"/>
                <a:gd name="T13" fmla="*/ 3188 h 3189"/>
                <a:gd name="T14" fmla="*/ 622 w 2325"/>
                <a:gd name="T15" fmla="*/ 1854 h 3189"/>
                <a:gd name="T16" fmla="*/ 1702 w 2325"/>
                <a:gd name="T17" fmla="*/ 1854 h 3189"/>
                <a:gd name="T18" fmla="*/ 1702 w 2325"/>
                <a:gd name="T19" fmla="*/ 3188 h 3189"/>
                <a:gd name="T20" fmla="*/ 2324 w 2325"/>
                <a:gd name="T21" fmla="*/ 3188 h 3189"/>
                <a:gd name="T22" fmla="*/ 2324 w 2325"/>
                <a:gd name="T23" fmla="*/ 0 h 3189"/>
                <a:gd name="T24" fmla="*/ 1702 w 2325"/>
                <a:gd name="T25" fmla="*/ 0 h 3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25" h="3189">
                  <a:moveTo>
                    <a:pt x="1702" y="0"/>
                  </a:moveTo>
                  <a:lnTo>
                    <a:pt x="1702" y="1303"/>
                  </a:lnTo>
                  <a:lnTo>
                    <a:pt x="622" y="1303"/>
                  </a:lnTo>
                  <a:lnTo>
                    <a:pt x="622" y="0"/>
                  </a:lnTo>
                  <a:lnTo>
                    <a:pt x="0" y="0"/>
                  </a:lnTo>
                  <a:lnTo>
                    <a:pt x="0" y="3188"/>
                  </a:lnTo>
                  <a:lnTo>
                    <a:pt x="622" y="3188"/>
                  </a:lnTo>
                  <a:lnTo>
                    <a:pt x="622" y="1854"/>
                  </a:lnTo>
                  <a:lnTo>
                    <a:pt x="1702" y="1854"/>
                  </a:lnTo>
                  <a:lnTo>
                    <a:pt x="1702" y="3188"/>
                  </a:lnTo>
                  <a:lnTo>
                    <a:pt x="2324" y="3188"/>
                  </a:lnTo>
                  <a:lnTo>
                    <a:pt x="2324" y="0"/>
                  </a:lnTo>
                  <a:lnTo>
                    <a:pt x="1702"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3600">
                <a:solidFill>
                  <a:srgbClr val="000000"/>
                </a:solidFill>
              </a:endParaRPr>
            </a:p>
          </p:txBody>
        </p:sp>
        <p:sp>
          <p:nvSpPr>
            <p:cNvPr id="19" name="Freeform 18"/>
            <p:cNvSpPr>
              <a:spLocks noChangeArrowheads="1"/>
            </p:cNvSpPr>
            <p:nvPr/>
          </p:nvSpPr>
          <p:spPr bwMode="auto">
            <a:xfrm>
              <a:off x="4159250" y="2951163"/>
              <a:ext cx="825500" cy="1147762"/>
            </a:xfrm>
            <a:custGeom>
              <a:avLst/>
              <a:gdLst>
                <a:gd name="T0" fmla="*/ 0 w 2291"/>
                <a:gd name="T1" fmla="*/ 0 h 3189"/>
                <a:gd name="T2" fmla="*/ 0 w 2291"/>
                <a:gd name="T3" fmla="*/ 554 h 3189"/>
                <a:gd name="T4" fmla="*/ 832 w 2291"/>
                <a:gd name="T5" fmla="*/ 554 h 3189"/>
                <a:gd name="T6" fmla="*/ 832 w 2291"/>
                <a:gd name="T7" fmla="*/ 3188 h 3189"/>
                <a:gd name="T8" fmla="*/ 1458 w 2291"/>
                <a:gd name="T9" fmla="*/ 3188 h 3189"/>
                <a:gd name="T10" fmla="*/ 1458 w 2291"/>
                <a:gd name="T11" fmla="*/ 554 h 3189"/>
                <a:gd name="T12" fmla="*/ 2290 w 2291"/>
                <a:gd name="T13" fmla="*/ 554 h 3189"/>
                <a:gd name="T14" fmla="*/ 2290 w 2291"/>
                <a:gd name="T15" fmla="*/ 0 h 3189"/>
                <a:gd name="T16" fmla="*/ 0 w 2291"/>
                <a:gd name="T17" fmla="*/ 0 h 3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91" h="3189">
                  <a:moveTo>
                    <a:pt x="0" y="0"/>
                  </a:moveTo>
                  <a:lnTo>
                    <a:pt x="0" y="554"/>
                  </a:lnTo>
                  <a:lnTo>
                    <a:pt x="832" y="554"/>
                  </a:lnTo>
                  <a:lnTo>
                    <a:pt x="832" y="3188"/>
                  </a:lnTo>
                  <a:lnTo>
                    <a:pt x="1458" y="3188"/>
                  </a:lnTo>
                  <a:lnTo>
                    <a:pt x="1458" y="554"/>
                  </a:lnTo>
                  <a:lnTo>
                    <a:pt x="2290" y="554"/>
                  </a:lnTo>
                  <a:lnTo>
                    <a:pt x="2290" y="0"/>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3600">
                <a:solidFill>
                  <a:srgbClr val="000000"/>
                </a:solidFill>
              </a:endParaRPr>
            </a:p>
          </p:txBody>
        </p:sp>
        <p:sp>
          <p:nvSpPr>
            <p:cNvPr id="20" name="Freeform 19"/>
            <p:cNvSpPr>
              <a:spLocks noChangeArrowheads="1"/>
            </p:cNvSpPr>
            <p:nvPr/>
          </p:nvSpPr>
          <p:spPr bwMode="auto">
            <a:xfrm>
              <a:off x="5262563" y="2951163"/>
              <a:ext cx="825500" cy="1147762"/>
            </a:xfrm>
            <a:custGeom>
              <a:avLst/>
              <a:gdLst>
                <a:gd name="T0" fmla="*/ 626 w 2294"/>
                <a:gd name="T1" fmla="*/ 1990 h 3189"/>
                <a:gd name="T2" fmla="*/ 0 w 2294"/>
                <a:gd name="T3" fmla="*/ 3188 h 3189"/>
                <a:gd name="T4" fmla="*/ 1240 w 2294"/>
                <a:gd name="T5" fmla="*/ 0 h 3189"/>
                <a:gd name="T6" fmla="*/ 1299 w 2294"/>
                <a:gd name="T7" fmla="*/ 0 h 3189"/>
                <a:gd name="T8" fmla="*/ 1418 w 2294"/>
                <a:gd name="T9" fmla="*/ 11 h 3189"/>
                <a:gd name="T10" fmla="*/ 1530 w 2294"/>
                <a:gd name="T11" fmla="*/ 34 h 3189"/>
                <a:gd name="T12" fmla="*/ 1634 w 2294"/>
                <a:gd name="T13" fmla="*/ 64 h 3189"/>
                <a:gd name="T14" fmla="*/ 1729 w 2294"/>
                <a:gd name="T15" fmla="*/ 100 h 3189"/>
                <a:gd name="T16" fmla="*/ 1818 w 2294"/>
                <a:gd name="T17" fmla="*/ 144 h 3189"/>
                <a:gd name="T18" fmla="*/ 1904 w 2294"/>
                <a:gd name="T19" fmla="*/ 200 h 3189"/>
                <a:gd name="T20" fmla="*/ 1978 w 2294"/>
                <a:gd name="T21" fmla="*/ 262 h 3189"/>
                <a:gd name="T22" fmla="*/ 2047 w 2294"/>
                <a:gd name="T23" fmla="*/ 328 h 3189"/>
                <a:gd name="T24" fmla="*/ 2106 w 2294"/>
                <a:gd name="T25" fmla="*/ 402 h 3189"/>
                <a:gd name="T26" fmla="*/ 2160 w 2294"/>
                <a:gd name="T27" fmla="*/ 480 h 3189"/>
                <a:gd name="T28" fmla="*/ 2204 w 2294"/>
                <a:gd name="T29" fmla="*/ 566 h 3189"/>
                <a:gd name="T30" fmla="*/ 2237 w 2294"/>
                <a:gd name="T31" fmla="*/ 655 h 3189"/>
                <a:gd name="T32" fmla="*/ 2263 w 2294"/>
                <a:gd name="T33" fmla="*/ 746 h 3189"/>
                <a:gd name="T34" fmla="*/ 2283 w 2294"/>
                <a:gd name="T35" fmla="*/ 841 h 3189"/>
                <a:gd name="T36" fmla="*/ 2293 w 2294"/>
                <a:gd name="T37" fmla="*/ 940 h 3189"/>
                <a:gd name="T38" fmla="*/ 2293 w 2294"/>
                <a:gd name="T39" fmla="*/ 992 h 3189"/>
                <a:gd name="T40" fmla="*/ 2290 w 2294"/>
                <a:gd name="T41" fmla="*/ 1091 h 3189"/>
                <a:gd name="T42" fmla="*/ 2275 w 2294"/>
                <a:gd name="T43" fmla="*/ 1191 h 3189"/>
                <a:gd name="T44" fmla="*/ 2251 w 2294"/>
                <a:gd name="T45" fmla="*/ 1282 h 3189"/>
                <a:gd name="T46" fmla="*/ 2222 w 2294"/>
                <a:gd name="T47" fmla="*/ 1374 h 3189"/>
                <a:gd name="T48" fmla="*/ 2182 w 2294"/>
                <a:gd name="T49" fmla="*/ 1460 h 3189"/>
                <a:gd name="T50" fmla="*/ 2133 w 2294"/>
                <a:gd name="T51" fmla="*/ 1541 h 3189"/>
                <a:gd name="T52" fmla="*/ 2077 w 2294"/>
                <a:gd name="T53" fmla="*/ 1620 h 3189"/>
                <a:gd name="T54" fmla="*/ 2015 w 2294"/>
                <a:gd name="T55" fmla="*/ 1689 h 3189"/>
                <a:gd name="T56" fmla="*/ 1941 w 2294"/>
                <a:gd name="T57" fmla="*/ 1755 h 3189"/>
                <a:gd name="T58" fmla="*/ 1862 w 2294"/>
                <a:gd name="T59" fmla="*/ 1811 h 3189"/>
                <a:gd name="T60" fmla="*/ 1773 w 2294"/>
                <a:gd name="T61" fmla="*/ 1864 h 3189"/>
                <a:gd name="T62" fmla="*/ 1681 w 2294"/>
                <a:gd name="T63" fmla="*/ 1904 h 3189"/>
                <a:gd name="T64" fmla="*/ 1582 w 2294"/>
                <a:gd name="T65" fmla="*/ 1940 h 3189"/>
                <a:gd name="T66" fmla="*/ 1474 w 2294"/>
                <a:gd name="T67" fmla="*/ 1963 h 3189"/>
                <a:gd name="T68" fmla="*/ 1359 w 2294"/>
                <a:gd name="T69" fmla="*/ 1978 h 3189"/>
                <a:gd name="T70" fmla="*/ 1240 w 2294"/>
                <a:gd name="T71" fmla="*/ 1990 h 3189"/>
                <a:gd name="T72" fmla="*/ 626 w 2294"/>
                <a:gd name="T73" fmla="*/ 554 h 3189"/>
                <a:gd name="T74" fmla="*/ 1206 w 2294"/>
                <a:gd name="T75" fmla="*/ 1427 h 3189"/>
                <a:gd name="T76" fmla="*/ 1258 w 2294"/>
                <a:gd name="T77" fmla="*/ 1427 h 3189"/>
                <a:gd name="T78" fmla="*/ 1353 w 2294"/>
                <a:gd name="T79" fmla="*/ 1413 h 3189"/>
                <a:gd name="T80" fmla="*/ 1439 w 2294"/>
                <a:gd name="T81" fmla="*/ 1380 h 3189"/>
                <a:gd name="T82" fmla="*/ 1508 w 2294"/>
                <a:gd name="T83" fmla="*/ 1336 h 3189"/>
                <a:gd name="T84" fmla="*/ 1570 w 2294"/>
                <a:gd name="T85" fmla="*/ 1279 h 3189"/>
                <a:gd name="T86" fmla="*/ 1615 w 2294"/>
                <a:gd name="T87" fmla="*/ 1210 h 3189"/>
                <a:gd name="T88" fmla="*/ 1647 w 2294"/>
                <a:gd name="T89" fmla="*/ 1131 h 3189"/>
                <a:gd name="T90" fmla="*/ 1662 w 2294"/>
                <a:gd name="T91" fmla="*/ 1043 h 3189"/>
                <a:gd name="T92" fmla="*/ 1665 w 2294"/>
                <a:gd name="T93" fmla="*/ 995 h 3189"/>
                <a:gd name="T94" fmla="*/ 1659 w 2294"/>
                <a:gd name="T95" fmla="*/ 903 h 3189"/>
                <a:gd name="T96" fmla="*/ 1633 w 2294"/>
                <a:gd name="T97" fmla="*/ 818 h 3189"/>
                <a:gd name="T98" fmla="*/ 1593 w 2294"/>
                <a:gd name="T99" fmla="*/ 744 h 3189"/>
                <a:gd name="T100" fmla="*/ 1541 w 2294"/>
                <a:gd name="T101" fmla="*/ 678 h 3189"/>
                <a:gd name="T102" fmla="*/ 1476 w 2294"/>
                <a:gd name="T103" fmla="*/ 625 h 3189"/>
                <a:gd name="T104" fmla="*/ 1397 w 2294"/>
                <a:gd name="T105" fmla="*/ 590 h 3189"/>
                <a:gd name="T106" fmla="*/ 1305 w 2294"/>
                <a:gd name="T107" fmla="*/ 567 h 3189"/>
                <a:gd name="T108" fmla="*/ 1206 w 2294"/>
                <a:gd name="T109" fmla="*/ 554 h 3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294" h="3189">
                  <a:moveTo>
                    <a:pt x="1240" y="1990"/>
                  </a:moveTo>
                  <a:lnTo>
                    <a:pt x="626" y="1990"/>
                  </a:lnTo>
                  <a:lnTo>
                    <a:pt x="626" y="3188"/>
                  </a:lnTo>
                  <a:lnTo>
                    <a:pt x="0" y="3188"/>
                  </a:lnTo>
                  <a:lnTo>
                    <a:pt x="0" y="0"/>
                  </a:lnTo>
                  <a:lnTo>
                    <a:pt x="1240" y="0"/>
                  </a:lnTo>
                  <a:lnTo>
                    <a:pt x="1240" y="0"/>
                  </a:lnTo>
                  <a:lnTo>
                    <a:pt x="1299" y="0"/>
                  </a:lnTo>
                  <a:lnTo>
                    <a:pt x="1359" y="8"/>
                  </a:lnTo>
                  <a:lnTo>
                    <a:pt x="1418" y="11"/>
                  </a:lnTo>
                  <a:lnTo>
                    <a:pt x="1474" y="23"/>
                  </a:lnTo>
                  <a:lnTo>
                    <a:pt x="1530" y="34"/>
                  </a:lnTo>
                  <a:lnTo>
                    <a:pt x="1582" y="46"/>
                  </a:lnTo>
                  <a:lnTo>
                    <a:pt x="1634" y="64"/>
                  </a:lnTo>
                  <a:lnTo>
                    <a:pt x="1681" y="82"/>
                  </a:lnTo>
                  <a:lnTo>
                    <a:pt x="1729" y="100"/>
                  </a:lnTo>
                  <a:lnTo>
                    <a:pt x="1773" y="122"/>
                  </a:lnTo>
                  <a:lnTo>
                    <a:pt x="1818" y="144"/>
                  </a:lnTo>
                  <a:lnTo>
                    <a:pt x="1862" y="174"/>
                  </a:lnTo>
                  <a:lnTo>
                    <a:pt x="1904" y="200"/>
                  </a:lnTo>
                  <a:lnTo>
                    <a:pt x="1941" y="230"/>
                  </a:lnTo>
                  <a:lnTo>
                    <a:pt x="1978" y="262"/>
                  </a:lnTo>
                  <a:lnTo>
                    <a:pt x="2015" y="295"/>
                  </a:lnTo>
                  <a:lnTo>
                    <a:pt x="2047" y="328"/>
                  </a:lnTo>
                  <a:lnTo>
                    <a:pt x="2077" y="365"/>
                  </a:lnTo>
                  <a:lnTo>
                    <a:pt x="2106" y="402"/>
                  </a:lnTo>
                  <a:lnTo>
                    <a:pt x="2133" y="443"/>
                  </a:lnTo>
                  <a:lnTo>
                    <a:pt x="2160" y="480"/>
                  </a:lnTo>
                  <a:lnTo>
                    <a:pt x="2182" y="524"/>
                  </a:lnTo>
                  <a:lnTo>
                    <a:pt x="2204" y="566"/>
                  </a:lnTo>
                  <a:lnTo>
                    <a:pt x="2222" y="610"/>
                  </a:lnTo>
                  <a:lnTo>
                    <a:pt x="2237" y="655"/>
                  </a:lnTo>
                  <a:lnTo>
                    <a:pt x="2251" y="702"/>
                  </a:lnTo>
                  <a:lnTo>
                    <a:pt x="2263" y="746"/>
                  </a:lnTo>
                  <a:lnTo>
                    <a:pt x="2275" y="794"/>
                  </a:lnTo>
                  <a:lnTo>
                    <a:pt x="2283" y="841"/>
                  </a:lnTo>
                  <a:lnTo>
                    <a:pt x="2290" y="893"/>
                  </a:lnTo>
                  <a:lnTo>
                    <a:pt x="2293" y="940"/>
                  </a:lnTo>
                  <a:lnTo>
                    <a:pt x="2293" y="992"/>
                  </a:lnTo>
                  <a:lnTo>
                    <a:pt x="2293" y="992"/>
                  </a:lnTo>
                  <a:lnTo>
                    <a:pt x="2293" y="1044"/>
                  </a:lnTo>
                  <a:lnTo>
                    <a:pt x="2290" y="1091"/>
                  </a:lnTo>
                  <a:lnTo>
                    <a:pt x="2283" y="1139"/>
                  </a:lnTo>
                  <a:lnTo>
                    <a:pt x="2275" y="1191"/>
                  </a:lnTo>
                  <a:lnTo>
                    <a:pt x="2263" y="1238"/>
                  </a:lnTo>
                  <a:lnTo>
                    <a:pt x="2251" y="1282"/>
                  </a:lnTo>
                  <a:lnTo>
                    <a:pt x="2237" y="1330"/>
                  </a:lnTo>
                  <a:lnTo>
                    <a:pt x="2222" y="1374"/>
                  </a:lnTo>
                  <a:lnTo>
                    <a:pt x="2204" y="1419"/>
                  </a:lnTo>
                  <a:lnTo>
                    <a:pt x="2182" y="1460"/>
                  </a:lnTo>
                  <a:lnTo>
                    <a:pt x="2160" y="1504"/>
                  </a:lnTo>
                  <a:lnTo>
                    <a:pt x="2133" y="1541"/>
                  </a:lnTo>
                  <a:lnTo>
                    <a:pt x="2106" y="1583"/>
                  </a:lnTo>
                  <a:lnTo>
                    <a:pt x="2077" y="1620"/>
                  </a:lnTo>
                  <a:lnTo>
                    <a:pt x="2047" y="1657"/>
                  </a:lnTo>
                  <a:lnTo>
                    <a:pt x="2015" y="1689"/>
                  </a:lnTo>
                  <a:lnTo>
                    <a:pt x="1978" y="1722"/>
                  </a:lnTo>
                  <a:lnTo>
                    <a:pt x="1941" y="1755"/>
                  </a:lnTo>
                  <a:lnTo>
                    <a:pt x="1904" y="1784"/>
                  </a:lnTo>
                  <a:lnTo>
                    <a:pt x="1862" y="1811"/>
                  </a:lnTo>
                  <a:lnTo>
                    <a:pt x="1818" y="1837"/>
                  </a:lnTo>
                  <a:lnTo>
                    <a:pt x="1773" y="1864"/>
                  </a:lnTo>
                  <a:lnTo>
                    <a:pt x="1729" y="1886"/>
                  </a:lnTo>
                  <a:lnTo>
                    <a:pt x="1681" y="1904"/>
                  </a:lnTo>
                  <a:lnTo>
                    <a:pt x="1634" y="1922"/>
                  </a:lnTo>
                  <a:lnTo>
                    <a:pt x="1582" y="1940"/>
                  </a:lnTo>
                  <a:lnTo>
                    <a:pt x="1530" y="1951"/>
                  </a:lnTo>
                  <a:lnTo>
                    <a:pt x="1474" y="1963"/>
                  </a:lnTo>
                  <a:lnTo>
                    <a:pt x="1418" y="1975"/>
                  </a:lnTo>
                  <a:lnTo>
                    <a:pt x="1359" y="1978"/>
                  </a:lnTo>
                  <a:lnTo>
                    <a:pt x="1299" y="1981"/>
                  </a:lnTo>
                  <a:lnTo>
                    <a:pt x="1240" y="1990"/>
                  </a:lnTo>
                  <a:close/>
                  <a:moveTo>
                    <a:pt x="1206" y="554"/>
                  </a:moveTo>
                  <a:lnTo>
                    <a:pt x="626" y="554"/>
                  </a:lnTo>
                  <a:lnTo>
                    <a:pt x="626" y="1427"/>
                  </a:lnTo>
                  <a:lnTo>
                    <a:pt x="1206" y="1427"/>
                  </a:lnTo>
                  <a:lnTo>
                    <a:pt x="1206" y="1427"/>
                  </a:lnTo>
                  <a:lnTo>
                    <a:pt x="1258" y="1427"/>
                  </a:lnTo>
                  <a:lnTo>
                    <a:pt x="1305" y="1420"/>
                  </a:lnTo>
                  <a:lnTo>
                    <a:pt x="1353" y="1413"/>
                  </a:lnTo>
                  <a:lnTo>
                    <a:pt x="1397" y="1398"/>
                  </a:lnTo>
                  <a:lnTo>
                    <a:pt x="1439" y="1380"/>
                  </a:lnTo>
                  <a:lnTo>
                    <a:pt x="1476" y="1362"/>
                  </a:lnTo>
                  <a:lnTo>
                    <a:pt x="1508" y="1336"/>
                  </a:lnTo>
                  <a:lnTo>
                    <a:pt x="1541" y="1309"/>
                  </a:lnTo>
                  <a:lnTo>
                    <a:pt x="1570" y="1279"/>
                  </a:lnTo>
                  <a:lnTo>
                    <a:pt x="1593" y="1247"/>
                  </a:lnTo>
                  <a:lnTo>
                    <a:pt x="1615" y="1210"/>
                  </a:lnTo>
                  <a:lnTo>
                    <a:pt x="1633" y="1173"/>
                  </a:lnTo>
                  <a:lnTo>
                    <a:pt x="1647" y="1131"/>
                  </a:lnTo>
                  <a:lnTo>
                    <a:pt x="1659" y="1087"/>
                  </a:lnTo>
                  <a:lnTo>
                    <a:pt x="1662" y="1043"/>
                  </a:lnTo>
                  <a:lnTo>
                    <a:pt x="1665" y="995"/>
                  </a:lnTo>
                  <a:lnTo>
                    <a:pt x="1665" y="995"/>
                  </a:lnTo>
                  <a:lnTo>
                    <a:pt x="1662" y="948"/>
                  </a:lnTo>
                  <a:lnTo>
                    <a:pt x="1659" y="903"/>
                  </a:lnTo>
                  <a:lnTo>
                    <a:pt x="1647" y="859"/>
                  </a:lnTo>
                  <a:lnTo>
                    <a:pt x="1633" y="818"/>
                  </a:lnTo>
                  <a:lnTo>
                    <a:pt x="1615" y="776"/>
                  </a:lnTo>
                  <a:lnTo>
                    <a:pt x="1593" y="744"/>
                  </a:lnTo>
                  <a:lnTo>
                    <a:pt x="1570" y="711"/>
                  </a:lnTo>
                  <a:lnTo>
                    <a:pt x="1541" y="678"/>
                  </a:lnTo>
                  <a:lnTo>
                    <a:pt x="1508" y="652"/>
                  </a:lnTo>
                  <a:lnTo>
                    <a:pt x="1476" y="625"/>
                  </a:lnTo>
                  <a:lnTo>
                    <a:pt x="1439" y="607"/>
                  </a:lnTo>
                  <a:lnTo>
                    <a:pt x="1397" y="590"/>
                  </a:lnTo>
                  <a:lnTo>
                    <a:pt x="1353" y="575"/>
                  </a:lnTo>
                  <a:lnTo>
                    <a:pt x="1305" y="567"/>
                  </a:lnTo>
                  <a:lnTo>
                    <a:pt x="1258" y="560"/>
                  </a:lnTo>
                  <a:lnTo>
                    <a:pt x="1206" y="55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3600">
                <a:solidFill>
                  <a:srgbClr val="000000"/>
                </a:solidFill>
              </a:endParaRPr>
            </a:p>
          </p:txBody>
        </p:sp>
        <p:sp>
          <p:nvSpPr>
            <p:cNvPr id="21" name="Freeform 20"/>
            <p:cNvSpPr>
              <a:spLocks noChangeArrowheads="1"/>
            </p:cNvSpPr>
            <p:nvPr/>
          </p:nvSpPr>
          <p:spPr bwMode="auto">
            <a:xfrm>
              <a:off x="6291263" y="2941638"/>
              <a:ext cx="847725" cy="1168400"/>
            </a:xfrm>
            <a:custGeom>
              <a:avLst/>
              <a:gdLst>
                <a:gd name="T0" fmla="*/ 1954 w 2355"/>
                <a:gd name="T1" fmla="*/ 2976 h 3245"/>
                <a:gd name="T2" fmla="*/ 1768 w 2355"/>
                <a:gd name="T3" fmla="*/ 3103 h 3245"/>
                <a:gd name="T4" fmla="*/ 1553 w 2355"/>
                <a:gd name="T5" fmla="*/ 3192 h 3245"/>
                <a:gd name="T6" fmla="*/ 1313 w 2355"/>
                <a:gd name="T7" fmla="*/ 3238 h 3245"/>
                <a:gd name="T8" fmla="*/ 1118 w 2355"/>
                <a:gd name="T9" fmla="*/ 3241 h 3245"/>
                <a:gd name="T10" fmla="*/ 868 w 2355"/>
                <a:gd name="T11" fmla="*/ 3207 h 3245"/>
                <a:gd name="T12" fmla="*/ 647 w 2355"/>
                <a:gd name="T13" fmla="*/ 3130 h 3245"/>
                <a:gd name="T14" fmla="*/ 452 w 2355"/>
                <a:gd name="T15" fmla="*/ 3008 h 3245"/>
                <a:gd name="T16" fmla="*/ 318 w 2355"/>
                <a:gd name="T17" fmla="*/ 2893 h 3245"/>
                <a:gd name="T18" fmla="*/ 132 w 2355"/>
                <a:gd name="T19" fmla="*/ 2638 h 3245"/>
                <a:gd name="T20" fmla="*/ 38 w 2355"/>
                <a:gd name="T21" fmla="*/ 2342 h 3245"/>
                <a:gd name="T22" fmla="*/ 4 w 2355"/>
                <a:gd name="T23" fmla="*/ 2010 h 3245"/>
                <a:gd name="T24" fmla="*/ 0 w 2355"/>
                <a:gd name="T25" fmla="*/ 1421 h 3245"/>
                <a:gd name="T26" fmla="*/ 25 w 2355"/>
                <a:gd name="T27" fmla="*/ 980 h 3245"/>
                <a:gd name="T28" fmla="*/ 101 w 2355"/>
                <a:gd name="T29" fmla="*/ 676 h 3245"/>
                <a:gd name="T30" fmla="*/ 261 w 2355"/>
                <a:gd name="T31" fmla="*/ 410 h 3245"/>
                <a:gd name="T32" fmla="*/ 403 w 2355"/>
                <a:gd name="T33" fmla="*/ 269 h 3245"/>
                <a:gd name="T34" fmla="*/ 594 w 2355"/>
                <a:gd name="T35" fmla="*/ 140 h 3245"/>
                <a:gd name="T36" fmla="*/ 810 w 2355"/>
                <a:gd name="T37" fmla="*/ 52 h 3245"/>
                <a:gd name="T38" fmla="*/ 1050 w 2355"/>
                <a:gd name="T39" fmla="*/ 3 h 3245"/>
                <a:gd name="T40" fmla="*/ 1250 w 2355"/>
                <a:gd name="T41" fmla="*/ 0 h 3245"/>
                <a:gd name="T42" fmla="*/ 1495 w 2355"/>
                <a:gd name="T43" fmla="*/ 37 h 3245"/>
                <a:gd name="T44" fmla="*/ 1714 w 2355"/>
                <a:gd name="T45" fmla="*/ 114 h 3245"/>
                <a:gd name="T46" fmla="*/ 1908 w 2355"/>
                <a:gd name="T47" fmla="*/ 232 h 3245"/>
                <a:gd name="T48" fmla="*/ 2039 w 2355"/>
                <a:gd name="T49" fmla="*/ 348 h 3245"/>
                <a:gd name="T50" fmla="*/ 2222 w 2355"/>
                <a:gd name="T51" fmla="*/ 605 h 3245"/>
                <a:gd name="T52" fmla="*/ 2317 w 2355"/>
                <a:gd name="T53" fmla="*/ 898 h 3245"/>
                <a:gd name="T54" fmla="*/ 2351 w 2355"/>
                <a:gd name="T55" fmla="*/ 1236 h 3245"/>
                <a:gd name="T56" fmla="*/ 2354 w 2355"/>
                <a:gd name="T57" fmla="*/ 1821 h 3245"/>
                <a:gd name="T58" fmla="*/ 2329 w 2355"/>
                <a:gd name="T59" fmla="*/ 2266 h 3245"/>
                <a:gd name="T60" fmla="*/ 2255 w 2355"/>
                <a:gd name="T61" fmla="*/ 2567 h 3245"/>
                <a:gd name="T62" fmla="*/ 2098 w 2355"/>
                <a:gd name="T63" fmla="*/ 2833 h 3245"/>
                <a:gd name="T64" fmla="*/ 1544 w 2355"/>
                <a:gd name="T65" fmla="*/ 688 h 3245"/>
                <a:gd name="T66" fmla="*/ 1359 w 2355"/>
                <a:gd name="T67" fmla="*/ 582 h 3245"/>
                <a:gd name="T68" fmla="*/ 1181 w 2355"/>
                <a:gd name="T69" fmla="*/ 556 h 3245"/>
                <a:gd name="T70" fmla="*/ 949 w 2355"/>
                <a:gd name="T71" fmla="*/ 604 h 3245"/>
                <a:gd name="T72" fmla="*/ 780 w 2355"/>
                <a:gd name="T73" fmla="*/ 725 h 3245"/>
                <a:gd name="T74" fmla="*/ 722 w 2355"/>
                <a:gd name="T75" fmla="*/ 808 h 3245"/>
                <a:gd name="T76" fmla="*/ 666 w 2355"/>
                <a:gd name="T77" fmla="*/ 949 h 3245"/>
                <a:gd name="T78" fmla="*/ 629 w 2355"/>
                <a:gd name="T79" fmla="*/ 1413 h 3245"/>
                <a:gd name="T80" fmla="*/ 632 w 2355"/>
                <a:gd name="T81" fmla="*/ 2001 h 3245"/>
                <a:gd name="T82" fmla="*/ 678 w 2355"/>
                <a:gd name="T83" fmla="*/ 2336 h 3245"/>
                <a:gd name="T84" fmla="*/ 740 w 2355"/>
                <a:gd name="T85" fmla="*/ 2462 h 3245"/>
                <a:gd name="T86" fmla="*/ 813 w 2355"/>
                <a:gd name="T87" fmla="*/ 2551 h 3245"/>
                <a:gd name="T88" fmla="*/ 1001 w 2355"/>
                <a:gd name="T89" fmla="*/ 2657 h 3245"/>
                <a:gd name="T90" fmla="*/ 1181 w 2355"/>
                <a:gd name="T91" fmla="*/ 2684 h 3245"/>
                <a:gd name="T92" fmla="*/ 1411 w 2355"/>
                <a:gd name="T93" fmla="*/ 2640 h 3245"/>
                <a:gd name="T94" fmla="*/ 1581 w 2355"/>
                <a:gd name="T95" fmla="*/ 2514 h 3245"/>
                <a:gd name="T96" fmla="*/ 1639 w 2355"/>
                <a:gd name="T97" fmla="*/ 2435 h 3245"/>
                <a:gd name="T98" fmla="*/ 1692 w 2355"/>
                <a:gd name="T99" fmla="*/ 2293 h 3245"/>
                <a:gd name="T100" fmla="*/ 1734 w 2355"/>
                <a:gd name="T101" fmla="*/ 1831 h 3245"/>
                <a:gd name="T102" fmla="*/ 1731 w 2355"/>
                <a:gd name="T103" fmla="*/ 1243 h 3245"/>
                <a:gd name="T104" fmla="*/ 1680 w 2355"/>
                <a:gd name="T105" fmla="*/ 907 h 3245"/>
                <a:gd name="T106" fmla="*/ 1621 w 2355"/>
                <a:gd name="T107" fmla="*/ 778 h 3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355" h="3245">
                  <a:moveTo>
                    <a:pt x="2040" y="2893"/>
                  </a:moveTo>
                  <a:lnTo>
                    <a:pt x="2040" y="2893"/>
                  </a:lnTo>
                  <a:lnTo>
                    <a:pt x="1999" y="2934"/>
                  </a:lnTo>
                  <a:lnTo>
                    <a:pt x="1954" y="2976"/>
                  </a:lnTo>
                  <a:lnTo>
                    <a:pt x="1910" y="3008"/>
                  </a:lnTo>
                  <a:lnTo>
                    <a:pt x="1862" y="3041"/>
                  </a:lnTo>
                  <a:lnTo>
                    <a:pt x="1815" y="3073"/>
                  </a:lnTo>
                  <a:lnTo>
                    <a:pt x="1768" y="3103"/>
                  </a:lnTo>
                  <a:lnTo>
                    <a:pt x="1716" y="3130"/>
                  </a:lnTo>
                  <a:lnTo>
                    <a:pt x="1664" y="3152"/>
                  </a:lnTo>
                  <a:lnTo>
                    <a:pt x="1612" y="3174"/>
                  </a:lnTo>
                  <a:lnTo>
                    <a:pt x="1553" y="3192"/>
                  </a:lnTo>
                  <a:lnTo>
                    <a:pt x="1497" y="3207"/>
                  </a:lnTo>
                  <a:lnTo>
                    <a:pt x="1438" y="3218"/>
                  </a:lnTo>
                  <a:lnTo>
                    <a:pt x="1375" y="3230"/>
                  </a:lnTo>
                  <a:lnTo>
                    <a:pt x="1313" y="3238"/>
                  </a:lnTo>
                  <a:lnTo>
                    <a:pt x="1251" y="3241"/>
                  </a:lnTo>
                  <a:lnTo>
                    <a:pt x="1184" y="3244"/>
                  </a:lnTo>
                  <a:lnTo>
                    <a:pt x="1184" y="3244"/>
                  </a:lnTo>
                  <a:lnTo>
                    <a:pt x="1118" y="3241"/>
                  </a:lnTo>
                  <a:lnTo>
                    <a:pt x="1051" y="3238"/>
                  </a:lnTo>
                  <a:lnTo>
                    <a:pt x="989" y="3230"/>
                  </a:lnTo>
                  <a:lnTo>
                    <a:pt x="927" y="3218"/>
                  </a:lnTo>
                  <a:lnTo>
                    <a:pt x="868" y="3207"/>
                  </a:lnTo>
                  <a:lnTo>
                    <a:pt x="811" y="3192"/>
                  </a:lnTo>
                  <a:lnTo>
                    <a:pt x="755" y="3174"/>
                  </a:lnTo>
                  <a:lnTo>
                    <a:pt x="699" y="3152"/>
                  </a:lnTo>
                  <a:lnTo>
                    <a:pt x="647" y="3130"/>
                  </a:lnTo>
                  <a:lnTo>
                    <a:pt x="595" y="3103"/>
                  </a:lnTo>
                  <a:lnTo>
                    <a:pt x="543" y="3073"/>
                  </a:lnTo>
                  <a:lnTo>
                    <a:pt x="496" y="3041"/>
                  </a:lnTo>
                  <a:lnTo>
                    <a:pt x="452" y="3008"/>
                  </a:lnTo>
                  <a:lnTo>
                    <a:pt x="404" y="2976"/>
                  </a:lnTo>
                  <a:lnTo>
                    <a:pt x="363" y="2934"/>
                  </a:lnTo>
                  <a:lnTo>
                    <a:pt x="318" y="2893"/>
                  </a:lnTo>
                  <a:lnTo>
                    <a:pt x="318" y="2893"/>
                  </a:lnTo>
                  <a:lnTo>
                    <a:pt x="262" y="2833"/>
                  </a:lnTo>
                  <a:lnTo>
                    <a:pt x="210" y="2767"/>
                  </a:lnTo>
                  <a:lnTo>
                    <a:pt x="169" y="2705"/>
                  </a:lnTo>
                  <a:lnTo>
                    <a:pt x="132" y="2638"/>
                  </a:lnTo>
                  <a:lnTo>
                    <a:pt x="102" y="2567"/>
                  </a:lnTo>
                  <a:lnTo>
                    <a:pt x="75" y="2493"/>
                  </a:lnTo>
                  <a:lnTo>
                    <a:pt x="53" y="2419"/>
                  </a:lnTo>
                  <a:lnTo>
                    <a:pt x="38" y="2342"/>
                  </a:lnTo>
                  <a:lnTo>
                    <a:pt x="27" y="2266"/>
                  </a:lnTo>
                  <a:lnTo>
                    <a:pt x="15" y="2185"/>
                  </a:lnTo>
                  <a:lnTo>
                    <a:pt x="7" y="2096"/>
                  </a:lnTo>
                  <a:lnTo>
                    <a:pt x="4" y="2010"/>
                  </a:lnTo>
                  <a:lnTo>
                    <a:pt x="0" y="1821"/>
                  </a:lnTo>
                  <a:lnTo>
                    <a:pt x="0" y="1621"/>
                  </a:lnTo>
                  <a:lnTo>
                    <a:pt x="0" y="1621"/>
                  </a:lnTo>
                  <a:lnTo>
                    <a:pt x="0" y="1421"/>
                  </a:lnTo>
                  <a:lnTo>
                    <a:pt x="3" y="1236"/>
                  </a:lnTo>
                  <a:lnTo>
                    <a:pt x="6" y="1147"/>
                  </a:lnTo>
                  <a:lnTo>
                    <a:pt x="13" y="1061"/>
                  </a:lnTo>
                  <a:lnTo>
                    <a:pt x="25" y="980"/>
                  </a:lnTo>
                  <a:lnTo>
                    <a:pt x="37" y="898"/>
                  </a:lnTo>
                  <a:lnTo>
                    <a:pt x="52" y="821"/>
                  </a:lnTo>
                  <a:lnTo>
                    <a:pt x="74" y="747"/>
                  </a:lnTo>
                  <a:lnTo>
                    <a:pt x="101" y="676"/>
                  </a:lnTo>
                  <a:lnTo>
                    <a:pt x="130" y="605"/>
                  </a:lnTo>
                  <a:lnTo>
                    <a:pt x="167" y="539"/>
                  </a:lnTo>
                  <a:lnTo>
                    <a:pt x="209" y="472"/>
                  </a:lnTo>
                  <a:lnTo>
                    <a:pt x="261" y="410"/>
                  </a:lnTo>
                  <a:lnTo>
                    <a:pt x="317" y="348"/>
                  </a:lnTo>
                  <a:lnTo>
                    <a:pt x="317" y="348"/>
                  </a:lnTo>
                  <a:lnTo>
                    <a:pt x="361" y="306"/>
                  </a:lnTo>
                  <a:lnTo>
                    <a:pt x="403" y="269"/>
                  </a:lnTo>
                  <a:lnTo>
                    <a:pt x="450" y="232"/>
                  </a:lnTo>
                  <a:lnTo>
                    <a:pt x="494" y="200"/>
                  </a:lnTo>
                  <a:lnTo>
                    <a:pt x="542" y="170"/>
                  </a:lnTo>
                  <a:lnTo>
                    <a:pt x="594" y="140"/>
                  </a:lnTo>
                  <a:lnTo>
                    <a:pt x="645" y="114"/>
                  </a:lnTo>
                  <a:lnTo>
                    <a:pt x="697" y="87"/>
                  </a:lnTo>
                  <a:lnTo>
                    <a:pt x="754" y="69"/>
                  </a:lnTo>
                  <a:lnTo>
                    <a:pt x="810" y="52"/>
                  </a:lnTo>
                  <a:lnTo>
                    <a:pt x="866" y="37"/>
                  </a:lnTo>
                  <a:lnTo>
                    <a:pt x="925" y="22"/>
                  </a:lnTo>
                  <a:lnTo>
                    <a:pt x="987" y="10"/>
                  </a:lnTo>
                  <a:lnTo>
                    <a:pt x="1050" y="3"/>
                  </a:lnTo>
                  <a:lnTo>
                    <a:pt x="1116" y="0"/>
                  </a:lnTo>
                  <a:lnTo>
                    <a:pt x="1183" y="0"/>
                  </a:lnTo>
                  <a:lnTo>
                    <a:pt x="1183" y="0"/>
                  </a:lnTo>
                  <a:lnTo>
                    <a:pt x="1250" y="0"/>
                  </a:lnTo>
                  <a:lnTo>
                    <a:pt x="1312" y="3"/>
                  </a:lnTo>
                  <a:lnTo>
                    <a:pt x="1374" y="10"/>
                  </a:lnTo>
                  <a:lnTo>
                    <a:pt x="1436" y="22"/>
                  </a:lnTo>
                  <a:lnTo>
                    <a:pt x="1495" y="37"/>
                  </a:lnTo>
                  <a:lnTo>
                    <a:pt x="1552" y="52"/>
                  </a:lnTo>
                  <a:lnTo>
                    <a:pt x="1611" y="69"/>
                  </a:lnTo>
                  <a:lnTo>
                    <a:pt x="1663" y="87"/>
                  </a:lnTo>
                  <a:lnTo>
                    <a:pt x="1714" y="114"/>
                  </a:lnTo>
                  <a:lnTo>
                    <a:pt x="1766" y="140"/>
                  </a:lnTo>
                  <a:lnTo>
                    <a:pt x="1814" y="170"/>
                  </a:lnTo>
                  <a:lnTo>
                    <a:pt x="1861" y="200"/>
                  </a:lnTo>
                  <a:lnTo>
                    <a:pt x="1908" y="232"/>
                  </a:lnTo>
                  <a:lnTo>
                    <a:pt x="1953" y="269"/>
                  </a:lnTo>
                  <a:lnTo>
                    <a:pt x="1997" y="306"/>
                  </a:lnTo>
                  <a:lnTo>
                    <a:pt x="2039" y="348"/>
                  </a:lnTo>
                  <a:lnTo>
                    <a:pt x="2039" y="348"/>
                  </a:lnTo>
                  <a:lnTo>
                    <a:pt x="2098" y="410"/>
                  </a:lnTo>
                  <a:lnTo>
                    <a:pt x="2145" y="472"/>
                  </a:lnTo>
                  <a:lnTo>
                    <a:pt x="2190" y="539"/>
                  </a:lnTo>
                  <a:lnTo>
                    <a:pt x="2222" y="605"/>
                  </a:lnTo>
                  <a:lnTo>
                    <a:pt x="2255" y="676"/>
                  </a:lnTo>
                  <a:lnTo>
                    <a:pt x="2281" y="747"/>
                  </a:lnTo>
                  <a:lnTo>
                    <a:pt x="2299" y="821"/>
                  </a:lnTo>
                  <a:lnTo>
                    <a:pt x="2317" y="898"/>
                  </a:lnTo>
                  <a:lnTo>
                    <a:pt x="2329" y="980"/>
                  </a:lnTo>
                  <a:lnTo>
                    <a:pt x="2341" y="1061"/>
                  </a:lnTo>
                  <a:lnTo>
                    <a:pt x="2348" y="1147"/>
                  </a:lnTo>
                  <a:lnTo>
                    <a:pt x="2351" y="1236"/>
                  </a:lnTo>
                  <a:lnTo>
                    <a:pt x="2354" y="1421"/>
                  </a:lnTo>
                  <a:lnTo>
                    <a:pt x="2354" y="1621"/>
                  </a:lnTo>
                  <a:lnTo>
                    <a:pt x="2354" y="1621"/>
                  </a:lnTo>
                  <a:lnTo>
                    <a:pt x="2354" y="1821"/>
                  </a:lnTo>
                  <a:lnTo>
                    <a:pt x="2351" y="2010"/>
                  </a:lnTo>
                  <a:lnTo>
                    <a:pt x="2348" y="2096"/>
                  </a:lnTo>
                  <a:lnTo>
                    <a:pt x="2341" y="2185"/>
                  </a:lnTo>
                  <a:lnTo>
                    <a:pt x="2329" y="2266"/>
                  </a:lnTo>
                  <a:lnTo>
                    <a:pt x="2317" y="2342"/>
                  </a:lnTo>
                  <a:lnTo>
                    <a:pt x="2299" y="2419"/>
                  </a:lnTo>
                  <a:lnTo>
                    <a:pt x="2281" y="2493"/>
                  </a:lnTo>
                  <a:lnTo>
                    <a:pt x="2255" y="2567"/>
                  </a:lnTo>
                  <a:lnTo>
                    <a:pt x="2222" y="2638"/>
                  </a:lnTo>
                  <a:lnTo>
                    <a:pt x="2190" y="2705"/>
                  </a:lnTo>
                  <a:lnTo>
                    <a:pt x="2145" y="2767"/>
                  </a:lnTo>
                  <a:lnTo>
                    <a:pt x="2098" y="2833"/>
                  </a:lnTo>
                  <a:lnTo>
                    <a:pt x="2040" y="2893"/>
                  </a:lnTo>
                  <a:close/>
                  <a:moveTo>
                    <a:pt x="1581" y="725"/>
                  </a:moveTo>
                  <a:lnTo>
                    <a:pt x="1581" y="725"/>
                  </a:lnTo>
                  <a:lnTo>
                    <a:pt x="1544" y="688"/>
                  </a:lnTo>
                  <a:lnTo>
                    <a:pt x="1503" y="656"/>
                  </a:lnTo>
                  <a:lnTo>
                    <a:pt x="1458" y="626"/>
                  </a:lnTo>
                  <a:lnTo>
                    <a:pt x="1411" y="604"/>
                  </a:lnTo>
                  <a:lnTo>
                    <a:pt x="1359" y="582"/>
                  </a:lnTo>
                  <a:lnTo>
                    <a:pt x="1303" y="567"/>
                  </a:lnTo>
                  <a:lnTo>
                    <a:pt x="1244" y="559"/>
                  </a:lnTo>
                  <a:lnTo>
                    <a:pt x="1181" y="556"/>
                  </a:lnTo>
                  <a:lnTo>
                    <a:pt x="1181" y="556"/>
                  </a:lnTo>
                  <a:lnTo>
                    <a:pt x="1119" y="559"/>
                  </a:lnTo>
                  <a:lnTo>
                    <a:pt x="1060" y="567"/>
                  </a:lnTo>
                  <a:lnTo>
                    <a:pt x="1001" y="582"/>
                  </a:lnTo>
                  <a:lnTo>
                    <a:pt x="949" y="604"/>
                  </a:lnTo>
                  <a:lnTo>
                    <a:pt x="902" y="626"/>
                  </a:lnTo>
                  <a:lnTo>
                    <a:pt x="857" y="656"/>
                  </a:lnTo>
                  <a:lnTo>
                    <a:pt x="813" y="688"/>
                  </a:lnTo>
                  <a:lnTo>
                    <a:pt x="780" y="725"/>
                  </a:lnTo>
                  <a:lnTo>
                    <a:pt x="780" y="725"/>
                  </a:lnTo>
                  <a:lnTo>
                    <a:pt x="758" y="752"/>
                  </a:lnTo>
                  <a:lnTo>
                    <a:pt x="740" y="778"/>
                  </a:lnTo>
                  <a:lnTo>
                    <a:pt x="722" y="808"/>
                  </a:lnTo>
                  <a:lnTo>
                    <a:pt x="708" y="838"/>
                  </a:lnTo>
                  <a:lnTo>
                    <a:pt x="693" y="870"/>
                  </a:lnTo>
                  <a:lnTo>
                    <a:pt x="678" y="907"/>
                  </a:lnTo>
                  <a:lnTo>
                    <a:pt x="666" y="949"/>
                  </a:lnTo>
                  <a:lnTo>
                    <a:pt x="659" y="996"/>
                  </a:lnTo>
                  <a:lnTo>
                    <a:pt x="644" y="1103"/>
                  </a:lnTo>
                  <a:lnTo>
                    <a:pt x="632" y="1243"/>
                  </a:lnTo>
                  <a:lnTo>
                    <a:pt x="629" y="1413"/>
                  </a:lnTo>
                  <a:lnTo>
                    <a:pt x="629" y="1621"/>
                  </a:lnTo>
                  <a:lnTo>
                    <a:pt x="629" y="1621"/>
                  </a:lnTo>
                  <a:lnTo>
                    <a:pt x="629" y="1831"/>
                  </a:lnTo>
                  <a:lnTo>
                    <a:pt x="632" y="2001"/>
                  </a:lnTo>
                  <a:lnTo>
                    <a:pt x="644" y="2137"/>
                  </a:lnTo>
                  <a:lnTo>
                    <a:pt x="659" y="2248"/>
                  </a:lnTo>
                  <a:lnTo>
                    <a:pt x="666" y="2293"/>
                  </a:lnTo>
                  <a:lnTo>
                    <a:pt x="678" y="2336"/>
                  </a:lnTo>
                  <a:lnTo>
                    <a:pt x="693" y="2373"/>
                  </a:lnTo>
                  <a:lnTo>
                    <a:pt x="708" y="2406"/>
                  </a:lnTo>
                  <a:lnTo>
                    <a:pt x="722" y="2435"/>
                  </a:lnTo>
                  <a:lnTo>
                    <a:pt x="740" y="2462"/>
                  </a:lnTo>
                  <a:lnTo>
                    <a:pt x="758" y="2492"/>
                  </a:lnTo>
                  <a:lnTo>
                    <a:pt x="780" y="2514"/>
                  </a:lnTo>
                  <a:lnTo>
                    <a:pt x="780" y="2514"/>
                  </a:lnTo>
                  <a:lnTo>
                    <a:pt x="813" y="2551"/>
                  </a:lnTo>
                  <a:lnTo>
                    <a:pt x="857" y="2583"/>
                  </a:lnTo>
                  <a:lnTo>
                    <a:pt x="902" y="2613"/>
                  </a:lnTo>
                  <a:lnTo>
                    <a:pt x="949" y="2640"/>
                  </a:lnTo>
                  <a:lnTo>
                    <a:pt x="1001" y="2657"/>
                  </a:lnTo>
                  <a:lnTo>
                    <a:pt x="1060" y="2672"/>
                  </a:lnTo>
                  <a:lnTo>
                    <a:pt x="1119" y="2684"/>
                  </a:lnTo>
                  <a:lnTo>
                    <a:pt x="1181" y="2684"/>
                  </a:lnTo>
                  <a:lnTo>
                    <a:pt x="1181" y="2684"/>
                  </a:lnTo>
                  <a:lnTo>
                    <a:pt x="1244" y="2684"/>
                  </a:lnTo>
                  <a:lnTo>
                    <a:pt x="1303" y="2672"/>
                  </a:lnTo>
                  <a:lnTo>
                    <a:pt x="1359" y="2657"/>
                  </a:lnTo>
                  <a:lnTo>
                    <a:pt x="1411" y="2640"/>
                  </a:lnTo>
                  <a:lnTo>
                    <a:pt x="1458" y="2613"/>
                  </a:lnTo>
                  <a:lnTo>
                    <a:pt x="1503" y="2583"/>
                  </a:lnTo>
                  <a:lnTo>
                    <a:pt x="1544" y="2551"/>
                  </a:lnTo>
                  <a:lnTo>
                    <a:pt x="1581" y="2514"/>
                  </a:lnTo>
                  <a:lnTo>
                    <a:pt x="1581" y="2514"/>
                  </a:lnTo>
                  <a:lnTo>
                    <a:pt x="1599" y="2492"/>
                  </a:lnTo>
                  <a:lnTo>
                    <a:pt x="1621" y="2462"/>
                  </a:lnTo>
                  <a:lnTo>
                    <a:pt x="1639" y="2435"/>
                  </a:lnTo>
                  <a:lnTo>
                    <a:pt x="1654" y="2406"/>
                  </a:lnTo>
                  <a:lnTo>
                    <a:pt x="1668" y="2373"/>
                  </a:lnTo>
                  <a:lnTo>
                    <a:pt x="1680" y="2336"/>
                  </a:lnTo>
                  <a:lnTo>
                    <a:pt x="1692" y="2293"/>
                  </a:lnTo>
                  <a:lnTo>
                    <a:pt x="1704" y="2248"/>
                  </a:lnTo>
                  <a:lnTo>
                    <a:pt x="1719" y="2137"/>
                  </a:lnTo>
                  <a:lnTo>
                    <a:pt x="1731" y="2001"/>
                  </a:lnTo>
                  <a:lnTo>
                    <a:pt x="1734" y="1831"/>
                  </a:lnTo>
                  <a:lnTo>
                    <a:pt x="1737" y="1621"/>
                  </a:lnTo>
                  <a:lnTo>
                    <a:pt x="1737" y="1621"/>
                  </a:lnTo>
                  <a:lnTo>
                    <a:pt x="1734" y="1413"/>
                  </a:lnTo>
                  <a:lnTo>
                    <a:pt x="1731" y="1243"/>
                  </a:lnTo>
                  <a:lnTo>
                    <a:pt x="1719" y="1103"/>
                  </a:lnTo>
                  <a:lnTo>
                    <a:pt x="1704" y="996"/>
                  </a:lnTo>
                  <a:lnTo>
                    <a:pt x="1692" y="949"/>
                  </a:lnTo>
                  <a:lnTo>
                    <a:pt x="1680" y="907"/>
                  </a:lnTo>
                  <a:lnTo>
                    <a:pt x="1668" y="870"/>
                  </a:lnTo>
                  <a:lnTo>
                    <a:pt x="1654" y="838"/>
                  </a:lnTo>
                  <a:lnTo>
                    <a:pt x="1639" y="808"/>
                  </a:lnTo>
                  <a:lnTo>
                    <a:pt x="1621" y="778"/>
                  </a:lnTo>
                  <a:lnTo>
                    <a:pt x="1599" y="752"/>
                  </a:lnTo>
                  <a:lnTo>
                    <a:pt x="1581" y="725"/>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3600">
                <a:solidFill>
                  <a:srgbClr val="000000"/>
                </a:solidFill>
              </a:endParaRPr>
            </a:p>
          </p:txBody>
        </p:sp>
        <p:sp>
          <p:nvSpPr>
            <p:cNvPr id="22" name="Freeform 21"/>
            <p:cNvSpPr>
              <a:spLocks noChangeArrowheads="1"/>
            </p:cNvSpPr>
            <p:nvPr/>
          </p:nvSpPr>
          <p:spPr bwMode="auto">
            <a:xfrm>
              <a:off x="7402513" y="2951163"/>
              <a:ext cx="225425" cy="1147762"/>
            </a:xfrm>
            <a:custGeom>
              <a:avLst/>
              <a:gdLst>
                <a:gd name="T0" fmla="*/ 0 w 627"/>
                <a:gd name="T1" fmla="*/ 3188 h 3189"/>
                <a:gd name="T2" fmla="*/ 626 w 627"/>
                <a:gd name="T3" fmla="*/ 3188 h 3189"/>
                <a:gd name="T4" fmla="*/ 626 w 627"/>
                <a:gd name="T5" fmla="*/ 0 h 3189"/>
                <a:gd name="T6" fmla="*/ 0 w 627"/>
                <a:gd name="T7" fmla="*/ 0 h 3189"/>
                <a:gd name="T8" fmla="*/ 0 w 627"/>
                <a:gd name="T9" fmla="*/ 3188 h 3189"/>
              </a:gdLst>
              <a:ahLst/>
              <a:cxnLst>
                <a:cxn ang="0">
                  <a:pos x="T0" y="T1"/>
                </a:cxn>
                <a:cxn ang="0">
                  <a:pos x="T2" y="T3"/>
                </a:cxn>
                <a:cxn ang="0">
                  <a:pos x="T4" y="T5"/>
                </a:cxn>
                <a:cxn ang="0">
                  <a:pos x="T6" y="T7"/>
                </a:cxn>
                <a:cxn ang="0">
                  <a:pos x="T8" y="T9"/>
                </a:cxn>
              </a:cxnLst>
              <a:rect l="0" t="0" r="r" b="b"/>
              <a:pathLst>
                <a:path w="627" h="3189">
                  <a:moveTo>
                    <a:pt x="0" y="3188"/>
                  </a:moveTo>
                  <a:lnTo>
                    <a:pt x="626" y="3188"/>
                  </a:lnTo>
                  <a:lnTo>
                    <a:pt x="626" y="0"/>
                  </a:lnTo>
                  <a:lnTo>
                    <a:pt x="0" y="0"/>
                  </a:lnTo>
                  <a:lnTo>
                    <a:pt x="0" y="318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3600">
                <a:solidFill>
                  <a:srgbClr val="000000"/>
                </a:solidFill>
              </a:endParaRPr>
            </a:p>
          </p:txBody>
        </p:sp>
        <p:sp>
          <p:nvSpPr>
            <p:cNvPr id="23" name="Freeform 22"/>
            <p:cNvSpPr>
              <a:spLocks noChangeArrowheads="1"/>
            </p:cNvSpPr>
            <p:nvPr/>
          </p:nvSpPr>
          <p:spPr bwMode="auto">
            <a:xfrm>
              <a:off x="7945438" y="2951163"/>
              <a:ext cx="879475" cy="1147762"/>
            </a:xfrm>
            <a:custGeom>
              <a:avLst/>
              <a:gdLst>
                <a:gd name="T0" fmla="*/ 1821 w 2444"/>
                <a:gd name="T1" fmla="*/ 0 h 3189"/>
                <a:gd name="T2" fmla="*/ 1821 w 2444"/>
                <a:gd name="T3" fmla="*/ 1954 h 3189"/>
                <a:gd name="T4" fmla="*/ 558 w 2444"/>
                <a:gd name="T5" fmla="*/ 0 h 3189"/>
                <a:gd name="T6" fmla="*/ 0 w 2444"/>
                <a:gd name="T7" fmla="*/ 0 h 3189"/>
                <a:gd name="T8" fmla="*/ 0 w 2444"/>
                <a:gd name="T9" fmla="*/ 3188 h 3189"/>
                <a:gd name="T10" fmla="*/ 625 w 2444"/>
                <a:gd name="T11" fmla="*/ 3188 h 3189"/>
                <a:gd name="T12" fmla="*/ 625 w 2444"/>
                <a:gd name="T13" fmla="*/ 1232 h 3189"/>
                <a:gd name="T14" fmla="*/ 1888 w 2444"/>
                <a:gd name="T15" fmla="*/ 3188 h 3189"/>
                <a:gd name="T16" fmla="*/ 2443 w 2444"/>
                <a:gd name="T17" fmla="*/ 3188 h 3189"/>
                <a:gd name="T18" fmla="*/ 2443 w 2444"/>
                <a:gd name="T19" fmla="*/ 0 h 3189"/>
                <a:gd name="T20" fmla="*/ 1821 w 2444"/>
                <a:gd name="T21" fmla="*/ 0 h 3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44" h="3189">
                  <a:moveTo>
                    <a:pt x="1821" y="0"/>
                  </a:moveTo>
                  <a:lnTo>
                    <a:pt x="1821" y="1954"/>
                  </a:lnTo>
                  <a:lnTo>
                    <a:pt x="558" y="0"/>
                  </a:lnTo>
                  <a:lnTo>
                    <a:pt x="0" y="0"/>
                  </a:lnTo>
                  <a:lnTo>
                    <a:pt x="0" y="3188"/>
                  </a:lnTo>
                  <a:lnTo>
                    <a:pt x="625" y="3188"/>
                  </a:lnTo>
                  <a:lnTo>
                    <a:pt x="625" y="1232"/>
                  </a:lnTo>
                  <a:lnTo>
                    <a:pt x="1888" y="3188"/>
                  </a:lnTo>
                  <a:lnTo>
                    <a:pt x="2443" y="3188"/>
                  </a:lnTo>
                  <a:lnTo>
                    <a:pt x="2443" y="0"/>
                  </a:lnTo>
                  <a:lnTo>
                    <a:pt x="1821"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3600">
                <a:solidFill>
                  <a:srgbClr val="000000"/>
                </a:solidFill>
              </a:endParaRPr>
            </a:p>
          </p:txBody>
        </p:sp>
        <p:sp>
          <p:nvSpPr>
            <p:cNvPr id="24" name="Freeform 23"/>
            <p:cNvSpPr>
              <a:spLocks noChangeArrowheads="1"/>
            </p:cNvSpPr>
            <p:nvPr/>
          </p:nvSpPr>
          <p:spPr bwMode="auto">
            <a:xfrm>
              <a:off x="9101138" y="2951163"/>
              <a:ext cx="825500" cy="1147762"/>
            </a:xfrm>
            <a:custGeom>
              <a:avLst/>
              <a:gdLst>
                <a:gd name="T0" fmla="*/ 0 w 2291"/>
                <a:gd name="T1" fmla="*/ 0 h 3189"/>
                <a:gd name="T2" fmla="*/ 0 w 2291"/>
                <a:gd name="T3" fmla="*/ 554 h 3189"/>
                <a:gd name="T4" fmla="*/ 832 w 2291"/>
                <a:gd name="T5" fmla="*/ 554 h 3189"/>
                <a:gd name="T6" fmla="*/ 832 w 2291"/>
                <a:gd name="T7" fmla="*/ 3188 h 3189"/>
                <a:gd name="T8" fmla="*/ 1458 w 2291"/>
                <a:gd name="T9" fmla="*/ 3188 h 3189"/>
                <a:gd name="T10" fmla="*/ 1458 w 2291"/>
                <a:gd name="T11" fmla="*/ 554 h 3189"/>
                <a:gd name="T12" fmla="*/ 2290 w 2291"/>
                <a:gd name="T13" fmla="*/ 554 h 3189"/>
                <a:gd name="T14" fmla="*/ 2290 w 2291"/>
                <a:gd name="T15" fmla="*/ 0 h 3189"/>
                <a:gd name="T16" fmla="*/ 0 w 2291"/>
                <a:gd name="T17" fmla="*/ 0 h 3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91" h="3189">
                  <a:moveTo>
                    <a:pt x="0" y="0"/>
                  </a:moveTo>
                  <a:lnTo>
                    <a:pt x="0" y="554"/>
                  </a:lnTo>
                  <a:lnTo>
                    <a:pt x="832" y="554"/>
                  </a:lnTo>
                  <a:lnTo>
                    <a:pt x="832" y="3188"/>
                  </a:lnTo>
                  <a:lnTo>
                    <a:pt x="1458" y="3188"/>
                  </a:lnTo>
                  <a:lnTo>
                    <a:pt x="1458" y="554"/>
                  </a:lnTo>
                  <a:lnTo>
                    <a:pt x="2290" y="554"/>
                  </a:lnTo>
                  <a:lnTo>
                    <a:pt x="2290" y="0"/>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3600">
                <a:solidFill>
                  <a:srgbClr val="000000"/>
                </a:solidFill>
              </a:endParaRPr>
            </a:p>
          </p:txBody>
        </p:sp>
        <p:sp>
          <p:nvSpPr>
            <p:cNvPr id="25" name="Freeform 24"/>
            <p:cNvSpPr>
              <a:spLocks noChangeArrowheads="1"/>
            </p:cNvSpPr>
            <p:nvPr/>
          </p:nvSpPr>
          <p:spPr bwMode="auto">
            <a:xfrm>
              <a:off x="185738" y="4389438"/>
              <a:ext cx="828675" cy="215900"/>
            </a:xfrm>
            <a:custGeom>
              <a:avLst/>
              <a:gdLst>
                <a:gd name="T0" fmla="*/ 0 w 2303"/>
                <a:gd name="T1" fmla="*/ 598 h 599"/>
                <a:gd name="T2" fmla="*/ 2302 w 2303"/>
                <a:gd name="T3" fmla="*/ 598 h 599"/>
                <a:gd name="T4" fmla="*/ 2302 w 2303"/>
                <a:gd name="T5" fmla="*/ 0 h 599"/>
                <a:gd name="T6" fmla="*/ 0 w 2303"/>
                <a:gd name="T7" fmla="*/ 0 h 599"/>
                <a:gd name="T8" fmla="*/ 0 w 2303"/>
                <a:gd name="T9" fmla="*/ 598 h 599"/>
              </a:gdLst>
              <a:ahLst/>
              <a:cxnLst>
                <a:cxn ang="0">
                  <a:pos x="T0" y="T1"/>
                </a:cxn>
                <a:cxn ang="0">
                  <a:pos x="T2" y="T3"/>
                </a:cxn>
                <a:cxn ang="0">
                  <a:pos x="T4" y="T5"/>
                </a:cxn>
                <a:cxn ang="0">
                  <a:pos x="T6" y="T7"/>
                </a:cxn>
                <a:cxn ang="0">
                  <a:pos x="T8" y="T9"/>
                </a:cxn>
              </a:cxnLst>
              <a:rect l="0" t="0" r="r" b="b"/>
              <a:pathLst>
                <a:path w="2303" h="599">
                  <a:moveTo>
                    <a:pt x="0" y="598"/>
                  </a:moveTo>
                  <a:lnTo>
                    <a:pt x="2302" y="598"/>
                  </a:lnTo>
                  <a:lnTo>
                    <a:pt x="2302" y="0"/>
                  </a:lnTo>
                  <a:lnTo>
                    <a:pt x="0" y="0"/>
                  </a:lnTo>
                  <a:lnTo>
                    <a:pt x="0" y="59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3600">
                <a:solidFill>
                  <a:srgbClr val="000000"/>
                </a:solidFill>
              </a:endParaRPr>
            </a:p>
          </p:txBody>
        </p:sp>
        <p:sp>
          <p:nvSpPr>
            <p:cNvPr id="26" name="Freeform 25"/>
            <p:cNvSpPr>
              <a:spLocks noChangeArrowheads="1"/>
            </p:cNvSpPr>
            <p:nvPr/>
          </p:nvSpPr>
          <p:spPr bwMode="auto">
            <a:xfrm>
              <a:off x="1871663" y="2941638"/>
              <a:ext cx="857250" cy="1168400"/>
            </a:xfrm>
            <a:custGeom>
              <a:avLst/>
              <a:gdLst>
                <a:gd name="T0" fmla="*/ 1044 w 2380"/>
                <a:gd name="T1" fmla="*/ 3 h 3245"/>
                <a:gd name="T2" fmla="*/ 802 w 2380"/>
                <a:gd name="T3" fmla="*/ 52 h 3245"/>
                <a:gd name="T4" fmla="*/ 592 w 2380"/>
                <a:gd name="T5" fmla="*/ 140 h 3245"/>
                <a:gd name="T6" fmla="*/ 399 w 2380"/>
                <a:gd name="T7" fmla="*/ 269 h 3245"/>
                <a:gd name="T8" fmla="*/ 259 w 2380"/>
                <a:gd name="T9" fmla="*/ 411 h 3245"/>
                <a:gd name="T10" fmla="*/ 99 w 2380"/>
                <a:gd name="T11" fmla="*/ 678 h 3245"/>
                <a:gd name="T12" fmla="*/ 22 w 2380"/>
                <a:gd name="T13" fmla="*/ 980 h 3245"/>
                <a:gd name="T14" fmla="*/ 0 w 2380"/>
                <a:gd name="T15" fmla="*/ 1421 h 3245"/>
                <a:gd name="T16" fmla="*/ 3 w 2380"/>
                <a:gd name="T17" fmla="*/ 2010 h 3245"/>
                <a:gd name="T18" fmla="*/ 37 w 2380"/>
                <a:gd name="T19" fmla="*/ 2341 h 3245"/>
                <a:gd name="T20" fmla="*/ 129 w 2380"/>
                <a:gd name="T21" fmla="*/ 2637 h 3245"/>
                <a:gd name="T22" fmla="*/ 314 w 2380"/>
                <a:gd name="T23" fmla="*/ 2893 h 3245"/>
                <a:gd name="T24" fmla="*/ 447 w 2380"/>
                <a:gd name="T25" fmla="*/ 3007 h 3245"/>
                <a:gd name="T26" fmla="*/ 644 w 2380"/>
                <a:gd name="T27" fmla="*/ 3130 h 3245"/>
                <a:gd name="T28" fmla="*/ 866 w 2380"/>
                <a:gd name="T29" fmla="*/ 3208 h 3245"/>
                <a:gd name="T30" fmla="*/ 1110 w 2380"/>
                <a:gd name="T31" fmla="*/ 3241 h 3245"/>
                <a:gd name="T32" fmla="*/ 1298 w 2380"/>
                <a:gd name="T33" fmla="*/ 3238 h 3245"/>
                <a:gd name="T34" fmla="*/ 1542 w 2380"/>
                <a:gd name="T35" fmla="*/ 3196 h 3245"/>
                <a:gd name="T36" fmla="*/ 1769 w 2380"/>
                <a:gd name="T37" fmla="*/ 3110 h 3245"/>
                <a:gd name="T38" fmla="*/ 1976 w 2380"/>
                <a:gd name="T39" fmla="*/ 2971 h 3245"/>
                <a:gd name="T40" fmla="*/ 2117 w 2380"/>
                <a:gd name="T41" fmla="*/ 2838 h 3245"/>
                <a:gd name="T42" fmla="*/ 2246 w 2380"/>
                <a:gd name="T43" fmla="*/ 2645 h 3245"/>
                <a:gd name="T44" fmla="*/ 2327 w 2380"/>
                <a:gd name="T45" fmla="*/ 2419 h 3245"/>
                <a:gd name="T46" fmla="*/ 2372 w 2380"/>
                <a:gd name="T47" fmla="*/ 2149 h 3245"/>
                <a:gd name="T48" fmla="*/ 1317 w 2380"/>
                <a:gd name="T49" fmla="*/ 1443 h 3245"/>
                <a:gd name="T50" fmla="*/ 1762 w 2380"/>
                <a:gd name="T51" fmla="*/ 2084 h 3245"/>
                <a:gd name="T52" fmla="*/ 1727 w 2380"/>
                <a:gd name="T53" fmla="*/ 2315 h 3245"/>
                <a:gd name="T54" fmla="*/ 1616 w 2380"/>
                <a:gd name="T55" fmla="*/ 2508 h 3245"/>
                <a:gd name="T56" fmla="*/ 1483 w 2380"/>
                <a:gd name="T57" fmla="*/ 2616 h 3245"/>
                <a:gd name="T58" fmla="*/ 1243 w 2380"/>
                <a:gd name="T59" fmla="*/ 2685 h 3245"/>
                <a:gd name="T60" fmla="*/ 1054 w 2380"/>
                <a:gd name="T61" fmla="*/ 2675 h 3245"/>
                <a:gd name="T62" fmla="*/ 851 w 2380"/>
                <a:gd name="T63" fmla="*/ 2589 h 3245"/>
                <a:gd name="T64" fmla="*/ 755 w 2380"/>
                <a:gd name="T65" fmla="*/ 2497 h 3245"/>
                <a:gd name="T66" fmla="*/ 688 w 2380"/>
                <a:gd name="T67" fmla="*/ 2379 h 3245"/>
                <a:gd name="T68" fmla="*/ 639 w 2380"/>
                <a:gd name="T69" fmla="*/ 2143 h 3245"/>
                <a:gd name="T70" fmla="*/ 622 w 2380"/>
                <a:gd name="T71" fmla="*/ 1621 h 3245"/>
                <a:gd name="T72" fmla="*/ 654 w 2380"/>
                <a:gd name="T73" fmla="*/ 995 h 3245"/>
                <a:gd name="T74" fmla="*/ 699 w 2380"/>
                <a:gd name="T75" fmla="*/ 836 h 3245"/>
                <a:gd name="T76" fmla="*/ 777 w 2380"/>
                <a:gd name="T77" fmla="*/ 725 h 3245"/>
                <a:gd name="T78" fmla="*/ 895 w 2380"/>
                <a:gd name="T79" fmla="*/ 624 h 3245"/>
                <a:gd name="T80" fmla="*/ 1113 w 2380"/>
                <a:gd name="T81" fmla="*/ 559 h 3245"/>
                <a:gd name="T82" fmla="*/ 1276 w 2380"/>
                <a:gd name="T83" fmla="*/ 562 h 3245"/>
                <a:gd name="T84" fmla="*/ 1454 w 2380"/>
                <a:gd name="T85" fmla="*/ 610 h 3245"/>
                <a:gd name="T86" fmla="*/ 1591 w 2380"/>
                <a:gd name="T87" fmla="*/ 710 h 3245"/>
                <a:gd name="T88" fmla="*/ 1688 w 2380"/>
                <a:gd name="T89" fmla="*/ 855 h 3245"/>
                <a:gd name="T90" fmla="*/ 2361 w 2380"/>
                <a:gd name="T91" fmla="*/ 940 h 3245"/>
                <a:gd name="T92" fmla="*/ 2228 w 2380"/>
                <a:gd name="T93" fmla="*/ 580 h 3245"/>
                <a:gd name="T94" fmla="*/ 2024 w 2380"/>
                <a:gd name="T95" fmla="*/ 314 h 3245"/>
                <a:gd name="T96" fmla="*/ 1873 w 2380"/>
                <a:gd name="T97" fmla="*/ 192 h 3245"/>
                <a:gd name="T98" fmla="*/ 1690 w 2380"/>
                <a:gd name="T99" fmla="*/ 96 h 3245"/>
                <a:gd name="T100" fmla="*/ 1480 w 2380"/>
                <a:gd name="T101" fmla="*/ 29 h 3245"/>
                <a:gd name="T102" fmla="*/ 1239 w 2380"/>
                <a:gd name="T103" fmla="*/ 0 h 3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380" h="3245">
                  <a:moveTo>
                    <a:pt x="1172" y="0"/>
                  </a:moveTo>
                  <a:lnTo>
                    <a:pt x="1172" y="0"/>
                  </a:lnTo>
                  <a:lnTo>
                    <a:pt x="1110" y="0"/>
                  </a:lnTo>
                  <a:lnTo>
                    <a:pt x="1044" y="3"/>
                  </a:lnTo>
                  <a:lnTo>
                    <a:pt x="980" y="12"/>
                  </a:lnTo>
                  <a:lnTo>
                    <a:pt x="921" y="22"/>
                  </a:lnTo>
                  <a:lnTo>
                    <a:pt x="861" y="37"/>
                  </a:lnTo>
                  <a:lnTo>
                    <a:pt x="802" y="52"/>
                  </a:lnTo>
                  <a:lnTo>
                    <a:pt x="747" y="71"/>
                  </a:lnTo>
                  <a:lnTo>
                    <a:pt x="696" y="89"/>
                  </a:lnTo>
                  <a:lnTo>
                    <a:pt x="639" y="115"/>
                  </a:lnTo>
                  <a:lnTo>
                    <a:pt x="592" y="140"/>
                  </a:lnTo>
                  <a:lnTo>
                    <a:pt x="540" y="170"/>
                  </a:lnTo>
                  <a:lnTo>
                    <a:pt x="491" y="200"/>
                  </a:lnTo>
                  <a:lnTo>
                    <a:pt x="447" y="234"/>
                  </a:lnTo>
                  <a:lnTo>
                    <a:pt x="399" y="269"/>
                  </a:lnTo>
                  <a:lnTo>
                    <a:pt x="355" y="308"/>
                  </a:lnTo>
                  <a:lnTo>
                    <a:pt x="314" y="348"/>
                  </a:lnTo>
                  <a:lnTo>
                    <a:pt x="314" y="348"/>
                  </a:lnTo>
                  <a:lnTo>
                    <a:pt x="259" y="411"/>
                  </a:lnTo>
                  <a:lnTo>
                    <a:pt x="207" y="473"/>
                  </a:lnTo>
                  <a:lnTo>
                    <a:pt x="166" y="540"/>
                  </a:lnTo>
                  <a:lnTo>
                    <a:pt x="129" y="607"/>
                  </a:lnTo>
                  <a:lnTo>
                    <a:pt x="99" y="678"/>
                  </a:lnTo>
                  <a:lnTo>
                    <a:pt x="74" y="747"/>
                  </a:lnTo>
                  <a:lnTo>
                    <a:pt x="52" y="821"/>
                  </a:lnTo>
                  <a:lnTo>
                    <a:pt x="37" y="900"/>
                  </a:lnTo>
                  <a:lnTo>
                    <a:pt x="22" y="980"/>
                  </a:lnTo>
                  <a:lnTo>
                    <a:pt x="15" y="1063"/>
                  </a:lnTo>
                  <a:lnTo>
                    <a:pt x="7" y="1147"/>
                  </a:lnTo>
                  <a:lnTo>
                    <a:pt x="3" y="1236"/>
                  </a:lnTo>
                  <a:lnTo>
                    <a:pt x="0" y="1421"/>
                  </a:lnTo>
                  <a:lnTo>
                    <a:pt x="0" y="1621"/>
                  </a:lnTo>
                  <a:lnTo>
                    <a:pt x="0" y="1621"/>
                  </a:lnTo>
                  <a:lnTo>
                    <a:pt x="0" y="1821"/>
                  </a:lnTo>
                  <a:lnTo>
                    <a:pt x="3" y="2010"/>
                  </a:lnTo>
                  <a:lnTo>
                    <a:pt x="7" y="2094"/>
                  </a:lnTo>
                  <a:lnTo>
                    <a:pt x="15" y="2183"/>
                  </a:lnTo>
                  <a:lnTo>
                    <a:pt x="22" y="2265"/>
                  </a:lnTo>
                  <a:lnTo>
                    <a:pt x="37" y="2341"/>
                  </a:lnTo>
                  <a:lnTo>
                    <a:pt x="52" y="2419"/>
                  </a:lnTo>
                  <a:lnTo>
                    <a:pt x="74" y="2493"/>
                  </a:lnTo>
                  <a:lnTo>
                    <a:pt x="99" y="2567"/>
                  </a:lnTo>
                  <a:lnTo>
                    <a:pt x="129" y="2637"/>
                  </a:lnTo>
                  <a:lnTo>
                    <a:pt x="166" y="2705"/>
                  </a:lnTo>
                  <a:lnTo>
                    <a:pt x="207" y="2767"/>
                  </a:lnTo>
                  <a:lnTo>
                    <a:pt x="259" y="2833"/>
                  </a:lnTo>
                  <a:lnTo>
                    <a:pt x="314" y="2893"/>
                  </a:lnTo>
                  <a:lnTo>
                    <a:pt x="314" y="2893"/>
                  </a:lnTo>
                  <a:lnTo>
                    <a:pt x="355" y="2933"/>
                  </a:lnTo>
                  <a:lnTo>
                    <a:pt x="399" y="2974"/>
                  </a:lnTo>
                  <a:lnTo>
                    <a:pt x="447" y="3007"/>
                  </a:lnTo>
                  <a:lnTo>
                    <a:pt x="496" y="3041"/>
                  </a:lnTo>
                  <a:lnTo>
                    <a:pt x="543" y="3075"/>
                  </a:lnTo>
                  <a:lnTo>
                    <a:pt x="592" y="3104"/>
                  </a:lnTo>
                  <a:lnTo>
                    <a:pt x="644" y="3130"/>
                  </a:lnTo>
                  <a:lnTo>
                    <a:pt x="696" y="3152"/>
                  </a:lnTo>
                  <a:lnTo>
                    <a:pt x="750" y="3174"/>
                  </a:lnTo>
                  <a:lnTo>
                    <a:pt x="807" y="3193"/>
                  </a:lnTo>
                  <a:lnTo>
                    <a:pt x="866" y="3208"/>
                  </a:lnTo>
                  <a:lnTo>
                    <a:pt x="925" y="3218"/>
                  </a:lnTo>
                  <a:lnTo>
                    <a:pt x="984" y="3229"/>
                  </a:lnTo>
                  <a:lnTo>
                    <a:pt x="1046" y="3238"/>
                  </a:lnTo>
                  <a:lnTo>
                    <a:pt x="1110" y="3241"/>
                  </a:lnTo>
                  <a:lnTo>
                    <a:pt x="1172" y="3244"/>
                  </a:lnTo>
                  <a:lnTo>
                    <a:pt x="1172" y="3244"/>
                  </a:lnTo>
                  <a:lnTo>
                    <a:pt x="1239" y="3241"/>
                  </a:lnTo>
                  <a:lnTo>
                    <a:pt x="1298" y="3238"/>
                  </a:lnTo>
                  <a:lnTo>
                    <a:pt x="1362" y="3233"/>
                  </a:lnTo>
                  <a:lnTo>
                    <a:pt x="1424" y="3223"/>
                  </a:lnTo>
                  <a:lnTo>
                    <a:pt x="1483" y="3211"/>
                  </a:lnTo>
                  <a:lnTo>
                    <a:pt x="1542" y="3196"/>
                  </a:lnTo>
                  <a:lnTo>
                    <a:pt x="1599" y="3181"/>
                  </a:lnTo>
                  <a:lnTo>
                    <a:pt x="1658" y="3159"/>
                  </a:lnTo>
                  <a:lnTo>
                    <a:pt x="1713" y="3137"/>
                  </a:lnTo>
                  <a:lnTo>
                    <a:pt x="1769" y="3110"/>
                  </a:lnTo>
                  <a:lnTo>
                    <a:pt x="1821" y="3081"/>
                  </a:lnTo>
                  <a:lnTo>
                    <a:pt x="1876" y="3048"/>
                  </a:lnTo>
                  <a:lnTo>
                    <a:pt x="1927" y="3011"/>
                  </a:lnTo>
                  <a:lnTo>
                    <a:pt x="1976" y="2971"/>
                  </a:lnTo>
                  <a:lnTo>
                    <a:pt x="2028" y="2927"/>
                  </a:lnTo>
                  <a:lnTo>
                    <a:pt x="2075" y="2882"/>
                  </a:lnTo>
                  <a:lnTo>
                    <a:pt x="2075" y="2882"/>
                  </a:lnTo>
                  <a:lnTo>
                    <a:pt x="2117" y="2838"/>
                  </a:lnTo>
                  <a:lnTo>
                    <a:pt x="2154" y="2789"/>
                  </a:lnTo>
                  <a:lnTo>
                    <a:pt x="2186" y="2745"/>
                  </a:lnTo>
                  <a:lnTo>
                    <a:pt x="2216" y="2693"/>
                  </a:lnTo>
                  <a:lnTo>
                    <a:pt x="2246" y="2645"/>
                  </a:lnTo>
                  <a:lnTo>
                    <a:pt x="2272" y="2592"/>
                  </a:lnTo>
                  <a:lnTo>
                    <a:pt x="2295" y="2537"/>
                  </a:lnTo>
                  <a:lnTo>
                    <a:pt x="2312" y="2478"/>
                  </a:lnTo>
                  <a:lnTo>
                    <a:pt x="2327" y="2419"/>
                  </a:lnTo>
                  <a:lnTo>
                    <a:pt x="2342" y="2355"/>
                  </a:lnTo>
                  <a:lnTo>
                    <a:pt x="2354" y="2291"/>
                  </a:lnTo>
                  <a:lnTo>
                    <a:pt x="2364" y="2223"/>
                  </a:lnTo>
                  <a:lnTo>
                    <a:pt x="2372" y="2149"/>
                  </a:lnTo>
                  <a:lnTo>
                    <a:pt x="2376" y="2072"/>
                  </a:lnTo>
                  <a:lnTo>
                    <a:pt x="2379" y="1909"/>
                  </a:lnTo>
                  <a:lnTo>
                    <a:pt x="2379" y="1443"/>
                  </a:lnTo>
                  <a:lnTo>
                    <a:pt x="1317" y="1443"/>
                  </a:lnTo>
                  <a:lnTo>
                    <a:pt x="1317" y="1961"/>
                  </a:lnTo>
                  <a:lnTo>
                    <a:pt x="1762" y="1961"/>
                  </a:lnTo>
                  <a:lnTo>
                    <a:pt x="1762" y="2084"/>
                  </a:lnTo>
                  <a:lnTo>
                    <a:pt x="1762" y="2084"/>
                  </a:lnTo>
                  <a:lnTo>
                    <a:pt x="1762" y="2146"/>
                  </a:lnTo>
                  <a:lnTo>
                    <a:pt x="1754" y="2202"/>
                  </a:lnTo>
                  <a:lnTo>
                    <a:pt x="1742" y="2262"/>
                  </a:lnTo>
                  <a:lnTo>
                    <a:pt x="1727" y="2315"/>
                  </a:lnTo>
                  <a:lnTo>
                    <a:pt x="1710" y="2367"/>
                  </a:lnTo>
                  <a:lnTo>
                    <a:pt x="1683" y="2415"/>
                  </a:lnTo>
                  <a:lnTo>
                    <a:pt x="1653" y="2463"/>
                  </a:lnTo>
                  <a:lnTo>
                    <a:pt x="1616" y="2508"/>
                  </a:lnTo>
                  <a:lnTo>
                    <a:pt x="1616" y="2508"/>
                  </a:lnTo>
                  <a:lnTo>
                    <a:pt x="1576" y="2548"/>
                  </a:lnTo>
                  <a:lnTo>
                    <a:pt x="1532" y="2582"/>
                  </a:lnTo>
                  <a:lnTo>
                    <a:pt x="1483" y="2616"/>
                  </a:lnTo>
                  <a:lnTo>
                    <a:pt x="1428" y="2641"/>
                  </a:lnTo>
                  <a:lnTo>
                    <a:pt x="1369" y="2660"/>
                  </a:lnTo>
                  <a:lnTo>
                    <a:pt x="1310" y="2675"/>
                  </a:lnTo>
                  <a:lnTo>
                    <a:pt x="1243" y="2685"/>
                  </a:lnTo>
                  <a:lnTo>
                    <a:pt x="1172" y="2685"/>
                  </a:lnTo>
                  <a:lnTo>
                    <a:pt x="1172" y="2685"/>
                  </a:lnTo>
                  <a:lnTo>
                    <a:pt x="1113" y="2685"/>
                  </a:lnTo>
                  <a:lnTo>
                    <a:pt x="1054" y="2675"/>
                  </a:lnTo>
                  <a:lnTo>
                    <a:pt x="995" y="2663"/>
                  </a:lnTo>
                  <a:lnTo>
                    <a:pt x="943" y="2645"/>
                  </a:lnTo>
                  <a:lnTo>
                    <a:pt x="895" y="2619"/>
                  </a:lnTo>
                  <a:lnTo>
                    <a:pt x="851" y="2589"/>
                  </a:lnTo>
                  <a:lnTo>
                    <a:pt x="810" y="2560"/>
                  </a:lnTo>
                  <a:lnTo>
                    <a:pt x="777" y="2523"/>
                  </a:lnTo>
                  <a:lnTo>
                    <a:pt x="777" y="2523"/>
                  </a:lnTo>
                  <a:lnTo>
                    <a:pt x="755" y="2497"/>
                  </a:lnTo>
                  <a:lnTo>
                    <a:pt x="733" y="2471"/>
                  </a:lnTo>
                  <a:lnTo>
                    <a:pt x="718" y="2441"/>
                  </a:lnTo>
                  <a:lnTo>
                    <a:pt x="699" y="2412"/>
                  </a:lnTo>
                  <a:lnTo>
                    <a:pt x="688" y="2379"/>
                  </a:lnTo>
                  <a:lnTo>
                    <a:pt x="673" y="2338"/>
                  </a:lnTo>
                  <a:lnTo>
                    <a:pt x="662" y="2297"/>
                  </a:lnTo>
                  <a:lnTo>
                    <a:pt x="654" y="2253"/>
                  </a:lnTo>
                  <a:lnTo>
                    <a:pt x="639" y="2143"/>
                  </a:lnTo>
                  <a:lnTo>
                    <a:pt x="629" y="2001"/>
                  </a:lnTo>
                  <a:lnTo>
                    <a:pt x="625" y="1832"/>
                  </a:lnTo>
                  <a:lnTo>
                    <a:pt x="622" y="1621"/>
                  </a:lnTo>
                  <a:lnTo>
                    <a:pt x="622" y="1621"/>
                  </a:lnTo>
                  <a:lnTo>
                    <a:pt x="625" y="1413"/>
                  </a:lnTo>
                  <a:lnTo>
                    <a:pt x="629" y="1240"/>
                  </a:lnTo>
                  <a:lnTo>
                    <a:pt x="639" y="1103"/>
                  </a:lnTo>
                  <a:lnTo>
                    <a:pt x="654" y="995"/>
                  </a:lnTo>
                  <a:lnTo>
                    <a:pt x="662" y="947"/>
                  </a:lnTo>
                  <a:lnTo>
                    <a:pt x="673" y="906"/>
                  </a:lnTo>
                  <a:lnTo>
                    <a:pt x="688" y="870"/>
                  </a:lnTo>
                  <a:lnTo>
                    <a:pt x="699" y="836"/>
                  </a:lnTo>
                  <a:lnTo>
                    <a:pt x="718" y="807"/>
                  </a:lnTo>
                  <a:lnTo>
                    <a:pt x="733" y="777"/>
                  </a:lnTo>
                  <a:lnTo>
                    <a:pt x="755" y="752"/>
                  </a:lnTo>
                  <a:lnTo>
                    <a:pt x="777" y="725"/>
                  </a:lnTo>
                  <a:lnTo>
                    <a:pt x="777" y="725"/>
                  </a:lnTo>
                  <a:lnTo>
                    <a:pt x="810" y="688"/>
                  </a:lnTo>
                  <a:lnTo>
                    <a:pt x="851" y="654"/>
                  </a:lnTo>
                  <a:lnTo>
                    <a:pt x="895" y="624"/>
                  </a:lnTo>
                  <a:lnTo>
                    <a:pt x="943" y="604"/>
                  </a:lnTo>
                  <a:lnTo>
                    <a:pt x="995" y="580"/>
                  </a:lnTo>
                  <a:lnTo>
                    <a:pt x="1054" y="565"/>
                  </a:lnTo>
                  <a:lnTo>
                    <a:pt x="1113" y="559"/>
                  </a:lnTo>
                  <a:lnTo>
                    <a:pt x="1172" y="555"/>
                  </a:lnTo>
                  <a:lnTo>
                    <a:pt x="1172" y="555"/>
                  </a:lnTo>
                  <a:lnTo>
                    <a:pt x="1229" y="555"/>
                  </a:lnTo>
                  <a:lnTo>
                    <a:pt x="1276" y="562"/>
                  </a:lnTo>
                  <a:lnTo>
                    <a:pt x="1325" y="570"/>
                  </a:lnTo>
                  <a:lnTo>
                    <a:pt x="1369" y="580"/>
                  </a:lnTo>
                  <a:lnTo>
                    <a:pt x="1414" y="595"/>
                  </a:lnTo>
                  <a:lnTo>
                    <a:pt x="1454" y="610"/>
                  </a:lnTo>
                  <a:lnTo>
                    <a:pt x="1491" y="633"/>
                  </a:lnTo>
                  <a:lnTo>
                    <a:pt x="1528" y="654"/>
                  </a:lnTo>
                  <a:lnTo>
                    <a:pt x="1557" y="681"/>
                  </a:lnTo>
                  <a:lnTo>
                    <a:pt x="1591" y="710"/>
                  </a:lnTo>
                  <a:lnTo>
                    <a:pt x="1616" y="740"/>
                  </a:lnTo>
                  <a:lnTo>
                    <a:pt x="1643" y="777"/>
                  </a:lnTo>
                  <a:lnTo>
                    <a:pt x="1668" y="814"/>
                  </a:lnTo>
                  <a:lnTo>
                    <a:pt x="1688" y="855"/>
                  </a:lnTo>
                  <a:lnTo>
                    <a:pt x="1710" y="895"/>
                  </a:lnTo>
                  <a:lnTo>
                    <a:pt x="1725" y="940"/>
                  </a:lnTo>
                  <a:lnTo>
                    <a:pt x="2361" y="940"/>
                  </a:lnTo>
                  <a:lnTo>
                    <a:pt x="2361" y="940"/>
                  </a:lnTo>
                  <a:lnTo>
                    <a:pt x="2334" y="847"/>
                  </a:lnTo>
                  <a:lnTo>
                    <a:pt x="2305" y="755"/>
                  </a:lnTo>
                  <a:lnTo>
                    <a:pt x="2272" y="666"/>
                  </a:lnTo>
                  <a:lnTo>
                    <a:pt x="2228" y="580"/>
                  </a:lnTo>
                  <a:lnTo>
                    <a:pt x="2179" y="500"/>
                  </a:lnTo>
                  <a:lnTo>
                    <a:pt x="2124" y="422"/>
                  </a:lnTo>
                  <a:lnTo>
                    <a:pt x="2061" y="348"/>
                  </a:lnTo>
                  <a:lnTo>
                    <a:pt x="2024" y="314"/>
                  </a:lnTo>
                  <a:lnTo>
                    <a:pt x="1991" y="281"/>
                  </a:lnTo>
                  <a:lnTo>
                    <a:pt x="1954" y="248"/>
                  </a:lnTo>
                  <a:lnTo>
                    <a:pt x="1913" y="219"/>
                  </a:lnTo>
                  <a:lnTo>
                    <a:pt x="1873" y="192"/>
                  </a:lnTo>
                  <a:lnTo>
                    <a:pt x="1831" y="163"/>
                  </a:lnTo>
                  <a:lnTo>
                    <a:pt x="1784" y="140"/>
                  </a:lnTo>
                  <a:lnTo>
                    <a:pt x="1739" y="115"/>
                  </a:lnTo>
                  <a:lnTo>
                    <a:pt x="1690" y="96"/>
                  </a:lnTo>
                  <a:lnTo>
                    <a:pt x="1639" y="74"/>
                  </a:lnTo>
                  <a:lnTo>
                    <a:pt x="1587" y="59"/>
                  </a:lnTo>
                  <a:lnTo>
                    <a:pt x="1535" y="44"/>
                  </a:lnTo>
                  <a:lnTo>
                    <a:pt x="1480" y="29"/>
                  </a:lnTo>
                  <a:lnTo>
                    <a:pt x="1424" y="18"/>
                  </a:lnTo>
                  <a:lnTo>
                    <a:pt x="1365" y="12"/>
                  </a:lnTo>
                  <a:lnTo>
                    <a:pt x="1303" y="3"/>
                  </a:lnTo>
                  <a:lnTo>
                    <a:pt x="1239" y="0"/>
                  </a:lnTo>
                  <a:lnTo>
                    <a:pt x="1172"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3600">
                <a:solidFill>
                  <a:srgbClr val="000000"/>
                </a:solidFill>
              </a:endParaRPr>
            </a:p>
          </p:txBody>
        </p:sp>
      </p:grpSp>
      <p:sp>
        <p:nvSpPr>
          <p:cNvPr id="34" name="Slide Number Placeholder 5"/>
          <p:cNvSpPr txBox="1">
            <a:spLocks/>
          </p:cNvSpPr>
          <p:nvPr/>
        </p:nvSpPr>
        <p:spPr>
          <a:xfrm>
            <a:off x="372035" y="6356353"/>
            <a:ext cx="4901714"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accent5"/>
                </a:solidFill>
                <a:latin typeface="Microsoft Sans Serif" charset="0"/>
                <a:ea typeface="Microsoft Sans Serif" charset="0"/>
                <a:cs typeface="Microsoft Sans Serif"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defRPr/>
            </a:pPr>
            <a:r>
              <a:rPr lang="en-US" sz="800" dirty="0">
                <a:solidFill>
                  <a:srgbClr val="FFFFFF"/>
                </a:solidFill>
                <a:latin typeface="Arial" charset="0"/>
                <a:ea typeface="Arial" charset="0"/>
                <a:cs typeface="Arial" charset="0"/>
              </a:rPr>
              <a:t>© 2018 </a:t>
            </a:r>
            <a:r>
              <a:rPr lang="en-US" sz="800" dirty="0" err="1">
                <a:solidFill>
                  <a:srgbClr val="FFFFFF"/>
                </a:solidFill>
                <a:latin typeface="Arial" charset="0"/>
                <a:ea typeface="Arial" charset="0"/>
                <a:cs typeface="Arial" charset="0"/>
              </a:rPr>
              <a:t>Rightpoint</a:t>
            </a:r>
            <a:r>
              <a:rPr lang="en-US" sz="800" dirty="0">
                <a:solidFill>
                  <a:srgbClr val="FFFFFF"/>
                </a:solidFill>
                <a:latin typeface="Arial" charset="0"/>
                <a:ea typeface="Arial" charset="0"/>
                <a:cs typeface="Arial" charset="0"/>
              </a:rPr>
              <a:t>. All rights reserved. Confidential.</a:t>
            </a:r>
          </a:p>
        </p:txBody>
      </p:sp>
      <p:grpSp>
        <p:nvGrpSpPr>
          <p:cNvPr id="35" name="Group 34">
            <a:extLst>
              <a:ext uri="{FF2B5EF4-FFF2-40B4-BE49-F238E27FC236}">
                <a16:creationId xmlns:a16="http://schemas.microsoft.com/office/drawing/2014/main" id="{E89054C8-1939-5F44-BC97-36BA4909A02A}"/>
              </a:ext>
            </a:extLst>
          </p:cNvPr>
          <p:cNvGrpSpPr/>
          <p:nvPr userDrawn="1"/>
        </p:nvGrpSpPr>
        <p:grpSpPr>
          <a:xfrm>
            <a:off x="423863" y="0"/>
            <a:ext cx="11444766" cy="6858000"/>
            <a:chOff x="423863" y="1060450"/>
            <a:chExt cx="9023350" cy="5407025"/>
          </a:xfrm>
          <a:solidFill>
            <a:srgbClr val="F3B20C"/>
          </a:solidFill>
        </p:grpSpPr>
        <p:sp>
          <p:nvSpPr>
            <p:cNvPr id="36" name="Freeform 35">
              <a:extLst>
                <a:ext uri="{FF2B5EF4-FFF2-40B4-BE49-F238E27FC236}">
                  <a16:creationId xmlns:a16="http://schemas.microsoft.com/office/drawing/2014/main" id="{7F2F0A29-8AD5-0B44-A179-AB27FCCD8031}"/>
                </a:ext>
              </a:extLst>
            </p:cNvPr>
            <p:cNvSpPr>
              <a:spLocks noChangeArrowheads="1"/>
            </p:cNvSpPr>
            <p:nvPr userDrawn="1"/>
          </p:nvSpPr>
          <p:spPr bwMode="auto">
            <a:xfrm>
              <a:off x="423863" y="1060450"/>
              <a:ext cx="1089025" cy="1784350"/>
            </a:xfrm>
            <a:custGeom>
              <a:avLst/>
              <a:gdLst>
                <a:gd name="T0" fmla="*/ 1512 w 3025"/>
                <a:gd name="T1" fmla="*/ 4954 h 4955"/>
                <a:gd name="T2" fmla="*/ 0 w 3025"/>
                <a:gd name="T3" fmla="*/ 4954 h 4955"/>
                <a:gd name="T4" fmla="*/ 0 w 3025"/>
                <a:gd name="T5" fmla="*/ 0 h 4955"/>
                <a:gd name="T6" fmla="*/ 3024 w 3025"/>
                <a:gd name="T7" fmla="*/ 0 h 4955"/>
                <a:gd name="T8" fmla="*/ 3024 w 3025"/>
                <a:gd name="T9" fmla="*/ 4954 h 4955"/>
                <a:gd name="T10" fmla="*/ 1512 w 3025"/>
                <a:gd name="T11" fmla="*/ 4954 h 4955"/>
              </a:gdLst>
              <a:ahLst/>
              <a:cxnLst>
                <a:cxn ang="0">
                  <a:pos x="T0" y="T1"/>
                </a:cxn>
                <a:cxn ang="0">
                  <a:pos x="T2" y="T3"/>
                </a:cxn>
                <a:cxn ang="0">
                  <a:pos x="T4" y="T5"/>
                </a:cxn>
                <a:cxn ang="0">
                  <a:pos x="T6" y="T7"/>
                </a:cxn>
                <a:cxn ang="0">
                  <a:pos x="T8" y="T9"/>
                </a:cxn>
                <a:cxn ang="0">
                  <a:pos x="T10" y="T11"/>
                </a:cxn>
              </a:cxnLst>
              <a:rect l="0" t="0" r="r" b="b"/>
              <a:pathLst>
                <a:path w="3025" h="4955">
                  <a:moveTo>
                    <a:pt x="1512" y="4954"/>
                  </a:moveTo>
                  <a:lnTo>
                    <a:pt x="0" y="4954"/>
                  </a:lnTo>
                  <a:lnTo>
                    <a:pt x="0" y="0"/>
                  </a:lnTo>
                  <a:lnTo>
                    <a:pt x="3024" y="0"/>
                  </a:lnTo>
                  <a:lnTo>
                    <a:pt x="3024" y="4954"/>
                  </a:lnTo>
                  <a:lnTo>
                    <a:pt x="1512" y="495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7" name="Freeform 36">
              <a:extLst>
                <a:ext uri="{FF2B5EF4-FFF2-40B4-BE49-F238E27FC236}">
                  <a16:creationId xmlns:a16="http://schemas.microsoft.com/office/drawing/2014/main" id="{CEC21672-28CC-9C49-A94B-73F97EC53665}"/>
                </a:ext>
              </a:extLst>
            </p:cNvPr>
            <p:cNvSpPr>
              <a:spLocks noChangeArrowheads="1"/>
            </p:cNvSpPr>
            <p:nvPr userDrawn="1"/>
          </p:nvSpPr>
          <p:spPr bwMode="auto">
            <a:xfrm>
              <a:off x="2514600" y="1060450"/>
              <a:ext cx="2135188" cy="1784350"/>
            </a:xfrm>
            <a:custGeom>
              <a:avLst/>
              <a:gdLst>
                <a:gd name="T0" fmla="*/ 0 w 5931"/>
                <a:gd name="T1" fmla="*/ 0 h 4955"/>
                <a:gd name="T2" fmla="*/ 2421 w 5931"/>
                <a:gd name="T3" fmla="*/ 4954 h 4955"/>
                <a:gd name="T4" fmla="*/ 5930 w 5931"/>
                <a:gd name="T5" fmla="*/ 4954 h 4955"/>
                <a:gd name="T6" fmla="*/ 3364 w 5931"/>
                <a:gd name="T7" fmla="*/ 0 h 4955"/>
                <a:gd name="T8" fmla="*/ 0 w 5931"/>
                <a:gd name="T9" fmla="*/ 0 h 4955"/>
              </a:gdLst>
              <a:ahLst/>
              <a:cxnLst>
                <a:cxn ang="0">
                  <a:pos x="T0" y="T1"/>
                </a:cxn>
                <a:cxn ang="0">
                  <a:pos x="T2" y="T3"/>
                </a:cxn>
                <a:cxn ang="0">
                  <a:pos x="T4" y="T5"/>
                </a:cxn>
                <a:cxn ang="0">
                  <a:pos x="T6" y="T7"/>
                </a:cxn>
                <a:cxn ang="0">
                  <a:pos x="T8" y="T9"/>
                </a:cxn>
              </a:cxnLst>
              <a:rect l="0" t="0" r="r" b="b"/>
              <a:pathLst>
                <a:path w="5931" h="4955">
                  <a:moveTo>
                    <a:pt x="0" y="0"/>
                  </a:moveTo>
                  <a:lnTo>
                    <a:pt x="2421" y="4954"/>
                  </a:lnTo>
                  <a:lnTo>
                    <a:pt x="5930" y="4954"/>
                  </a:lnTo>
                  <a:lnTo>
                    <a:pt x="3364" y="0"/>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8" name="Freeform 37">
              <a:extLst>
                <a:ext uri="{FF2B5EF4-FFF2-40B4-BE49-F238E27FC236}">
                  <a16:creationId xmlns:a16="http://schemas.microsoft.com/office/drawing/2014/main" id="{A117FF1A-1E18-574B-9FB1-8873EC1DA0DA}"/>
                </a:ext>
              </a:extLst>
            </p:cNvPr>
            <p:cNvSpPr>
              <a:spLocks noChangeArrowheads="1"/>
            </p:cNvSpPr>
            <p:nvPr userDrawn="1"/>
          </p:nvSpPr>
          <p:spPr bwMode="auto">
            <a:xfrm>
              <a:off x="423863" y="4030663"/>
              <a:ext cx="3708400" cy="1047750"/>
            </a:xfrm>
            <a:custGeom>
              <a:avLst/>
              <a:gdLst>
                <a:gd name="T0" fmla="*/ 0 w 10300"/>
                <a:gd name="T1" fmla="*/ 2910 h 2911"/>
                <a:gd name="T2" fmla="*/ 10299 w 10300"/>
                <a:gd name="T3" fmla="*/ 2910 h 2911"/>
                <a:gd name="T4" fmla="*/ 10299 w 10300"/>
                <a:gd name="T5" fmla="*/ 0 h 2911"/>
                <a:gd name="T6" fmla="*/ 0 w 10300"/>
                <a:gd name="T7" fmla="*/ 0 h 2911"/>
                <a:gd name="T8" fmla="*/ 0 w 10300"/>
                <a:gd name="T9" fmla="*/ 2910 h 2911"/>
              </a:gdLst>
              <a:ahLst/>
              <a:cxnLst>
                <a:cxn ang="0">
                  <a:pos x="T0" y="T1"/>
                </a:cxn>
                <a:cxn ang="0">
                  <a:pos x="T2" y="T3"/>
                </a:cxn>
                <a:cxn ang="0">
                  <a:pos x="T4" y="T5"/>
                </a:cxn>
                <a:cxn ang="0">
                  <a:pos x="T6" y="T7"/>
                </a:cxn>
                <a:cxn ang="0">
                  <a:pos x="T8" y="T9"/>
                </a:cxn>
              </a:cxnLst>
              <a:rect l="0" t="0" r="r" b="b"/>
              <a:pathLst>
                <a:path w="10300" h="2911">
                  <a:moveTo>
                    <a:pt x="0" y="2910"/>
                  </a:moveTo>
                  <a:lnTo>
                    <a:pt x="10299" y="2910"/>
                  </a:lnTo>
                  <a:lnTo>
                    <a:pt x="10299" y="0"/>
                  </a:lnTo>
                  <a:lnTo>
                    <a:pt x="0" y="0"/>
                  </a:lnTo>
                  <a:lnTo>
                    <a:pt x="0" y="291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9" name="Freeform 38">
              <a:extLst>
                <a:ext uri="{FF2B5EF4-FFF2-40B4-BE49-F238E27FC236}">
                  <a16:creationId xmlns:a16="http://schemas.microsoft.com/office/drawing/2014/main" id="{4DAB0BC1-BEEC-7745-A9BE-1C67E81D4FC8}"/>
                </a:ext>
              </a:extLst>
            </p:cNvPr>
            <p:cNvSpPr>
              <a:spLocks noChangeArrowheads="1"/>
            </p:cNvSpPr>
            <p:nvPr userDrawn="1"/>
          </p:nvSpPr>
          <p:spPr bwMode="auto">
            <a:xfrm>
              <a:off x="5440363" y="4030663"/>
              <a:ext cx="4006850" cy="2436812"/>
            </a:xfrm>
            <a:custGeom>
              <a:avLst/>
              <a:gdLst>
                <a:gd name="T0" fmla="*/ 3029 w 11132"/>
                <a:gd name="T1" fmla="*/ 2698 h 6769"/>
                <a:gd name="T2" fmla="*/ 5987 w 11132"/>
                <a:gd name="T3" fmla="*/ 2706 h 6769"/>
                <a:gd name="T4" fmla="*/ 6233 w 11132"/>
                <a:gd name="T5" fmla="*/ 2720 h 6769"/>
                <a:gd name="T6" fmla="*/ 6467 w 11132"/>
                <a:gd name="T7" fmla="*/ 2760 h 6769"/>
                <a:gd name="T8" fmla="*/ 6684 w 11132"/>
                <a:gd name="T9" fmla="*/ 2821 h 6769"/>
                <a:gd name="T10" fmla="*/ 6891 w 11132"/>
                <a:gd name="T11" fmla="*/ 2895 h 6769"/>
                <a:gd name="T12" fmla="*/ 7080 w 11132"/>
                <a:gd name="T13" fmla="*/ 2989 h 6769"/>
                <a:gd name="T14" fmla="*/ 7260 w 11132"/>
                <a:gd name="T15" fmla="*/ 3100 h 6769"/>
                <a:gd name="T16" fmla="*/ 7420 w 11132"/>
                <a:gd name="T17" fmla="*/ 3223 h 6769"/>
                <a:gd name="T18" fmla="*/ 7565 w 11132"/>
                <a:gd name="T19" fmla="*/ 3368 h 6769"/>
                <a:gd name="T20" fmla="*/ 7693 w 11132"/>
                <a:gd name="T21" fmla="*/ 3518 h 6769"/>
                <a:gd name="T22" fmla="*/ 7811 w 11132"/>
                <a:gd name="T23" fmla="*/ 3693 h 6769"/>
                <a:gd name="T24" fmla="*/ 7905 w 11132"/>
                <a:gd name="T25" fmla="*/ 3870 h 6769"/>
                <a:gd name="T26" fmla="*/ 7979 w 11132"/>
                <a:gd name="T27" fmla="*/ 4065 h 6769"/>
                <a:gd name="T28" fmla="*/ 8041 w 11132"/>
                <a:gd name="T29" fmla="*/ 4272 h 6769"/>
                <a:gd name="T30" fmla="*/ 8080 w 11132"/>
                <a:gd name="T31" fmla="*/ 4491 h 6769"/>
                <a:gd name="T32" fmla="*/ 8102 w 11132"/>
                <a:gd name="T33" fmla="*/ 4717 h 6769"/>
                <a:gd name="T34" fmla="*/ 8102 w 11132"/>
                <a:gd name="T35" fmla="*/ 4954 h 6769"/>
                <a:gd name="T36" fmla="*/ 8080 w 11132"/>
                <a:gd name="T37" fmla="*/ 5175 h 6769"/>
                <a:gd name="T38" fmla="*/ 8041 w 11132"/>
                <a:gd name="T39" fmla="*/ 5392 h 6769"/>
                <a:gd name="T40" fmla="*/ 7979 w 11132"/>
                <a:gd name="T41" fmla="*/ 5599 h 6769"/>
                <a:gd name="T42" fmla="*/ 7905 w 11132"/>
                <a:gd name="T43" fmla="*/ 5788 h 6769"/>
                <a:gd name="T44" fmla="*/ 7811 w 11132"/>
                <a:gd name="T45" fmla="*/ 5973 h 6769"/>
                <a:gd name="T46" fmla="*/ 7693 w 11132"/>
                <a:gd name="T47" fmla="*/ 6141 h 6769"/>
                <a:gd name="T48" fmla="*/ 7565 w 11132"/>
                <a:gd name="T49" fmla="*/ 6291 h 6769"/>
                <a:gd name="T50" fmla="*/ 7420 w 11132"/>
                <a:gd name="T51" fmla="*/ 6431 h 6769"/>
                <a:gd name="T52" fmla="*/ 7260 w 11132"/>
                <a:gd name="T53" fmla="*/ 6554 h 6769"/>
                <a:gd name="T54" fmla="*/ 7080 w 11132"/>
                <a:gd name="T55" fmla="*/ 6665 h 6769"/>
                <a:gd name="T56" fmla="*/ 6891 w 11132"/>
                <a:gd name="T57" fmla="*/ 6754 h 6769"/>
                <a:gd name="T58" fmla="*/ 10749 w 11132"/>
                <a:gd name="T59" fmla="*/ 6768 h 6769"/>
                <a:gd name="T60" fmla="*/ 10863 w 11132"/>
                <a:gd name="T61" fmla="*/ 6480 h 6769"/>
                <a:gd name="T62" fmla="*/ 10991 w 11132"/>
                <a:gd name="T63" fmla="*/ 6030 h 6769"/>
                <a:gd name="T64" fmla="*/ 11079 w 11132"/>
                <a:gd name="T65" fmla="*/ 5559 h 6769"/>
                <a:gd name="T66" fmla="*/ 11124 w 11132"/>
                <a:gd name="T67" fmla="*/ 5082 h 6769"/>
                <a:gd name="T68" fmla="*/ 11124 w 11132"/>
                <a:gd name="T69" fmla="*/ 4589 h 6769"/>
                <a:gd name="T70" fmla="*/ 11079 w 11132"/>
                <a:gd name="T71" fmla="*/ 4104 h 6769"/>
                <a:gd name="T72" fmla="*/ 10991 w 11132"/>
                <a:gd name="T73" fmla="*/ 3636 h 6769"/>
                <a:gd name="T74" fmla="*/ 10863 w 11132"/>
                <a:gd name="T75" fmla="*/ 3183 h 6769"/>
                <a:gd name="T76" fmla="*/ 10690 w 11132"/>
                <a:gd name="T77" fmla="*/ 2755 h 6769"/>
                <a:gd name="T78" fmla="*/ 10478 w 11132"/>
                <a:gd name="T79" fmla="*/ 2341 h 6769"/>
                <a:gd name="T80" fmla="*/ 10220 w 11132"/>
                <a:gd name="T81" fmla="*/ 1957 h 6769"/>
                <a:gd name="T82" fmla="*/ 9932 w 11132"/>
                <a:gd name="T83" fmla="*/ 1600 h 6769"/>
                <a:gd name="T84" fmla="*/ 9602 w 11132"/>
                <a:gd name="T85" fmla="*/ 1270 h 6769"/>
                <a:gd name="T86" fmla="*/ 9232 w 11132"/>
                <a:gd name="T87" fmla="*/ 970 h 6769"/>
                <a:gd name="T88" fmla="*/ 8831 w 11132"/>
                <a:gd name="T89" fmla="*/ 709 h 6769"/>
                <a:gd name="T90" fmla="*/ 8390 w 11132"/>
                <a:gd name="T91" fmla="*/ 485 h 6769"/>
                <a:gd name="T92" fmla="*/ 7922 w 11132"/>
                <a:gd name="T93" fmla="*/ 295 h 6769"/>
                <a:gd name="T94" fmla="*/ 7415 w 11132"/>
                <a:gd name="T95" fmla="*/ 155 h 6769"/>
                <a:gd name="T96" fmla="*/ 6878 w 11132"/>
                <a:gd name="T97" fmla="*/ 56 h 6769"/>
                <a:gd name="T98" fmla="*/ 6309 w 11132"/>
                <a:gd name="T99" fmla="*/ 4 h 6769"/>
                <a:gd name="T100" fmla="*/ 0 w 11132"/>
                <a:gd name="T101" fmla="*/ 0 h 6769"/>
                <a:gd name="T102" fmla="*/ 3029 w 11132"/>
                <a:gd name="T103" fmla="*/ 6768 h 67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1132" h="6769">
                  <a:moveTo>
                    <a:pt x="3029" y="6768"/>
                  </a:moveTo>
                  <a:lnTo>
                    <a:pt x="3029" y="2698"/>
                  </a:lnTo>
                  <a:lnTo>
                    <a:pt x="5859" y="2698"/>
                  </a:lnTo>
                  <a:lnTo>
                    <a:pt x="5987" y="2706"/>
                  </a:lnTo>
                  <a:lnTo>
                    <a:pt x="6110" y="2711"/>
                  </a:lnTo>
                  <a:lnTo>
                    <a:pt x="6233" y="2720"/>
                  </a:lnTo>
                  <a:lnTo>
                    <a:pt x="6349" y="2738"/>
                  </a:lnTo>
                  <a:lnTo>
                    <a:pt x="6467" y="2760"/>
                  </a:lnTo>
                  <a:lnTo>
                    <a:pt x="6578" y="2789"/>
                  </a:lnTo>
                  <a:lnTo>
                    <a:pt x="6684" y="2821"/>
                  </a:lnTo>
                  <a:lnTo>
                    <a:pt x="6790" y="2856"/>
                  </a:lnTo>
                  <a:lnTo>
                    <a:pt x="6891" y="2895"/>
                  </a:lnTo>
                  <a:lnTo>
                    <a:pt x="6987" y="2940"/>
                  </a:lnTo>
                  <a:lnTo>
                    <a:pt x="7080" y="2989"/>
                  </a:lnTo>
                  <a:lnTo>
                    <a:pt x="7169" y="3045"/>
                  </a:lnTo>
                  <a:lnTo>
                    <a:pt x="7260" y="3100"/>
                  </a:lnTo>
                  <a:lnTo>
                    <a:pt x="7344" y="3161"/>
                  </a:lnTo>
                  <a:lnTo>
                    <a:pt x="7420" y="3223"/>
                  </a:lnTo>
                  <a:lnTo>
                    <a:pt x="7494" y="3297"/>
                  </a:lnTo>
                  <a:lnTo>
                    <a:pt x="7565" y="3368"/>
                  </a:lnTo>
                  <a:lnTo>
                    <a:pt x="7632" y="3442"/>
                  </a:lnTo>
                  <a:lnTo>
                    <a:pt x="7693" y="3518"/>
                  </a:lnTo>
                  <a:lnTo>
                    <a:pt x="7755" y="3602"/>
                  </a:lnTo>
                  <a:lnTo>
                    <a:pt x="7811" y="3693"/>
                  </a:lnTo>
                  <a:lnTo>
                    <a:pt x="7861" y="3782"/>
                  </a:lnTo>
                  <a:lnTo>
                    <a:pt x="7905" y="3870"/>
                  </a:lnTo>
                  <a:lnTo>
                    <a:pt x="7944" y="3971"/>
                  </a:lnTo>
                  <a:lnTo>
                    <a:pt x="7979" y="4065"/>
                  </a:lnTo>
                  <a:lnTo>
                    <a:pt x="8011" y="4166"/>
                  </a:lnTo>
                  <a:lnTo>
                    <a:pt x="8041" y="4272"/>
                  </a:lnTo>
                  <a:lnTo>
                    <a:pt x="8063" y="4378"/>
                  </a:lnTo>
                  <a:lnTo>
                    <a:pt x="8080" y="4491"/>
                  </a:lnTo>
                  <a:lnTo>
                    <a:pt x="8090" y="4602"/>
                  </a:lnTo>
                  <a:lnTo>
                    <a:pt x="8102" y="4717"/>
                  </a:lnTo>
                  <a:lnTo>
                    <a:pt x="8102" y="4836"/>
                  </a:lnTo>
                  <a:lnTo>
                    <a:pt x="8102" y="4954"/>
                  </a:lnTo>
                  <a:lnTo>
                    <a:pt x="8090" y="5065"/>
                  </a:lnTo>
                  <a:lnTo>
                    <a:pt x="8080" y="5175"/>
                  </a:lnTo>
                  <a:lnTo>
                    <a:pt x="8063" y="5286"/>
                  </a:lnTo>
                  <a:lnTo>
                    <a:pt x="8041" y="5392"/>
                  </a:lnTo>
                  <a:lnTo>
                    <a:pt x="8011" y="5500"/>
                  </a:lnTo>
                  <a:lnTo>
                    <a:pt x="7979" y="5599"/>
                  </a:lnTo>
                  <a:lnTo>
                    <a:pt x="7944" y="5695"/>
                  </a:lnTo>
                  <a:lnTo>
                    <a:pt x="7905" y="5788"/>
                  </a:lnTo>
                  <a:lnTo>
                    <a:pt x="7861" y="5884"/>
                  </a:lnTo>
                  <a:lnTo>
                    <a:pt x="7811" y="5973"/>
                  </a:lnTo>
                  <a:lnTo>
                    <a:pt x="7755" y="6057"/>
                  </a:lnTo>
                  <a:lnTo>
                    <a:pt x="7693" y="6141"/>
                  </a:lnTo>
                  <a:lnTo>
                    <a:pt x="7632" y="6219"/>
                  </a:lnTo>
                  <a:lnTo>
                    <a:pt x="7565" y="6291"/>
                  </a:lnTo>
                  <a:lnTo>
                    <a:pt x="7494" y="6365"/>
                  </a:lnTo>
                  <a:lnTo>
                    <a:pt x="7420" y="6431"/>
                  </a:lnTo>
                  <a:lnTo>
                    <a:pt x="7344" y="6498"/>
                  </a:lnTo>
                  <a:lnTo>
                    <a:pt x="7260" y="6554"/>
                  </a:lnTo>
                  <a:lnTo>
                    <a:pt x="7169" y="6608"/>
                  </a:lnTo>
                  <a:lnTo>
                    <a:pt x="7080" y="6665"/>
                  </a:lnTo>
                  <a:lnTo>
                    <a:pt x="6987" y="6709"/>
                  </a:lnTo>
                  <a:lnTo>
                    <a:pt x="6891" y="6754"/>
                  </a:lnTo>
                  <a:lnTo>
                    <a:pt x="6854" y="6768"/>
                  </a:lnTo>
                  <a:lnTo>
                    <a:pt x="10749" y="6768"/>
                  </a:lnTo>
                  <a:lnTo>
                    <a:pt x="10779" y="6699"/>
                  </a:lnTo>
                  <a:lnTo>
                    <a:pt x="10863" y="6480"/>
                  </a:lnTo>
                  <a:lnTo>
                    <a:pt x="10929" y="6259"/>
                  </a:lnTo>
                  <a:lnTo>
                    <a:pt x="10991" y="6030"/>
                  </a:lnTo>
                  <a:lnTo>
                    <a:pt x="11040" y="5801"/>
                  </a:lnTo>
                  <a:lnTo>
                    <a:pt x="11079" y="5559"/>
                  </a:lnTo>
                  <a:lnTo>
                    <a:pt x="11109" y="5321"/>
                  </a:lnTo>
                  <a:lnTo>
                    <a:pt x="11124" y="5082"/>
                  </a:lnTo>
                  <a:lnTo>
                    <a:pt x="11131" y="4836"/>
                  </a:lnTo>
                  <a:lnTo>
                    <a:pt x="11124" y="4589"/>
                  </a:lnTo>
                  <a:lnTo>
                    <a:pt x="11109" y="4346"/>
                  </a:lnTo>
                  <a:lnTo>
                    <a:pt x="11079" y="4104"/>
                  </a:lnTo>
                  <a:lnTo>
                    <a:pt x="11040" y="3870"/>
                  </a:lnTo>
                  <a:lnTo>
                    <a:pt x="10991" y="3636"/>
                  </a:lnTo>
                  <a:lnTo>
                    <a:pt x="10929" y="3407"/>
                  </a:lnTo>
                  <a:lnTo>
                    <a:pt x="10863" y="3183"/>
                  </a:lnTo>
                  <a:lnTo>
                    <a:pt x="10779" y="2967"/>
                  </a:lnTo>
                  <a:lnTo>
                    <a:pt x="10690" y="2755"/>
                  </a:lnTo>
                  <a:lnTo>
                    <a:pt x="10589" y="2543"/>
                  </a:lnTo>
                  <a:lnTo>
                    <a:pt x="10478" y="2341"/>
                  </a:lnTo>
                  <a:lnTo>
                    <a:pt x="10355" y="2147"/>
                  </a:lnTo>
                  <a:lnTo>
                    <a:pt x="10220" y="1957"/>
                  </a:lnTo>
                  <a:lnTo>
                    <a:pt x="10082" y="1772"/>
                  </a:lnTo>
                  <a:lnTo>
                    <a:pt x="9932" y="1600"/>
                  </a:lnTo>
                  <a:lnTo>
                    <a:pt x="9769" y="1428"/>
                  </a:lnTo>
                  <a:lnTo>
                    <a:pt x="9602" y="1270"/>
                  </a:lnTo>
                  <a:lnTo>
                    <a:pt x="9422" y="1115"/>
                  </a:lnTo>
                  <a:lnTo>
                    <a:pt x="9232" y="970"/>
                  </a:lnTo>
                  <a:lnTo>
                    <a:pt x="9038" y="837"/>
                  </a:lnTo>
                  <a:lnTo>
                    <a:pt x="8831" y="709"/>
                  </a:lnTo>
                  <a:lnTo>
                    <a:pt x="8614" y="590"/>
                  </a:lnTo>
                  <a:lnTo>
                    <a:pt x="8390" y="485"/>
                  </a:lnTo>
                  <a:lnTo>
                    <a:pt x="8164" y="384"/>
                  </a:lnTo>
                  <a:lnTo>
                    <a:pt x="7922" y="295"/>
                  </a:lnTo>
                  <a:lnTo>
                    <a:pt x="7671" y="224"/>
                  </a:lnTo>
                  <a:lnTo>
                    <a:pt x="7415" y="155"/>
                  </a:lnTo>
                  <a:lnTo>
                    <a:pt x="7152" y="100"/>
                  </a:lnTo>
                  <a:lnTo>
                    <a:pt x="6878" y="56"/>
                  </a:lnTo>
                  <a:lnTo>
                    <a:pt x="6595" y="27"/>
                  </a:lnTo>
                  <a:lnTo>
                    <a:pt x="6309" y="4"/>
                  </a:lnTo>
                  <a:lnTo>
                    <a:pt x="6009" y="0"/>
                  </a:lnTo>
                  <a:lnTo>
                    <a:pt x="0" y="0"/>
                  </a:lnTo>
                  <a:lnTo>
                    <a:pt x="0" y="6768"/>
                  </a:lnTo>
                  <a:lnTo>
                    <a:pt x="3029" y="676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0" name="Freeform 39">
              <a:extLst>
                <a:ext uri="{FF2B5EF4-FFF2-40B4-BE49-F238E27FC236}">
                  <a16:creationId xmlns:a16="http://schemas.microsoft.com/office/drawing/2014/main" id="{459F1DFC-08D4-654A-AC37-B3EB17CF2CDA}"/>
                </a:ext>
              </a:extLst>
            </p:cNvPr>
            <p:cNvSpPr>
              <a:spLocks noChangeArrowheads="1"/>
            </p:cNvSpPr>
            <p:nvPr userDrawn="1"/>
          </p:nvSpPr>
          <p:spPr bwMode="auto">
            <a:xfrm>
              <a:off x="5440363" y="1060450"/>
              <a:ext cx="1090612" cy="1784350"/>
            </a:xfrm>
            <a:custGeom>
              <a:avLst/>
              <a:gdLst>
                <a:gd name="T0" fmla="*/ 1515 w 3030"/>
                <a:gd name="T1" fmla="*/ 4954 h 4955"/>
                <a:gd name="T2" fmla="*/ 0 w 3030"/>
                <a:gd name="T3" fmla="*/ 4954 h 4955"/>
                <a:gd name="T4" fmla="*/ 0 w 3030"/>
                <a:gd name="T5" fmla="*/ 0 h 4955"/>
                <a:gd name="T6" fmla="*/ 3029 w 3030"/>
                <a:gd name="T7" fmla="*/ 0 h 4955"/>
                <a:gd name="T8" fmla="*/ 3029 w 3030"/>
                <a:gd name="T9" fmla="*/ 4954 h 4955"/>
                <a:gd name="T10" fmla="*/ 1515 w 3030"/>
                <a:gd name="T11" fmla="*/ 4954 h 4955"/>
              </a:gdLst>
              <a:ahLst/>
              <a:cxnLst>
                <a:cxn ang="0">
                  <a:pos x="T0" y="T1"/>
                </a:cxn>
                <a:cxn ang="0">
                  <a:pos x="T2" y="T3"/>
                </a:cxn>
                <a:cxn ang="0">
                  <a:pos x="T4" y="T5"/>
                </a:cxn>
                <a:cxn ang="0">
                  <a:pos x="T6" y="T7"/>
                </a:cxn>
                <a:cxn ang="0">
                  <a:pos x="T8" y="T9"/>
                </a:cxn>
                <a:cxn ang="0">
                  <a:pos x="T10" y="T11"/>
                </a:cxn>
              </a:cxnLst>
              <a:rect l="0" t="0" r="r" b="b"/>
              <a:pathLst>
                <a:path w="3030" h="4955">
                  <a:moveTo>
                    <a:pt x="1515" y="4954"/>
                  </a:moveTo>
                  <a:lnTo>
                    <a:pt x="0" y="4954"/>
                  </a:lnTo>
                  <a:lnTo>
                    <a:pt x="0" y="0"/>
                  </a:lnTo>
                  <a:lnTo>
                    <a:pt x="3029" y="0"/>
                  </a:lnTo>
                  <a:lnTo>
                    <a:pt x="3029" y="4954"/>
                  </a:lnTo>
                  <a:lnTo>
                    <a:pt x="1515" y="495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grpSp>
        <p:nvGrpSpPr>
          <p:cNvPr id="41" name="Group 40">
            <a:extLst>
              <a:ext uri="{FF2B5EF4-FFF2-40B4-BE49-F238E27FC236}">
                <a16:creationId xmlns:a16="http://schemas.microsoft.com/office/drawing/2014/main" id="{590C45BE-B10E-3443-B3A6-F5B6F736F26C}"/>
              </a:ext>
            </a:extLst>
          </p:cNvPr>
          <p:cNvGrpSpPr/>
          <p:nvPr userDrawn="1"/>
        </p:nvGrpSpPr>
        <p:grpSpPr>
          <a:xfrm>
            <a:off x="10038661" y="308355"/>
            <a:ext cx="1829968" cy="312550"/>
            <a:chOff x="185738" y="2941638"/>
            <a:chExt cx="9740900" cy="1663700"/>
          </a:xfrm>
          <a:solidFill>
            <a:schemeClr val="bg1"/>
          </a:solidFill>
        </p:grpSpPr>
        <p:sp>
          <p:nvSpPr>
            <p:cNvPr id="42" name="Freeform 41">
              <a:extLst>
                <a:ext uri="{FF2B5EF4-FFF2-40B4-BE49-F238E27FC236}">
                  <a16:creationId xmlns:a16="http://schemas.microsoft.com/office/drawing/2014/main" id="{CBA03C41-AC08-3546-8198-06695B9AE681}"/>
                </a:ext>
              </a:extLst>
            </p:cNvPr>
            <p:cNvSpPr>
              <a:spLocks noChangeArrowheads="1"/>
            </p:cNvSpPr>
            <p:nvPr userDrawn="1"/>
          </p:nvSpPr>
          <p:spPr bwMode="auto">
            <a:xfrm>
              <a:off x="185738" y="2951163"/>
              <a:ext cx="869950" cy="1149350"/>
            </a:xfrm>
            <a:custGeom>
              <a:avLst/>
              <a:gdLst>
                <a:gd name="T0" fmla="*/ 1073 w 2416"/>
                <a:gd name="T1" fmla="*/ 1916 h 3192"/>
                <a:gd name="T2" fmla="*/ 625 w 2416"/>
                <a:gd name="T3" fmla="*/ 3188 h 3192"/>
                <a:gd name="T4" fmla="*/ 0 w 2416"/>
                <a:gd name="T5" fmla="*/ 0 h 3192"/>
                <a:gd name="T6" fmla="*/ 1251 w 2416"/>
                <a:gd name="T7" fmla="*/ 0 h 3192"/>
                <a:gd name="T8" fmla="*/ 1369 w 2416"/>
                <a:gd name="T9" fmla="*/ 3 h 3192"/>
                <a:gd name="T10" fmla="*/ 1485 w 2416"/>
                <a:gd name="T11" fmla="*/ 23 h 3192"/>
                <a:gd name="T12" fmla="*/ 1589 w 2416"/>
                <a:gd name="T13" fmla="*/ 46 h 3192"/>
                <a:gd name="T14" fmla="*/ 1688 w 2416"/>
                <a:gd name="T15" fmla="*/ 79 h 3192"/>
                <a:gd name="T16" fmla="*/ 1780 w 2416"/>
                <a:gd name="T17" fmla="*/ 119 h 3192"/>
                <a:gd name="T18" fmla="*/ 1865 w 2416"/>
                <a:gd name="T19" fmla="*/ 172 h 3192"/>
                <a:gd name="T20" fmla="*/ 1944 w 2416"/>
                <a:gd name="T21" fmla="*/ 228 h 3192"/>
                <a:gd name="T22" fmla="*/ 2013 w 2416"/>
                <a:gd name="T23" fmla="*/ 291 h 3192"/>
                <a:gd name="T24" fmla="*/ 2076 w 2416"/>
                <a:gd name="T25" fmla="*/ 360 h 3192"/>
                <a:gd name="T26" fmla="*/ 2132 w 2416"/>
                <a:gd name="T27" fmla="*/ 434 h 3192"/>
                <a:gd name="T28" fmla="*/ 2181 w 2416"/>
                <a:gd name="T29" fmla="*/ 517 h 3192"/>
                <a:gd name="T30" fmla="*/ 2216 w 2416"/>
                <a:gd name="T31" fmla="*/ 603 h 3192"/>
                <a:gd name="T32" fmla="*/ 2246 w 2416"/>
                <a:gd name="T33" fmla="*/ 692 h 3192"/>
                <a:gd name="T34" fmla="*/ 2268 w 2416"/>
                <a:gd name="T35" fmla="*/ 783 h 3192"/>
                <a:gd name="T36" fmla="*/ 2283 w 2416"/>
                <a:gd name="T37" fmla="*/ 878 h 3192"/>
                <a:gd name="T38" fmla="*/ 2286 w 2416"/>
                <a:gd name="T39" fmla="*/ 977 h 3192"/>
                <a:gd name="T40" fmla="*/ 2283 w 2416"/>
                <a:gd name="T41" fmla="*/ 1059 h 3192"/>
                <a:gd name="T42" fmla="*/ 2261 w 2416"/>
                <a:gd name="T43" fmla="*/ 1210 h 3192"/>
                <a:gd name="T44" fmla="*/ 2212 w 2416"/>
                <a:gd name="T45" fmla="*/ 1347 h 3192"/>
                <a:gd name="T46" fmla="*/ 2150 w 2416"/>
                <a:gd name="T47" fmla="*/ 1469 h 3192"/>
                <a:gd name="T48" fmla="*/ 2068 w 2416"/>
                <a:gd name="T49" fmla="*/ 1572 h 3192"/>
                <a:gd name="T50" fmla="*/ 1976 w 2416"/>
                <a:gd name="T51" fmla="*/ 1661 h 3192"/>
                <a:gd name="T52" fmla="*/ 1873 w 2416"/>
                <a:gd name="T53" fmla="*/ 1735 h 3192"/>
                <a:gd name="T54" fmla="*/ 1760 w 2416"/>
                <a:gd name="T55" fmla="*/ 1792 h 3192"/>
                <a:gd name="T56" fmla="*/ 2415 w 2416"/>
                <a:gd name="T57" fmla="*/ 3191 h 3192"/>
                <a:gd name="T58" fmla="*/ 1695 w 2416"/>
                <a:gd name="T59" fmla="*/ 3188 h 3192"/>
                <a:gd name="T60" fmla="*/ 625 w 2416"/>
                <a:gd name="T61" fmla="*/ 554 h 3192"/>
                <a:gd name="T62" fmla="*/ 1210 w 2416"/>
                <a:gd name="T63" fmla="*/ 1398 h 3192"/>
                <a:gd name="T64" fmla="*/ 1261 w 2416"/>
                <a:gd name="T65" fmla="*/ 1395 h 3192"/>
                <a:gd name="T66" fmla="*/ 1353 w 2416"/>
                <a:gd name="T67" fmla="*/ 1380 h 3192"/>
                <a:gd name="T68" fmla="*/ 1435 w 2416"/>
                <a:gd name="T69" fmla="*/ 1350 h 3192"/>
                <a:gd name="T70" fmla="*/ 1509 w 2416"/>
                <a:gd name="T71" fmla="*/ 1306 h 3192"/>
                <a:gd name="T72" fmla="*/ 1568 w 2416"/>
                <a:gd name="T73" fmla="*/ 1250 h 3192"/>
                <a:gd name="T74" fmla="*/ 1612 w 2416"/>
                <a:gd name="T75" fmla="*/ 1185 h 3192"/>
                <a:gd name="T76" fmla="*/ 1645 w 2416"/>
                <a:gd name="T77" fmla="*/ 1106 h 3192"/>
                <a:gd name="T78" fmla="*/ 1660 w 2416"/>
                <a:gd name="T79" fmla="*/ 1020 h 3192"/>
                <a:gd name="T80" fmla="*/ 1663 w 2416"/>
                <a:gd name="T81" fmla="*/ 976 h 3192"/>
                <a:gd name="T82" fmla="*/ 1652 w 2416"/>
                <a:gd name="T83" fmla="*/ 887 h 3192"/>
                <a:gd name="T84" fmla="*/ 1630 w 2416"/>
                <a:gd name="T85" fmla="*/ 804 h 3192"/>
                <a:gd name="T86" fmla="*/ 1590 w 2416"/>
                <a:gd name="T87" fmla="*/ 735 h 3192"/>
                <a:gd name="T88" fmla="*/ 1538 w 2416"/>
                <a:gd name="T89" fmla="*/ 672 h 3192"/>
                <a:gd name="T90" fmla="*/ 1476 w 2416"/>
                <a:gd name="T91" fmla="*/ 625 h 3192"/>
                <a:gd name="T92" fmla="*/ 1398 w 2416"/>
                <a:gd name="T93" fmla="*/ 588 h 3192"/>
                <a:gd name="T94" fmla="*/ 1309 w 2416"/>
                <a:gd name="T95" fmla="*/ 561 h 3192"/>
                <a:gd name="T96" fmla="*/ 1210 w 2416"/>
                <a:gd name="T97" fmla="*/ 554 h 3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16" h="3192">
                  <a:moveTo>
                    <a:pt x="1695" y="3188"/>
                  </a:moveTo>
                  <a:lnTo>
                    <a:pt x="1073" y="1916"/>
                  </a:lnTo>
                  <a:lnTo>
                    <a:pt x="625" y="1916"/>
                  </a:lnTo>
                  <a:lnTo>
                    <a:pt x="625" y="3188"/>
                  </a:lnTo>
                  <a:lnTo>
                    <a:pt x="0" y="3188"/>
                  </a:lnTo>
                  <a:lnTo>
                    <a:pt x="0" y="0"/>
                  </a:lnTo>
                  <a:lnTo>
                    <a:pt x="1251" y="0"/>
                  </a:lnTo>
                  <a:lnTo>
                    <a:pt x="1251" y="0"/>
                  </a:lnTo>
                  <a:lnTo>
                    <a:pt x="1313" y="0"/>
                  </a:lnTo>
                  <a:lnTo>
                    <a:pt x="1369" y="3"/>
                  </a:lnTo>
                  <a:lnTo>
                    <a:pt x="1429" y="11"/>
                  </a:lnTo>
                  <a:lnTo>
                    <a:pt x="1485" y="23"/>
                  </a:lnTo>
                  <a:lnTo>
                    <a:pt x="1537" y="34"/>
                  </a:lnTo>
                  <a:lnTo>
                    <a:pt x="1589" y="46"/>
                  </a:lnTo>
                  <a:lnTo>
                    <a:pt x="1640" y="61"/>
                  </a:lnTo>
                  <a:lnTo>
                    <a:pt x="1688" y="79"/>
                  </a:lnTo>
                  <a:lnTo>
                    <a:pt x="1735" y="97"/>
                  </a:lnTo>
                  <a:lnTo>
                    <a:pt x="1780" y="119"/>
                  </a:lnTo>
                  <a:lnTo>
                    <a:pt x="1824" y="146"/>
                  </a:lnTo>
                  <a:lnTo>
                    <a:pt x="1865" y="172"/>
                  </a:lnTo>
                  <a:lnTo>
                    <a:pt x="1907" y="199"/>
                  </a:lnTo>
                  <a:lnTo>
                    <a:pt x="1944" y="228"/>
                  </a:lnTo>
                  <a:lnTo>
                    <a:pt x="1981" y="258"/>
                  </a:lnTo>
                  <a:lnTo>
                    <a:pt x="2013" y="291"/>
                  </a:lnTo>
                  <a:lnTo>
                    <a:pt x="2046" y="323"/>
                  </a:lnTo>
                  <a:lnTo>
                    <a:pt x="2076" y="360"/>
                  </a:lnTo>
                  <a:lnTo>
                    <a:pt x="2105" y="397"/>
                  </a:lnTo>
                  <a:lnTo>
                    <a:pt x="2132" y="434"/>
                  </a:lnTo>
                  <a:lnTo>
                    <a:pt x="2154" y="476"/>
                  </a:lnTo>
                  <a:lnTo>
                    <a:pt x="2181" y="517"/>
                  </a:lnTo>
                  <a:lnTo>
                    <a:pt x="2199" y="558"/>
                  </a:lnTo>
                  <a:lnTo>
                    <a:pt x="2216" y="603"/>
                  </a:lnTo>
                  <a:lnTo>
                    <a:pt x="2231" y="647"/>
                  </a:lnTo>
                  <a:lnTo>
                    <a:pt x="2246" y="692"/>
                  </a:lnTo>
                  <a:lnTo>
                    <a:pt x="2261" y="739"/>
                  </a:lnTo>
                  <a:lnTo>
                    <a:pt x="2268" y="783"/>
                  </a:lnTo>
                  <a:lnTo>
                    <a:pt x="2276" y="831"/>
                  </a:lnTo>
                  <a:lnTo>
                    <a:pt x="2283" y="878"/>
                  </a:lnTo>
                  <a:lnTo>
                    <a:pt x="2286" y="930"/>
                  </a:lnTo>
                  <a:lnTo>
                    <a:pt x="2286" y="977"/>
                  </a:lnTo>
                  <a:lnTo>
                    <a:pt x="2286" y="977"/>
                  </a:lnTo>
                  <a:lnTo>
                    <a:pt x="2283" y="1059"/>
                  </a:lnTo>
                  <a:lnTo>
                    <a:pt x="2276" y="1136"/>
                  </a:lnTo>
                  <a:lnTo>
                    <a:pt x="2261" y="1210"/>
                  </a:lnTo>
                  <a:lnTo>
                    <a:pt x="2239" y="1281"/>
                  </a:lnTo>
                  <a:lnTo>
                    <a:pt x="2212" y="1347"/>
                  </a:lnTo>
                  <a:lnTo>
                    <a:pt x="2182" y="1410"/>
                  </a:lnTo>
                  <a:lnTo>
                    <a:pt x="2150" y="1469"/>
                  </a:lnTo>
                  <a:lnTo>
                    <a:pt x="2113" y="1521"/>
                  </a:lnTo>
                  <a:lnTo>
                    <a:pt x="2068" y="1572"/>
                  </a:lnTo>
                  <a:lnTo>
                    <a:pt x="2024" y="1620"/>
                  </a:lnTo>
                  <a:lnTo>
                    <a:pt x="1976" y="1661"/>
                  </a:lnTo>
                  <a:lnTo>
                    <a:pt x="1925" y="1698"/>
                  </a:lnTo>
                  <a:lnTo>
                    <a:pt x="1873" y="1735"/>
                  </a:lnTo>
                  <a:lnTo>
                    <a:pt x="1817" y="1765"/>
                  </a:lnTo>
                  <a:lnTo>
                    <a:pt x="1760" y="1792"/>
                  </a:lnTo>
                  <a:lnTo>
                    <a:pt x="1704" y="1818"/>
                  </a:lnTo>
                  <a:lnTo>
                    <a:pt x="2415" y="3191"/>
                  </a:lnTo>
                  <a:lnTo>
                    <a:pt x="1695" y="3191"/>
                  </a:lnTo>
                  <a:lnTo>
                    <a:pt x="1695" y="3188"/>
                  </a:lnTo>
                  <a:close/>
                  <a:moveTo>
                    <a:pt x="1210" y="554"/>
                  </a:moveTo>
                  <a:lnTo>
                    <a:pt x="625" y="554"/>
                  </a:lnTo>
                  <a:lnTo>
                    <a:pt x="625" y="1398"/>
                  </a:lnTo>
                  <a:lnTo>
                    <a:pt x="1210" y="1398"/>
                  </a:lnTo>
                  <a:lnTo>
                    <a:pt x="1210" y="1398"/>
                  </a:lnTo>
                  <a:lnTo>
                    <a:pt x="1261" y="1395"/>
                  </a:lnTo>
                  <a:lnTo>
                    <a:pt x="1309" y="1392"/>
                  </a:lnTo>
                  <a:lnTo>
                    <a:pt x="1353" y="1380"/>
                  </a:lnTo>
                  <a:lnTo>
                    <a:pt x="1398" y="1368"/>
                  </a:lnTo>
                  <a:lnTo>
                    <a:pt x="1435" y="1350"/>
                  </a:lnTo>
                  <a:lnTo>
                    <a:pt x="1476" y="1328"/>
                  </a:lnTo>
                  <a:lnTo>
                    <a:pt x="1509" y="1306"/>
                  </a:lnTo>
                  <a:lnTo>
                    <a:pt x="1538" y="1279"/>
                  </a:lnTo>
                  <a:lnTo>
                    <a:pt x="1568" y="1250"/>
                  </a:lnTo>
                  <a:lnTo>
                    <a:pt x="1590" y="1217"/>
                  </a:lnTo>
                  <a:lnTo>
                    <a:pt x="1612" y="1185"/>
                  </a:lnTo>
                  <a:lnTo>
                    <a:pt x="1630" y="1148"/>
                  </a:lnTo>
                  <a:lnTo>
                    <a:pt x="1645" y="1106"/>
                  </a:lnTo>
                  <a:lnTo>
                    <a:pt x="1652" y="1065"/>
                  </a:lnTo>
                  <a:lnTo>
                    <a:pt x="1660" y="1020"/>
                  </a:lnTo>
                  <a:lnTo>
                    <a:pt x="1663" y="976"/>
                  </a:lnTo>
                  <a:lnTo>
                    <a:pt x="1663" y="976"/>
                  </a:lnTo>
                  <a:lnTo>
                    <a:pt x="1660" y="932"/>
                  </a:lnTo>
                  <a:lnTo>
                    <a:pt x="1652" y="887"/>
                  </a:lnTo>
                  <a:lnTo>
                    <a:pt x="1645" y="846"/>
                  </a:lnTo>
                  <a:lnTo>
                    <a:pt x="1630" y="804"/>
                  </a:lnTo>
                  <a:lnTo>
                    <a:pt x="1612" y="767"/>
                  </a:lnTo>
                  <a:lnTo>
                    <a:pt x="1590" y="735"/>
                  </a:lnTo>
                  <a:lnTo>
                    <a:pt x="1568" y="702"/>
                  </a:lnTo>
                  <a:lnTo>
                    <a:pt x="1538" y="672"/>
                  </a:lnTo>
                  <a:lnTo>
                    <a:pt x="1509" y="646"/>
                  </a:lnTo>
                  <a:lnTo>
                    <a:pt x="1476" y="625"/>
                  </a:lnTo>
                  <a:lnTo>
                    <a:pt x="1435" y="603"/>
                  </a:lnTo>
                  <a:lnTo>
                    <a:pt x="1398" y="588"/>
                  </a:lnTo>
                  <a:lnTo>
                    <a:pt x="1353" y="573"/>
                  </a:lnTo>
                  <a:lnTo>
                    <a:pt x="1309" y="561"/>
                  </a:lnTo>
                  <a:lnTo>
                    <a:pt x="1261" y="558"/>
                  </a:lnTo>
                  <a:lnTo>
                    <a:pt x="1210" y="55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3" name="Freeform 42">
              <a:extLst>
                <a:ext uri="{FF2B5EF4-FFF2-40B4-BE49-F238E27FC236}">
                  <a16:creationId xmlns:a16="http://schemas.microsoft.com/office/drawing/2014/main" id="{689425EE-19DE-5F48-A793-764E71D9004C}"/>
                </a:ext>
              </a:extLst>
            </p:cNvPr>
            <p:cNvSpPr>
              <a:spLocks noChangeArrowheads="1"/>
            </p:cNvSpPr>
            <p:nvPr userDrawn="1"/>
          </p:nvSpPr>
          <p:spPr bwMode="auto">
            <a:xfrm>
              <a:off x="1333500" y="2951163"/>
              <a:ext cx="223838" cy="1147762"/>
            </a:xfrm>
            <a:custGeom>
              <a:avLst/>
              <a:gdLst>
                <a:gd name="T0" fmla="*/ 0 w 623"/>
                <a:gd name="T1" fmla="*/ 3188 h 3189"/>
                <a:gd name="T2" fmla="*/ 622 w 623"/>
                <a:gd name="T3" fmla="*/ 3188 h 3189"/>
                <a:gd name="T4" fmla="*/ 622 w 623"/>
                <a:gd name="T5" fmla="*/ 0 h 3189"/>
                <a:gd name="T6" fmla="*/ 0 w 623"/>
                <a:gd name="T7" fmla="*/ 0 h 3189"/>
                <a:gd name="T8" fmla="*/ 0 w 623"/>
                <a:gd name="T9" fmla="*/ 3188 h 3189"/>
              </a:gdLst>
              <a:ahLst/>
              <a:cxnLst>
                <a:cxn ang="0">
                  <a:pos x="T0" y="T1"/>
                </a:cxn>
                <a:cxn ang="0">
                  <a:pos x="T2" y="T3"/>
                </a:cxn>
                <a:cxn ang="0">
                  <a:pos x="T4" y="T5"/>
                </a:cxn>
                <a:cxn ang="0">
                  <a:pos x="T6" y="T7"/>
                </a:cxn>
                <a:cxn ang="0">
                  <a:pos x="T8" y="T9"/>
                </a:cxn>
              </a:cxnLst>
              <a:rect l="0" t="0" r="r" b="b"/>
              <a:pathLst>
                <a:path w="623" h="3189">
                  <a:moveTo>
                    <a:pt x="0" y="3188"/>
                  </a:moveTo>
                  <a:lnTo>
                    <a:pt x="622" y="3188"/>
                  </a:lnTo>
                  <a:lnTo>
                    <a:pt x="622" y="0"/>
                  </a:lnTo>
                  <a:lnTo>
                    <a:pt x="0" y="0"/>
                  </a:lnTo>
                  <a:lnTo>
                    <a:pt x="0" y="318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4" name="Freeform 43">
              <a:extLst>
                <a:ext uri="{FF2B5EF4-FFF2-40B4-BE49-F238E27FC236}">
                  <a16:creationId xmlns:a16="http://schemas.microsoft.com/office/drawing/2014/main" id="{E7D895CA-9700-6E46-B1DC-34F030183455}"/>
                </a:ext>
              </a:extLst>
            </p:cNvPr>
            <p:cNvSpPr>
              <a:spLocks noChangeArrowheads="1"/>
            </p:cNvSpPr>
            <p:nvPr userDrawn="1"/>
          </p:nvSpPr>
          <p:spPr bwMode="auto">
            <a:xfrm>
              <a:off x="3044825" y="2951163"/>
              <a:ext cx="836613" cy="1147762"/>
            </a:xfrm>
            <a:custGeom>
              <a:avLst/>
              <a:gdLst>
                <a:gd name="T0" fmla="*/ 1702 w 2325"/>
                <a:gd name="T1" fmla="*/ 0 h 3189"/>
                <a:gd name="T2" fmla="*/ 1702 w 2325"/>
                <a:gd name="T3" fmla="*/ 1303 h 3189"/>
                <a:gd name="T4" fmla="*/ 622 w 2325"/>
                <a:gd name="T5" fmla="*/ 1303 h 3189"/>
                <a:gd name="T6" fmla="*/ 622 w 2325"/>
                <a:gd name="T7" fmla="*/ 0 h 3189"/>
                <a:gd name="T8" fmla="*/ 0 w 2325"/>
                <a:gd name="T9" fmla="*/ 0 h 3189"/>
                <a:gd name="T10" fmla="*/ 0 w 2325"/>
                <a:gd name="T11" fmla="*/ 3188 h 3189"/>
                <a:gd name="T12" fmla="*/ 622 w 2325"/>
                <a:gd name="T13" fmla="*/ 3188 h 3189"/>
                <a:gd name="T14" fmla="*/ 622 w 2325"/>
                <a:gd name="T15" fmla="*/ 1854 h 3189"/>
                <a:gd name="T16" fmla="*/ 1702 w 2325"/>
                <a:gd name="T17" fmla="*/ 1854 h 3189"/>
                <a:gd name="T18" fmla="*/ 1702 w 2325"/>
                <a:gd name="T19" fmla="*/ 3188 h 3189"/>
                <a:gd name="T20" fmla="*/ 2324 w 2325"/>
                <a:gd name="T21" fmla="*/ 3188 h 3189"/>
                <a:gd name="T22" fmla="*/ 2324 w 2325"/>
                <a:gd name="T23" fmla="*/ 0 h 3189"/>
                <a:gd name="T24" fmla="*/ 1702 w 2325"/>
                <a:gd name="T25" fmla="*/ 0 h 3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25" h="3189">
                  <a:moveTo>
                    <a:pt x="1702" y="0"/>
                  </a:moveTo>
                  <a:lnTo>
                    <a:pt x="1702" y="1303"/>
                  </a:lnTo>
                  <a:lnTo>
                    <a:pt x="622" y="1303"/>
                  </a:lnTo>
                  <a:lnTo>
                    <a:pt x="622" y="0"/>
                  </a:lnTo>
                  <a:lnTo>
                    <a:pt x="0" y="0"/>
                  </a:lnTo>
                  <a:lnTo>
                    <a:pt x="0" y="3188"/>
                  </a:lnTo>
                  <a:lnTo>
                    <a:pt x="622" y="3188"/>
                  </a:lnTo>
                  <a:lnTo>
                    <a:pt x="622" y="1854"/>
                  </a:lnTo>
                  <a:lnTo>
                    <a:pt x="1702" y="1854"/>
                  </a:lnTo>
                  <a:lnTo>
                    <a:pt x="1702" y="3188"/>
                  </a:lnTo>
                  <a:lnTo>
                    <a:pt x="2324" y="3188"/>
                  </a:lnTo>
                  <a:lnTo>
                    <a:pt x="2324" y="0"/>
                  </a:lnTo>
                  <a:lnTo>
                    <a:pt x="1702"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5" name="Freeform 44">
              <a:extLst>
                <a:ext uri="{FF2B5EF4-FFF2-40B4-BE49-F238E27FC236}">
                  <a16:creationId xmlns:a16="http://schemas.microsoft.com/office/drawing/2014/main" id="{D99026DE-1AA1-604B-8DFF-BF946E8189CE}"/>
                </a:ext>
              </a:extLst>
            </p:cNvPr>
            <p:cNvSpPr>
              <a:spLocks noChangeArrowheads="1"/>
            </p:cNvSpPr>
            <p:nvPr userDrawn="1"/>
          </p:nvSpPr>
          <p:spPr bwMode="auto">
            <a:xfrm>
              <a:off x="4159250" y="2951163"/>
              <a:ext cx="825500" cy="1147762"/>
            </a:xfrm>
            <a:custGeom>
              <a:avLst/>
              <a:gdLst>
                <a:gd name="T0" fmla="*/ 0 w 2291"/>
                <a:gd name="T1" fmla="*/ 0 h 3189"/>
                <a:gd name="T2" fmla="*/ 0 w 2291"/>
                <a:gd name="T3" fmla="*/ 554 h 3189"/>
                <a:gd name="T4" fmla="*/ 832 w 2291"/>
                <a:gd name="T5" fmla="*/ 554 h 3189"/>
                <a:gd name="T6" fmla="*/ 832 w 2291"/>
                <a:gd name="T7" fmla="*/ 3188 h 3189"/>
                <a:gd name="T8" fmla="*/ 1458 w 2291"/>
                <a:gd name="T9" fmla="*/ 3188 h 3189"/>
                <a:gd name="T10" fmla="*/ 1458 w 2291"/>
                <a:gd name="T11" fmla="*/ 554 h 3189"/>
                <a:gd name="T12" fmla="*/ 2290 w 2291"/>
                <a:gd name="T13" fmla="*/ 554 h 3189"/>
                <a:gd name="T14" fmla="*/ 2290 w 2291"/>
                <a:gd name="T15" fmla="*/ 0 h 3189"/>
                <a:gd name="T16" fmla="*/ 0 w 2291"/>
                <a:gd name="T17" fmla="*/ 0 h 3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91" h="3189">
                  <a:moveTo>
                    <a:pt x="0" y="0"/>
                  </a:moveTo>
                  <a:lnTo>
                    <a:pt x="0" y="554"/>
                  </a:lnTo>
                  <a:lnTo>
                    <a:pt x="832" y="554"/>
                  </a:lnTo>
                  <a:lnTo>
                    <a:pt x="832" y="3188"/>
                  </a:lnTo>
                  <a:lnTo>
                    <a:pt x="1458" y="3188"/>
                  </a:lnTo>
                  <a:lnTo>
                    <a:pt x="1458" y="554"/>
                  </a:lnTo>
                  <a:lnTo>
                    <a:pt x="2290" y="554"/>
                  </a:lnTo>
                  <a:lnTo>
                    <a:pt x="2290" y="0"/>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6" name="Freeform 45">
              <a:extLst>
                <a:ext uri="{FF2B5EF4-FFF2-40B4-BE49-F238E27FC236}">
                  <a16:creationId xmlns:a16="http://schemas.microsoft.com/office/drawing/2014/main" id="{1B953136-1F3D-2D4A-BC3E-6BE0A15A0C2B}"/>
                </a:ext>
              </a:extLst>
            </p:cNvPr>
            <p:cNvSpPr>
              <a:spLocks noChangeArrowheads="1"/>
            </p:cNvSpPr>
            <p:nvPr userDrawn="1"/>
          </p:nvSpPr>
          <p:spPr bwMode="auto">
            <a:xfrm>
              <a:off x="5262563" y="2951163"/>
              <a:ext cx="825500" cy="1147762"/>
            </a:xfrm>
            <a:custGeom>
              <a:avLst/>
              <a:gdLst>
                <a:gd name="T0" fmla="*/ 626 w 2294"/>
                <a:gd name="T1" fmla="*/ 1990 h 3189"/>
                <a:gd name="T2" fmla="*/ 0 w 2294"/>
                <a:gd name="T3" fmla="*/ 3188 h 3189"/>
                <a:gd name="T4" fmla="*/ 1240 w 2294"/>
                <a:gd name="T5" fmla="*/ 0 h 3189"/>
                <a:gd name="T6" fmla="*/ 1299 w 2294"/>
                <a:gd name="T7" fmla="*/ 0 h 3189"/>
                <a:gd name="T8" fmla="*/ 1418 w 2294"/>
                <a:gd name="T9" fmla="*/ 11 h 3189"/>
                <a:gd name="T10" fmla="*/ 1530 w 2294"/>
                <a:gd name="T11" fmla="*/ 34 h 3189"/>
                <a:gd name="T12" fmla="*/ 1634 w 2294"/>
                <a:gd name="T13" fmla="*/ 64 h 3189"/>
                <a:gd name="T14" fmla="*/ 1729 w 2294"/>
                <a:gd name="T15" fmla="*/ 100 h 3189"/>
                <a:gd name="T16" fmla="*/ 1818 w 2294"/>
                <a:gd name="T17" fmla="*/ 144 h 3189"/>
                <a:gd name="T18" fmla="*/ 1904 w 2294"/>
                <a:gd name="T19" fmla="*/ 200 h 3189"/>
                <a:gd name="T20" fmla="*/ 1978 w 2294"/>
                <a:gd name="T21" fmla="*/ 262 h 3189"/>
                <a:gd name="T22" fmla="*/ 2047 w 2294"/>
                <a:gd name="T23" fmla="*/ 328 h 3189"/>
                <a:gd name="T24" fmla="*/ 2106 w 2294"/>
                <a:gd name="T25" fmla="*/ 402 h 3189"/>
                <a:gd name="T26" fmla="*/ 2160 w 2294"/>
                <a:gd name="T27" fmla="*/ 480 h 3189"/>
                <a:gd name="T28" fmla="*/ 2204 w 2294"/>
                <a:gd name="T29" fmla="*/ 566 h 3189"/>
                <a:gd name="T30" fmla="*/ 2237 w 2294"/>
                <a:gd name="T31" fmla="*/ 655 h 3189"/>
                <a:gd name="T32" fmla="*/ 2263 w 2294"/>
                <a:gd name="T33" fmla="*/ 746 h 3189"/>
                <a:gd name="T34" fmla="*/ 2283 w 2294"/>
                <a:gd name="T35" fmla="*/ 841 h 3189"/>
                <a:gd name="T36" fmla="*/ 2293 w 2294"/>
                <a:gd name="T37" fmla="*/ 940 h 3189"/>
                <a:gd name="T38" fmla="*/ 2293 w 2294"/>
                <a:gd name="T39" fmla="*/ 992 h 3189"/>
                <a:gd name="T40" fmla="*/ 2290 w 2294"/>
                <a:gd name="T41" fmla="*/ 1091 h 3189"/>
                <a:gd name="T42" fmla="*/ 2275 w 2294"/>
                <a:gd name="T43" fmla="*/ 1191 h 3189"/>
                <a:gd name="T44" fmla="*/ 2251 w 2294"/>
                <a:gd name="T45" fmla="*/ 1282 h 3189"/>
                <a:gd name="T46" fmla="*/ 2222 w 2294"/>
                <a:gd name="T47" fmla="*/ 1374 h 3189"/>
                <a:gd name="T48" fmla="*/ 2182 w 2294"/>
                <a:gd name="T49" fmla="*/ 1460 h 3189"/>
                <a:gd name="T50" fmla="*/ 2133 w 2294"/>
                <a:gd name="T51" fmla="*/ 1541 h 3189"/>
                <a:gd name="T52" fmla="*/ 2077 w 2294"/>
                <a:gd name="T53" fmla="*/ 1620 h 3189"/>
                <a:gd name="T54" fmla="*/ 2015 w 2294"/>
                <a:gd name="T55" fmla="*/ 1689 h 3189"/>
                <a:gd name="T56" fmla="*/ 1941 w 2294"/>
                <a:gd name="T57" fmla="*/ 1755 h 3189"/>
                <a:gd name="T58" fmla="*/ 1862 w 2294"/>
                <a:gd name="T59" fmla="*/ 1811 h 3189"/>
                <a:gd name="T60" fmla="*/ 1773 w 2294"/>
                <a:gd name="T61" fmla="*/ 1864 h 3189"/>
                <a:gd name="T62" fmla="*/ 1681 w 2294"/>
                <a:gd name="T63" fmla="*/ 1904 h 3189"/>
                <a:gd name="T64" fmla="*/ 1582 w 2294"/>
                <a:gd name="T65" fmla="*/ 1940 h 3189"/>
                <a:gd name="T66" fmla="*/ 1474 w 2294"/>
                <a:gd name="T67" fmla="*/ 1963 h 3189"/>
                <a:gd name="T68" fmla="*/ 1359 w 2294"/>
                <a:gd name="T69" fmla="*/ 1978 h 3189"/>
                <a:gd name="T70" fmla="*/ 1240 w 2294"/>
                <a:gd name="T71" fmla="*/ 1990 h 3189"/>
                <a:gd name="T72" fmla="*/ 626 w 2294"/>
                <a:gd name="T73" fmla="*/ 554 h 3189"/>
                <a:gd name="T74" fmla="*/ 1206 w 2294"/>
                <a:gd name="T75" fmla="*/ 1427 h 3189"/>
                <a:gd name="T76" fmla="*/ 1258 w 2294"/>
                <a:gd name="T77" fmla="*/ 1427 h 3189"/>
                <a:gd name="T78" fmla="*/ 1353 w 2294"/>
                <a:gd name="T79" fmla="*/ 1413 h 3189"/>
                <a:gd name="T80" fmla="*/ 1439 w 2294"/>
                <a:gd name="T81" fmla="*/ 1380 h 3189"/>
                <a:gd name="T82" fmla="*/ 1508 w 2294"/>
                <a:gd name="T83" fmla="*/ 1336 h 3189"/>
                <a:gd name="T84" fmla="*/ 1570 w 2294"/>
                <a:gd name="T85" fmla="*/ 1279 h 3189"/>
                <a:gd name="T86" fmla="*/ 1615 w 2294"/>
                <a:gd name="T87" fmla="*/ 1210 h 3189"/>
                <a:gd name="T88" fmla="*/ 1647 w 2294"/>
                <a:gd name="T89" fmla="*/ 1131 h 3189"/>
                <a:gd name="T90" fmla="*/ 1662 w 2294"/>
                <a:gd name="T91" fmla="*/ 1043 h 3189"/>
                <a:gd name="T92" fmla="*/ 1665 w 2294"/>
                <a:gd name="T93" fmla="*/ 995 h 3189"/>
                <a:gd name="T94" fmla="*/ 1659 w 2294"/>
                <a:gd name="T95" fmla="*/ 903 h 3189"/>
                <a:gd name="T96" fmla="*/ 1633 w 2294"/>
                <a:gd name="T97" fmla="*/ 818 h 3189"/>
                <a:gd name="T98" fmla="*/ 1593 w 2294"/>
                <a:gd name="T99" fmla="*/ 744 h 3189"/>
                <a:gd name="T100" fmla="*/ 1541 w 2294"/>
                <a:gd name="T101" fmla="*/ 678 h 3189"/>
                <a:gd name="T102" fmla="*/ 1476 w 2294"/>
                <a:gd name="T103" fmla="*/ 625 h 3189"/>
                <a:gd name="T104" fmla="*/ 1397 w 2294"/>
                <a:gd name="T105" fmla="*/ 590 h 3189"/>
                <a:gd name="T106" fmla="*/ 1305 w 2294"/>
                <a:gd name="T107" fmla="*/ 567 h 3189"/>
                <a:gd name="T108" fmla="*/ 1206 w 2294"/>
                <a:gd name="T109" fmla="*/ 554 h 3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294" h="3189">
                  <a:moveTo>
                    <a:pt x="1240" y="1990"/>
                  </a:moveTo>
                  <a:lnTo>
                    <a:pt x="626" y="1990"/>
                  </a:lnTo>
                  <a:lnTo>
                    <a:pt x="626" y="3188"/>
                  </a:lnTo>
                  <a:lnTo>
                    <a:pt x="0" y="3188"/>
                  </a:lnTo>
                  <a:lnTo>
                    <a:pt x="0" y="0"/>
                  </a:lnTo>
                  <a:lnTo>
                    <a:pt x="1240" y="0"/>
                  </a:lnTo>
                  <a:lnTo>
                    <a:pt x="1240" y="0"/>
                  </a:lnTo>
                  <a:lnTo>
                    <a:pt x="1299" y="0"/>
                  </a:lnTo>
                  <a:lnTo>
                    <a:pt x="1359" y="8"/>
                  </a:lnTo>
                  <a:lnTo>
                    <a:pt x="1418" y="11"/>
                  </a:lnTo>
                  <a:lnTo>
                    <a:pt x="1474" y="23"/>
                  </a:lnTo>
                  <a:lnTo>
                    <a:pt x="1530" y="34"/>
                  </a:lnTo>
                  <a:lnTo>
                    <a:pt x="1582" y="46"/>
                  </a:lnTo>
                  <a:lnTo>
                    <a:pt x="1634" y="64"/>
                  </a:lnTo>
                  <a:lnTo>
                    <a:pt x="1681" y="82"/>
                  </a:lnTo>
                  <a:lnTo>
                    <a:pt x="1729" y="100"/>
                  </a:lnTo>
                  <a:lnTo>
                    <a:pt x="1773" y="122"/>
                  </a:lnTo>
                  <a:lnTo>
                    <a:pt x="1818" y="144"/>
                  </a:lnTo>
                  <a:lnTo>
                    <a:pt x="1862" y="174"/>
                  </a:lnTo>
                  <a:lnTo>
                    <a:pt x="1904" y="200"/>
                  </a:lnTo>
                  <a:lnTo>
                    <a:pt x="1941" y="230"/>
                  </a:lnTo>
                  <a:lnTo>
                    <a:pt x="1978" y="262"/>
                  </a:lnTo>
                  <a:lnTo>
                    <a:pt x="2015" y="295"/>
                  </a:lnTo>
                  <a:lnTo>
                    <a:pt x="2047" y="328"/>
                  </a:lnTo>
                  <a:lnTo>
                    <a:pt x="2077" y="365"/>
                  </a:lnTo>
                  <a:lnTo>
                    <a:pt x="2106" y="402"/>
                  </a:lnTo>
                  <a:lnTo>
                    <a:pt x="2133" y="443"/>
                  </a:lnTo>
                  <a:lnTo>
                    <a:pt x="2160" y="480"/>
                  </a:lnTo>
                  <a:lnTo>
                    <a:pt x="2182" y="524"/>
                  </a:lnTo>
                  <a:lnTo>
                    <a:pt x="2204" y="566"/>
                  </a:lnTo>
                  <a:lnTo>
                    <a:pt x="2222" y="610"/>
                  </a:lnTo>
                  <a:lnTo>
                    <a:pt x="2237" y="655"/>
                  </a:lnTo>
                  <a:lnTo>
                    <a:pt x="2251" y="702"/>
                  </a:lnTo>
                  <a:lnTo>
                    <a:pt x="2263" y="746"/>
                  </a:lnTo>
                  <a:lnTo>
                    <a:pt x="2275" y="794"/>
                  </a:lnTo>
                  <a:lnTo>
                    <a:pt x="2283" y="841"/>
                  </a:lnTo>
                  <a:lnTo>
                    <a:pt x="2290" y="893"/>
                  </a:lnTo>
                  <a:lnTo>
                    <a:pt x="2293" y="940"/>
                  </a:lnTo>
                  <a:lnTo>
                    <a:pt x="2293" y="992"/>
                  </a:lnTo>
                  <a:lnTo>
                    <a:pt x="2293" y="992"/>
                  </a:lnTo>
                  <a:lnTo>
                    <a:pt x="2293" y="1044"/>
                  </a:lnTo>
                  <a:lnTo>
                    <a:pt x="2290" y="1091"/>
                  </a:lnTo>
                  <a:lnTo>
                    <a:pt x="2283" y="1139"/>
                  </a:lnTo>
                  <a:lnTo>
                    <a:pt x="2275" y="1191"/>
                  </a:lnTo>
                  <a:lnTo>
                    <a:pt x="2263" y="1238"/>
                  </a:lnTo>
                  <a:lnTo>
                    <a:pt x="2251" y="1282"/>
                  </a:lnTo>
                  <a:lnTo>
                    <a:pt x="2237" y="1330"/>
                  </a:lnTo>
                  <a:lnTo>
                    <a:pt x="2222" y="1374"/>
                  </a:lnTo>
                  <a:lnTo>
                    <a:pt x="2204" y="1419"/>
                  </a:lnTo>
                  <a:lnTo>
                    <a:pt x="2182" y="1460"/>
                  </a:lnTo>
                  <a:lnTo>
                    <a:pt x="2160" y="1504"/>
                  </a:lnTo>
                  <a:lnTo>
                    <a:pt x="2133" y="1541"/>
                  </a:lnTo>
                  <a:lnTo>
                    <a:pt x="2106" y="1583"/>
                  </a:lnTo>
                  <a:lnTo>
                    <a:pt x="2077" y="1620"/>
                  </a:lnTo>
                  <a:lnTo>
                    <a:pt x="2047" y="1657"/>
                  </a:lnTo>
                  <a:lnTo>
                    <a:pt x="2015" y="1689"/>
                  </a:lnTo>
                  <a:lnTo>
                    <a:pt x="1978" y="1722"/>
                  </a:lnTo>
                  <a:lnTo>
                    <a:pt x="1941" y="1755"/>
                  </a:lnTo>
                  <a:lnTo>
                    <a:pt x="1904" y="1784"/>
                  </a:lnTo>
                  <a:lnTo>
                    <a:pt x="1862" y="1811"/>
                  </a:lnTo>
                  <a:lnTo>
                    <a:pt x="1818" y="1837"/>
                  </a:lnTo>
                  <a:lnTo>
                    <a:pt x="1773" y="1864"/>
                  </a:lnTo>
                  <a:lnTo>
                    <a:pt x="1729" y="1886"/>
                  </a:lnTo>
                  <a:lnTo>
                    <a:pt x="1681" y="1904"/>
                  </a:lnTo>
                  <a:lnTo>
                    <a:pt x="1634" y="1922"/>
                  </a:lnTo>
                  <a:lnTo>
                    <a:pt x="1582" y="1940"/>
                  </a:lnTo>
                  <a:lnTo>
                    <a:pt x="1530" y="1951"/>
                  </a:lnTo>
                  <a:lnTo>
                    <a:pt x="1474" y="1963"/>
                  </a:lnTo>
                  <a:lnTo>
                    <a:pt x="1418" y="1975"/>
                  </a:lnTo>
                  <a:lnTo>
                    <a:pt x="1359" y="1978"/>
                  </a:lnTo>
                  <a:lnTo>
                    <a:pt x="1299" y="1981"/>
                  </a:lnTo>
                  <a:lnTo>
                    <a:pt x="1240" y="1990"/>
                  </a:lnTo>
                  <a:close/>
                  <a:moveTo>
                    <a:pt x="1206" y="554"/>
                  </a:moveTo>
                  <a:lnTo>
                    <a:pt x="626" y="554"/>
                  </a:lnTo>
                  <a:lnTo>
                    <a:pt x="626" y="1427"/>
                  </a:lnTo>
                  <a:lnTo>
                    <a:pt x="1206" y="1427"/>
                  </a:lnTo>
                  <a:lnTo>
                    <a:pt x="1206" y="1427"/>
                  </a:lnTo>
                  <a:lnTo>
                    <a:pt x="1258" y="1427"/>
                  </a:lnTo>
                  <a:lnTo>
                    <a:pt x="1305" y="1420"/>
                  </a:lnTo>
                  <a:lnTo>
                    <a:pt x="1353" y="1413"/>
                  </a:lnTo>
                  <a:lnTo>
                    <a:pt x="1397" y="1398"/>
                  </a:lnTo>
                  <a:lnTo>
                    <a:pt x="1439" y="1380"/>
                  </a:lnTo>
                  <a:lnTo>
                    <a:pt x="1476" y="1362"/>
                  </a:lnTo>
                  <a:lnTo>
                    <a:pt x="1508" y="1336"/>
                  </a:lnTo>
                  <a:lnTo>
                    <a:pt x="1541" y="1309"/>
                  </a:lnTo>
                  <a:lnTo>
                    <a:pt x="1570" y="1279"/>
                  </a:lnTo>
                  <a:lnTo>
                    <a:pt x="1593" y="1247"/>
                  </a:lnTo>
                  <a:lnTo>
                    <a:pt x="1615" y="1210"/>
                  </a:lnTo>
                  <a:lnTo>
                    <a:pt x="1633" y="1173"/>
                  </a:lnTo>
                  <a:lnTo>
                    <a:pt x="1647" y="1131"/>
                  </a:lnTo>
                  <a:lnTo>
                    <a:pt x="1659" y="1087"/>
                  </a:lnTo>
                  <a:lnTo>
                    <a:pt x="1662" y="1043"/>
                  </a:lnTo>
                  <a:lnTo>
                    <a:pt x="1665" y="995"/>
                  </a:lnTo>
                  <a:lnTo>
                    <a:pt x="1665" y="995"/>
                  </a:lnTo>
                  <a:lnTo>
                    <a:pt x="1662" y="948"/>
                  </a:lnTo>
                  <a:lnTo>
                    <a:pt x="1659" y="903"/>
                  </a:lnTo>
                  <a:lnTo>
                    <a:pt x="1647" y="859"/>
                  </a:lnTo>
                  <a:lnTo>
                    <a:pt x="1633" y="818"/>
                  </a:lnTo>
                  <a:lnTo>
                    <a:pt x="1615" y="776"/>
                  </a:lnTo>
                  <a:lnTo>
                    <a:pt x="1593" y="744"/>
                  </a:lnTo>
                  <a:lnTo>
                    <a:pt x="1570" y="711"/>
                  </a:lnTo>
                  <a:lnTo>
                    <a:pt x="1541" y="678"/>
                  </a:lnTo>
                  <a:lnTo>
                    <a:pt x="1508" y="652"/>
                  </a:lnTo>
                  <a:lnTo>
                    <a:pt x="1476" y="625"/>
                  </a:lnTo>
                  <a:lnTo>
                    <a:pt x="1439" y="607"/>
                  </a:lnTo>
                  <a:lnTo>
                    <a:pt x="1397" y="590"/>
                  </a:lnTo>
                  <a:lnTo>
                    <a:pt x="1353" y="575"/>
                  </a:lnTo>
                  <a:lnTo>
                    <a:pt x="1305" y="567"/>
                  </a:lnTo>
                  <a:lnTo>
                    <a:pt x="1258" y="560"/>
                  </a:lnTo>
                  <a:lnTo>
                    <a:pt x="1206" y="55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7" name="Freeform 46">
              <a:extLst>
                <a:ext uri="{FF2B5EF4-FFF2-40B4-BE49-F238E27FC236}">
                  <a16:creationId xmlns:a16="http://schemas.microsoft.com/office/drawing/2014/main" id="{97D6678B-F846-9F47-A32C-B48584F25D56}"/>
                </a:ext>
              </a:extLst>
            </p:cNvPr>
            <p:cNvSpPr>
              <a:spLocks noChangeArrowheads="1"/>
            </p:cNvSpPr>
            <p:nvPr userDrawn="1"/>
          </p:nvSpPr>
          <p:spPr bwMode="auto">
            <a:xfrm>
              <a:off x="6291263" y="2941638"/>
              <a:ext cx="847725" cy="1168400"/>
            </a:xfrm>
            <a:custGeom>
              <a:avLst/>
              <a:gdLst>
                <a:gd name="T0" fmla="*/ 1954 w 2355"/>
                <a:gd name="T1" fmla="*/ 2976 h 3245"/>
                <a:gd name="T2" fmla="*/ 1768 w 2355"/>
                <a:gd name="T3" fmla="*/ 3103 h 3245"/>
                <a:gd name="T4" fmla="*/ 1553 w 2355"/>
                <a:gd name="T5" fmla="*/ 3192 h 3245"/>
                <a:gd name="T6" fmla="*/ 1313 w 2355"/>
                <a:gd name="T7" fmla="*/ 3238 h 3245"/>
                <a:gd name="T8" fmla="*/ 1118 w 2355"/>
                <a:gd name="T9" fmla="*/ 3241 h 3245"/>
                <a:gd name="T10" fmla="*/ 868 w 2355"/>
                <a:gd name="T11" fmla="*/ 3207 h 3245"/>
                <a:gd name="T12" fmla="*/ 647 w 2355"/>
                <a:gd name="T13" fmla="*/ 3130 h 3245"/>
                <a:gd name="T14" fmla="*/ 452 w 2355"/>
                <a:gd name="T15" fmla="*/ 3008 h 3245"/>
                <a:gd name="T16" fmla="*/ 318 w 2355"/>
                <a:gd name="T17" fmla="*/ 2893 h 3245"/>
                <a:gd name="T18" fmla="*/ 132 w 2355"/>
                <a:gd name="T19" fmla="*/ 2638 h 3245"/>
                <a:gd name="T20" fmla="*/ 38 w 2355"/>
                <a:gd name="T21" fmla="*/ 2342 h 3245"/>
                <a:gd name="T22" fmla="*/ 4 w 2355"/>
                <a:gd name="T23" fmla="*/ 2010 h 3245"/>
                <a:gd name="T24" fmla="*/ 0 w 2355"/>
                <a:gd name="T25" fmla="*/ 1421 h 3245"/>
                <a:gd name="T26" fmla="*/ 25 w 2355"/>
                <a:gd name="T27" fmla="*/ 980 h 3245"/>
                <a:gd name="T28" fmla="*/ 101 w 2355"/>
                <a:gd name="T29" fmla="*/ 676 h 3245"/>
                <a:gd name="T30" fmla="*/ 261 w 2355"/>
                <a:gd name="T31" fmla="*/ 410 h 3245"/>
                <a:gd name="T32" fmla="*/ 403 w 2355"/>
                <a:gd name="T33" fmla="*/ 269 h 3245"/>
                <a:gd name="T34" fmla="*/ 594 w 2355"/>
                <a:gd name="T35" fmla="*/ 140 h 3245"/>
                <a:gd name="T36" fmla="*/ 810 w 2355"/>
                <a:gd name="T37" fmla="*/ 52 h 3245"/>
                <a:gd name="T38" fmla="*/ 1050 w 2355"/>
                <a:gd name="T39" fmla="*/ 3 h 3245"/>
                <a:gd name="T40" fmla="*/ 1250 w 2355"/>
                <a:gd name="T41" fmla="*/ 0 h 3245"/>
                <a:gd name="T42" fmla="*/ 1495 w 2355"/>
                <a:gd name="T43" fmla="*/ 37 h 3245"/>
                <a:gd name="T44" fmla="*/ 1714 w 2355"/>
                <a:gd name="T45" fmla="*/ 114 h 3245"/>
                <a:gd name="T46" fmla="*/ 1908 w 2355"/>
                <a:gd name="T47" fmla="*/ 232 h 3245"/>
                <a:gd name="T48" fmla="*/ 2039 w 2355"/>
                <a:gd name="T49" fmla="*/ 348 h 3245"/>
                <a:gd name="T50" fmla="*/ 2222 w 2355"/>
                <a:gd name="T51" fmla="*/ 605 h 3245"/>
                <a:gd name="T52" fmla="*/ 2317 w 2355"/>
                <a:gd name="T53" fmla="*/ 898 h 3245"/>
                <a:gd name="T54" fmla="*/ 2351 w 2355"/>
                <a:gd name="T55" fmla="*/ 1236 h 3245"/>
                <a:gd name="T56" fmla="*/ 2354 w 2355"/>
                <a:gd name="T57" fmla="*/ 1821 h 3245"/>
                <a:gd name="T58" fmla="*/ 2329 w 2355"/>
                <a:gd name="T59" fmla="*/ 2266 h 3245"/>
                <a:gd name="T60" fmla="*/ 2255 w 2355"/>
                <a:gd name="T61" fmla="*/ 2567 h 3245"/>
                <a:gd name="T62" fmla="*/ 2098 w 2355"/>
                <a:gd name="T63" fmla="*/ 2833 h 3245"/>
                <a:gd name="T64" fmla="*/ 1544 w 2355"/>
                <a:gd name="T65" fmla="*/ 688 h 3245"/>
                <a:gd name="T66" fmla="*/ 1359 w 2355"/>
                <a:gd name="T67" fmla="*/ 582 h 3245"/>
                <a:gd name="T68" fmla="*/ 1181 w 2355"/>
                <a:gd name="T69" fmla="*/ 556 h 3245"/>
                <a:gd name="T70" fmla="*/ 949 w 2355"/>
                <a:gd name="T71" fmla="*/ 604 h 3245"/>
                <a:gd name="T72" fmla="*/ 780 w 2355"/>
                <a:gd name="T73" fmla="*/ 725 h 3245"/>
                <a:gd name="T74" fmla="*/ 722 w 2355"/>
                <a:gd name="T75" fmla="*/ 808 h 3245"/>
                <a:gd name="T76" fmla="*/ 666 w 2355"/>
                <a:gd name="T77" fmla="*/ 949 h 3245"/>
                <a:gd name="T78" fmla="*/ 629 w 2355"/>
                <a:gd name="T79" fmla="*/ 1413 h 3245"/>
                <a:gd name="T80" fmla="*/ 632 w 2355"/>
                <a:gd name="T81" fmla="*/ 2001 h 3245"/>
                <a:gd name="T82" fmla="*/ 678 w 2355"/>
                <a:gd name="T83" fmla="*/ 2336 h 3245"/>
                <a:gd name="T84" fmla="*/ 740 w 2355"/>
                <a:gd name="T85" fmla="*/ 2462 h 3245"/>
                <a:gd name="T86" fmla="*/ 813 w 2355"/>
                <a:gd name="T87" fmla="*/ 2551 h 3245"/>
                <a:gd name="T88" fmla="*/ 1001 w 2355"/>
                <a:gd name="T89" fmla="*/ 2657 h 3245"/>
                <a:gd name="T90" fmla="*/ 1181 w 2355"/>
                <a:gd name="T91" fmla="*/ 2684 h 3245"/>
                <a:gd name="T92" fmla="*/ 1411 w 2355"/>
                <a:gd name="T93" fmla="*/ 2640 h 3245"/>
                <a:gd name="T94" fmla="*/ 1581 w 2355"/>
                <a:gd name="T95" fmla="*/ 2514 h 3245"/>
                <a:gd name="T96" fmla="*/ 1639 w 2355"/>
                <a:gd name="T97" fmla="*/ 2435 h 3245"/>
                <a:gd name="T98" fmla="*/ 1692 w 2355"/>
                <a:gd name="T99" fmla="*/ 2293 h 3245"/>
                <a:gd name="T100" fmla="*/ 1734 w 2355"/>
                <a:gd name="T101" fmla="*/ 1831 h 3245"/>
                <a:gd name="T102" fmla="*/ 1731 w 2355"/>
                <a:gd name="T103" fmla="*/ 1243 h 3245"/>
                <a:gd name="T104" fmla="*/ 1680 w 2355"/>
                <a:gd name="T105" fmla="*/ 907 h 3245"/>
                <a:gd name="T106" fmla="*/ 1621 w 2355"/>
                <a:gd name="T107" fmla="*/ 778 h 3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355" h="3245">
                  <a:moveTo>
                    <a:pt x="2040" y="2893"/>
                  </a:moveTo>
                  <a:lnTo>
                    <a:pt x="2040" y="2893"/>
                  </a:lnTo>
                  <a:lnTo>
                    <a:pt x="1999" y="2934"/>
                  </a:lnTo>
                  <a:lnTo>
                    <a:pt x="1954" y="2976"/>
                  </a:lnTo>
                  <a:lnTo>
                    <a:pt x="1910" y="3008"/>
                  </a:lnTo>
                  <a:lnTo>
                    <a:pt x="1862" y="3041"/>
                  </a:lnTo>
                  <a:lnTo>
                    <a:pt x="1815" y="3073"/>
                  </a:lnTo>
                  <a:lnTo>
                    <a:pt x="1768" y="3103"/>
                  </a:lnTo>
                  <a:lnTo>
                    <a:pt x="1716" y="3130"/>
                  </a:lnTo>
                  <a:lnTo>
                    <a:pt x="1664" y="3152"/>
                  </a:lnTo>
                  <a:lnTo>
                    <a:pt x="1612" y="3174"/>
                  </a:lnTo>
                  <a:lnTo>
                    <a:pt x="1553" y="3192"/>
                  </a:lnTo>
                  <a:lnTo>
                    <a:pt x="1497" y="3207"/>
                  </a:lnTo>
                  <a:lnTo>
                    <a:pt x="1438" y="3218"/>
                  </a:lnTo>
                  <a:lnTo>
                    <a:pt x="1375" y="3230"/>
                  </a:lnTo>
                  <a:lnTo>
                    <a:pt x="1313" y="3238"/>
                  </a:lnTo>
                  <a:lnTo>
                    <a:pt x="1251" y="3241"/>
                  </a:lnTo>
                  <a:lnTo>
                    <a:pt x="1184" y="3244"/>
                  </a:lnTo>
                  <a:lnTo>
                    <a:pt x="1184" y="3244"/>
                  </a:lnTo>
                  <a:lnTo>
                    <a:pt x="1118" y="3241"/>
                  </a:lnTo>
                  <a:lnTo>
                    <a:pt x="1051" y="3238"/>
                  </a:lnTo>
                  <a:lnTo>
                    <a:pt x="989" y="3230"/>
                  </a:lnTo>
                  <a:lnTo>
                    <a:pt x="927" y="3218"/>
                  </a:lnTo>
                  <a:lnTo>
                    <a:pt x="868" y="3207"/>
                  </a:lnTo>
                  <a:lnTo>
                    <a:pt x="811" y="3192"/>
                  </a:lnTo>
                  <a:lnTo>
                    <a:pt x="755" y="3174"/>
                  </a:lnTo>
                  <a:lnTo>
                    <a:pt x="699" y="3152"/>
                  </a:lnTo>
                  <a:lnTo>
                    <a:pt x="647" y="3130"/>
                  </a:lnTo>
                  <a:lnTo>
                    <a:pt x="595" y="3103"/>
                  </a:lnTo>
                  <a:lnTo>
                    <a:pt x="543" y="3073"/>
                  </a:lnTo>
                  <a:lnTo>
                    <a:pt x="496" y="3041"/>
                  </a:lnTo>
                  <a:lnTo>
                    <a:pt x="452" y="3008"/>
                  </a:lnTo>
                  <a:lnTo>
                    <a:pt x="404" y="2976"/>
                  </a:lnTo>
                  <a:lnTo>
                    <a:pt x="363" y="2934"/>
                  </a:lnTo>
                  <a:lnTo>
                    <a:pt x="318" y="2893"/>
                  </a:lnTo>
                  <a:lnTo>
                    <a:pt x="318" y="2893"/>
                  </a:lnTo>
                  <a:lnTo>
                    <a:pt x="262" y="2833"/>
                  </a:lnTo>
                  <a:lnTo>
                    <a:pt x="210" y="2767"/>
                  </a:lnTo>
                  <a:lnTo>
                    <a:pt x="169" y="2705"/>
                  </a:lnTo>
                  <a:lnTo>
                    <a:pt x="132" y="2638"/>
                  </a:lnTo>
                  <a:lnTo>
                    <a:pt x="102" y="2567"/>
                  </a:lnTo>
                  <a:lnTo>
                    <a:pt x="75" y="2493"/>
                  </a:lnTo>
                  <a:lnTo>
                    <a:pt x="53" y="2419"/>
                  </a:lnTo>
                  <a:lnTo>
                    <a:pt x="38" y="2342"/>
                  </a:lnTo>
                  <a:lnTo>
                    <a:pt x="27" y="2266"/>
                  </a:lnTo>
                  <a:lnTo>
                    <a:pt x="15" y="2185"/>
                  </a:lnTo>
                  <a:lnTo>
                    <a:pt x="7" y="2096"/>
                  </a:lnTo>
                  <a:lnTo>
                    <a:pt x="4" y="2010"/>
                  </a:lnTo>
                  <a:lnTo>
                    <a:pt x="0" y="1821"/>
                  </a:lnTo>
                  <a:lnTo>
                    <a:pt x="0" y="1621"/>
                  </a:lnTo>
                  <a:lnTo>
                    <a:pt x="0" y="1621"/>
                  </a:lnTo>
                  <a:lnTo>
                    <a:pt x="0" y="1421"/>
                  </a:lnTo>
                  <a:lnTo>
                    <a:pt x="3" y="1236"/>
                  </a:lnTo>
                  <a:lnTo>
                    <a:pt x="6" y="1147"/>
                  </a:lnTo>
                  <a:lnTo>
                    <a:pt x="13" y="1061"/>
                  </a:lnTo>
                  <a:lnTo>
                    <a:pt x="25" y="980"/>
                  </a:lnTo>
                  <a:lnTo>
                    <a:pt x="37" y="898"/>
                  </a:lnTo>
                  <a:lnTo>
                    <a:pt x="52" y="821"/>
                  </a:lnTo>
                  <a:lnTo>
                    <a:pt x="74" y="747"/>
                  </a:lnTo>
                  <a:lnTo>
                    <a:pt x="101" y="676"/>
                  </a:lnTo>
                  <a:lnTo>
                    <a:pt x="130" y="605"/>
                  </a:lnTo>
                  <a:lnTo>
                    <a:pt x="167" y="539"/>
                  </a:lnTo>
                  <a:lnTo>
                    <a:pt x="209" y="472"/>
                  </a:lnTo>
                  <a:lnTo>
                    <a:pt x="261" y="410"/>
                  </a:lnTo>
                  <a:lnTo>
                    <a:pt x="317" y="348"/>
                  </a:lnTo>
                  <a:lnTo>
                    <a:pt x="317" y="348"/>
                  </a:lnTo>
                  <a:lnTo>
                    <a:pt x="361" y="306"/>
                  </a:lnTo>
                  <a:lnTo>
                    <a:pt x="403" y="269"/>
                  </a:lnTo>
                  <a:lnTo>
                    <a:pt x="450" y="232"/>
                  </a:lnTo>
                  <a:lnTo>
                    <a:pt x="494" y="200"/>
                  </a:lnTo>
                  <a:lnTo>
                    <a:pt x="542" y="170"/>
                  </a:lnTo>
                  <a:lnTo>
                    <a:pt x="594" y="140"/>
                  </a:lnTo>
                  <a:lnTo>
                    <a:pt x="645" y="114"/>
                  </a:lnTo>
                  <a:lnTo>
                    <a:pt x="697" y="87"/>
                  </a:lnTo>
                  <a:lnTo>
                    <a:pt x="754" y="69"/>
                  </a:lnTo>
                  <a:lnTo>
                    <a:pt x="810" y="52"/>
                  </a:lnTo>
                  <a:lnTo>
                    <a:pt x="866" y="37"/>
                  </a:lnTo>
                  <a:lnTo>
                    <a:pt x="925" y="22"/>
                  </a:lnTo>
                  <a:lnTo>
                    <a:pt x="987" y="10"/>
                  </a:lnTo>
                  <a:lnTo>
                    <a:pt x="1050" y="3"/>
                  </a:lnTo>
                  <a:lnTo>
                    <a:pt x="1116" y="0"/>
                  </a:lnTo>
                  <a:lnTo>
                    <a:pt x="1183" y="0"/>
                  </a:lnTo>
                  <a:lnTo>
                    <a:pt x="1183" y="0"/>
                  </a:lnTo>
                  <a:lnTo>
                    <a:pt x="1250" y="0"/>
                  </a:lnTo>
                  <a:lnTo>
                    <a:pt x="1312" y="3"/>
                  </a:lnTo>
                  <a:lnTo>
                    <a:pt x="1374" y="10"/>
                  </a:lnTo>
                  <a:lnTo>
                    <a:pt x="1436" y="22"/>
                  </a:lnTo>
                  <a:lnTo>
                    <a:pt x="1495" y="37"/>
                  </a:lnTo>
                  <a:lnTo>
                    <a:pt x="1552" y="52"/>
                  </a:lnTo>
                  <a:lnTo>
                    <a:pt x="1611" y="69"/>
                  </a:lnTo>
                  <a:lnTo>
                    <a:pt x="1663" y="87"/>
                  </a:lnTo>
                  <a:lnTo>
                    <a:pt x="1714" y="114"/>
                  </a:lnTo>
                  <a:lnTo>
                    <a:pt x="1766" y="140"/>
                  </a:lnTo>
                  <a:lnTo>
                    <a:pt x="1814" y="170"/>
                  </a:lnTo>
                  <a:lnTo>
                    <a:pt x="1861" y="200"/>
                  </a:lnTo>
                  <a:lnTo>
                    <a:pt x="1908" y="232"/>
                  </a:lnTo>
                  <a:lnTo>
                    <a:pt x="1953" y="269"/>
                  </a:lnTo>
                  <a:lnTo>
                    <a:pt x="1997" y="306"/>
                  </a:lnTo>
                  <a:lnTo>
                    <a:pt x="2039" y="348"/>
                  </a:lnTo>
                  <a:lnTo>
                    <a:pt x="2039" y="348"/>
                  </a:lnTo>
                  <a:lnTo>
                    <a:pt x="2098" y="410"/>
                  </a:lnTo>
                  <a:lnTo>
                    <a:pt x="2145" y="472"/>
                  </a:lnTo>
                  <a:lnTo>
                    <a:pt x="2190" y="539"/>
                  </a:lnTo>
                  <a:lnTo>
                    <a:pt x="2222" y="605"/>
                  </a:lnTo>
                  <a:lnTo>
                    <a:pt x="2255" y="676"/>
                  </a:lnTo>
                  <a:lnTo>
                    <a:pt x="2281" y="747"/>
                  </a:lnTo>
                  <a:lnTo>
                    <a:pt x="2299" y="821"/>
                  </a:lnTo>
                  <a:lnTo>
                    <a:pt x="2317" y="898"/>
                  </a:lnTo>
                  <a:lnTo>
                    <a:pt x="2329" y="980"/>
                  </a:lnTo>
                  <a:lnTo>
                    <a:pt x="2341" y="1061"/>
                  </a:lnTo>
                  <a:lnTo>
                    <a:pt x="2348" y="1147"/>
                  </a:lnTo>
                  <a:lnTo>
                    <a:pt x="2351" y="1236"/>
                  </a:lnTo>
                  <a:lnTo>
                    <a:pt x="2354" y="1421"/>
                  </a:lnTo>
                  <a:lnTo>
                    <a:pt x="2354" y="1621"/>
                  </a:lnTo>
                  <a:lnTo>
                    <a:pt x="2354" y="1621"/>
                  </a:lnTo>
                  <a:lnTo>
                    <a:pt x="2354" y="1821"/>
                  </a:lnTo>
                  <a:lnTo>
                    <a:pt x="2351" y="2010"/>
                  </a:lnTo>
                  <a:lnTo>
                    <a:pt x="2348" y="2096"/>
                  </a:lnTo>
                  <a:lnTo>
                    <a:pt x="2341" y="2185"/>
                  </a:lnTo>
                  <a:lnTo>
                    <a:pt x="2329" y="2266"/>
                  </a:lnTo>
                  <a:lnTo>
                    <a:pt x="2317" y="2342"/>
                  </a:lnTo>
                  <a:lnTo>
                    <a:pt x="2299" y="2419"/>
                  </a:lnTo>
                  <a:lnTo>
                    <a:pt x="2281" y="2493"/>
                  </a:lnTo>
                  <a:lnTo>
                    <a:pt x="2255" y="2567"/>
                  </a:lnTo>
                  <a:lnTo>
                    <a:pt x="2222" y="2638"/>
                  </a:lnTo>
                  <a:lnTo>
                    <a:pt x="2190" y="2705"/>
                  </a:lnTo>
                  <a:lnTo>
                    <a:pt x="2145" y="2767"/>
                  </a:lnTo>
                  <a:lnTo>
                    <a:pt x="2098" y="2833"/>
                  </a:lnTo>
                  <a:lnTo>
                    <a:pt x="2040" y="2893"/>
                  </a:lnTo>
                  <a:close/>
                  <a:moveTo>
                    <a:pt x="1581" y="725"/>
                  </a:moveTo>
                  <a:lnTo>
                    <a:pt x="1581" y="725"/>
                  </a:lnTo>
                  <a:lnTo>
                    <a:pt x="1544" y="688"/>
                  </a:lnTo>
                  <a:lnTo>
                    <a:pt x="1503" y="656"/>
                  </a:lnTo>
                  <a:lnTo>
                    <a:pt x="1458" y="626"/>
                  </a:lnTo>
                  <a:lnTo>
                    <a:pt x="1411" y="604"/>
                  </a:lnTo>
                  <a:lnTo>
                    <a:pt x="1359" y="582"/>
                  </a:lnTo>
                  <a:lnTo>
                    <a:pt x="1303" y="567"/>
                  </a:lnTo>
                  <a:lnTo>
                    <a:pt x="1244" y="559"/>
                  </a:lnTo>
                  <a:lnTo>
                    <a:pt x="1181" y="556"/>
                  </a:lnTo>
                  <a:lnTo>
                    <a:pt x="1181" y="556"/>
                  </a:lnTo>
                  <a:lnTo>
                    <a:pt x="1119" y="559"/>
                  </a:lnTo>
                  <a:lnTo>
                    <a:pt x="1060" y="567"/>
                  </a:lnTo>
                  <a:lnTo>
                    <a:pt x="1001" y="582"/>
                  </a:lnTo>
                  <a:lnTo>
                    <a:pt x="949" y="604"/>
                  </a:lnTo>
                  <a:lnTo>
                    <a:pt x="902" y="626"/>
                  </a:lnTo>
                  <a:lnTo>
                    <a:pt x="857" y="656"/>
                  </a:lnTo>
                  <a:lnTo>
                    <a:pt x="813" y="688"/>
                  </a:lnTo>
                  <a:lnTo>
                    <a:pt x="780" y="725"/>
                  </a:lnTo>
                  <a:lnTo>
                    <a:pt x="780" y="725"/>
                  </a:lnTo>
                  <a:lnTo>
                    <a:pt x="758" y="752"/>
                  </a:lnTo>
                  <a:lnTo>
                    <a:pt x="740" y="778"/>
                  </a:lnTo>
                  <a:lnTo>
                    <a:pt x="722" y="808"/>
                  </a:lnTo>
                  <a:lnTo>
                    <a:pt x="708" y="838"/>
                  </a:lnTo>
                  <a:lnTo>
                    <a:pt x="693" y="870"/>
                  </a:lnTo>
                  <a:lnTo>
                    <a:pt x="678" y="907"/>
                  </a:lnTo>
                  <a:lnTo>
                    <a:pt x="666" y="949"/>
                  </a:lnTo>
                  <a:lnTo>
                    <a:pt x="659" y="996"/>
                  </a:lnTo>
                  <a:lnTo>
                    <a:pt x="644" y="1103"/>
                  </a:lnTo>
                  <a:lnTo>
                    <a:pt x="632" y="1243"/>
                  </a:lnTo>
                  <a:lnTo>
                    <a:pt x="629" y="1413"/>
                  </a:lnTo>
                  <a:lnTo>
                    <a:pt x="629" y="1621"/>
                  </a:lnTo>
                  <a:lnTo>
                    <a:pt x="629" y="1621"/>
                  </a:lnTo>
                  <a:lnTo>
                    <a:pt x="629" y="1831"/>
                  </a:lnTo>
                  <a:lnTo>
                    <a:pt x="632" y="2001"/>
                  </a:lnTo>
                  <a:lnTo>
                    <a:pt x="644" y="2137"/>
                  </a:lnTo>
                  <a:lnTo>
                    <a:pt x="659" y="2248"/>
                  </a:lnTo>
                  <a:lnTo>
                    <a:pt x="666" y="2293"/>
                  </a:lnTo>
                  <a:lnTo>
                    <a:pt x="678" y="2336"/>
                  </a:lnTo>
                  <a:lnTo>
                    <a:pt x="693" y="2373"/>
                  </a:lnTo>
                  <a:lnTo>
                    <a:pt x="708" y="2406"/>
                  </a:lnTo>
                  <a:lnTo>
                    <a:pt x="722" y="2435"/>
                  </a:lnTo>
                  <a:lnTo>
                    <a:pt x="740" y="2462"/>
                  </a:lnTo>
                  <a:lnTo>
                    <a:pt x="758" y="2492"/>
                  </a:lnTo>
                  <a:lnTo>
                    <a:pt x="780" y="2514"/>
                  </a:lnTo>
                  <a:lnTo>
                    <a:pt x="780" y="2514"/>
                  </a:lnTo>
                  <a:lnTo>
                    <a:pt x="813" y="2551"/>
                  </a:lnTo>
                  <a:lnTo>
                    <a:pt x="857" y="2583"/>
                  </a:lnTo>
                  <a:lnTo>
                    <a:pt x="902" y="2613"/>
                  </a:lnTo>
                  <a:lnTo>
                    <a:pt x="949" y="2640"/>
                  </a:lnTo>
                  <a:lnTo>
                    <a:pt x="1001" y="2657"/>
                  </a:lnTo>
                  <a:lnTo>
                    <a:pt x="1060" y="2672"/>
                  </a:lnTo>
                  <a:lnTo>
                    <a:pt x="1119" y="2684"/>
                  </a:lnTo>
                  <a:lnTo>
                    <a:pt x="1181" y="2684"/>
                  </a:lnTo>
                  <a:lnTo>
                    <a:pt x="1181" y="2684"/>
                  </a:lnTo>
                  <a:lnTo>
                    <a:pt x="1244" y="2684"/>
                  </a:lnTo>
                  <a:lnTo>
                    <a:pt x="1303" y="2672"/>
                  </a:lnTo>
                  <a:lnTo>
                    <a:pt x="1359" y="2657"/>
                  </a:lnTo>
                  <a:lnTo>
                    <a:pt x="1411" y="2640"/>
                  </a:lnTo>
                  <a:lnTo>
                    <a:pt x="1458" y="2613"/>
                  </a:lnTo>
                  <a:lnTo>
                    <a:pt x="1503" y="2583"/>
                  </a:lnTo>
                  <a:lnTo>
                    <a:pt x="1544" y="2551"/>
                  </a:lnTo>
                  <a:lnTo>
                    <a:pt x="1581" y="2514"/>
                  </a:lnTo>
                  <a:lnTo>
                    <a:pt x="1581" y="2514"/>
                  </a:lnTo>
                  <a:lnTo>
                    <a:pt x="1599" y="2492"/>
                  </a:lnTo>
                  <a:lnTo>
                    <a:pt x="1621" y="2462"/>
                  </a:lnTo>
                  <a:lnTo>
                    <a:pt x="1639" y="2435"/>
                  </a:lnTo>
                  <a:lnTo>
                    <a:pt x="1654" y="2406"/>
                  </a:lnTo>
                  <a:lnTo>
                    <a:pt x="1668" y="2373"/>
                  </a:lnTo>
                  <a:lnTo>
                    <a:pt x="1680" y="2336"/>
                  </a:lnTo>
                  <a:lnTo>
                    <a:pt x="1692" y="2293"/>
                  </a:lnTo>
                  <a:lnTo>
                    <a:pt x="1704" y="2248"/>
                  </a:lnTo>
                  <a:lnTo>
                    <a:pt x="1719" y="2137"/>
                  </a:lnTo>
                  <a:lnTo>
                    <a:pt x="1731" y="2001"/>
                  </a:lnTo>
                  <a:lnTo>
                    <a:pt x="1734" y="1831"/>
                  </a:lnTo>
                  <a:lnTo>
                    <a:pt x="1737" y="1621"/>
                  </a:lnTo>
                  <a:lnTo>
                    <a:pt x="1737" y="1621"/>
                  </a:lnTo>
                  <a:lnTo>
                    <a:pt x="1734" y="1413"/>
                  </a:lnTo>
                  <a:lnTo>
                    <a:pt x="1731" y="1243"/>
                  </a:lnTo>
                  <a:lnTo>
                    <a:pt x="1719" y="1103"/>
                  </a:lnTo>
                  <a:lnTo>
                    <a:pt x="1704" y="996"/>
                  </a:lnTo>
                  <a:lnTo>
                    <a:pt x="1692" y="949"/>
                  </a:lnTo>
                  <a:lnTo>
                    <a:pt x="1680" y="907"/>
                  </a:lnTo>
                  <a:lnTo>
                    <a:pt x="1668" y="870"/>
                  </a:lnTo>
                  <a:lnTo>
                    <a:pt x="1654" y="838"/>
                  </a:lnTo>
                  <a:lnTo>
                    <a:pt x="1639" y="808"/>
                  </a:lnTo>
                  <a:lnTo>
                    <a:pt x="1621" y="778"/>
                  </a:lnTo>
                  <a:lnTo>
                    <a:pt x="1599" y="752"/>
                  </a:lnTo>
                  <a:lnTo>
                    <a:pt x="1581" y="725"/>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8" name="Freeform 47">
              <a:extLst>
                <a:ext uri="{FF2B5EF4-FFF2-40B4-BE49-F238E27FC236}">
                  <a16:creationId xmlns:a16="http://schemas.microsoft.com/office/drawing/2014/main" id="{7EFB5CDB-CF84-ED46-8EAE-2E7D97C093C9}"/>
                </a:ext>
              </a:extLst>
            </p:cNvPr>
            <p:cNvSpPr>
              <a:spLocks noChangeArrowheads="1"/>
            </p:cNvSpPr>
            <p:nvPr userDrawn="1"/>
          </p:nvSpPr>
          <p:spPr bwMode="auto">
            <a:xfrm>
              <a:off x="7402513" y="2951163"/>
              <a:ext cx="225425" cy="1147762"/>
            </a:xfrm>
            <a:custGeom>
              <a:avLst/>
              <a:gdLst>
                <a:gd name="T0" fmla="*/ 0 w 627"/>
                <a:gd name="T1" fmla="*/ 3188 h 3189"/>
                <a:gd name="T2" fmla="*/ 626 w 627"/>
                <a:gd name="T3" fmla="*/ 3188 h 3189"/>
                <a:gd name="T4" fmla="*/ 626 w 627"/>
                <a:gd name="T5" fmla="*/ 0 h 3189"/>
                <a:gd name="T6" fmla="*/ 0 w 627"/>
                <a:gd name="T7" fmla="*/ 0 h 3189"/>
                <a:gd name="T8" fmla="*/ 0 w 627"/>
                <a:gd name="T9" fmla="*/ 3188 h 3189"/>
              </a:gdLst>
              <a:ahLst/>
              <a:cxnLst>
                <a:cxn ang="0">
                  <a:pos x="T0" y="T1"/>
                </a:cxn>
                <a:cxn ang="0">
                  <a:pos x="T2" y="T3"/>
                </a:cxn>
                <a:cxn ang="0">
                  <a:pos x="T4" y="T5"/>
                </a:cxn>
                <a:cxn ang="0">
                  <a:pos x="T6" y="T7"/>
                </a:cxn>
                <a:cxn ang="0">
                  <a:pos x="T8" y="T9"/>
                </a:cxn>
              </a:cxnLst>
              <a:rect l="0" t="0" r="r" b="b"/>
              <a:pathLst>
                <a:path w="627" h="3189">
                  <a:moveTo>
                    <a:pt x="0" y="3188"/>
                  </a:moveTo>
                  <a:lnTo>
                    <a:pt x="626" y="3188"/>
                  </a:lnTo>
                  <a:lnTo>
                    <a:pt x="626" y="0"/>
                  </a:lnTo>
                  <a:lnTo>
                    <a:pt x="0" y="0"/>
                  </a:lnTo>
                  <a:lnTo>
                    <a:pt x="0" y="318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9" name="Freeform 48">
              <a:extLst>
                <a:ext uri="{FF2B5EF4-FFF2-40B4-BE49-F238E27FC236}">
                  <a16:creationId xmlns:a16="http://schemas.microsoft.com/office/drawing/2014/main" id="{FCDFEE93-7D1A-664D-AF1A-2F81D6AE4A26}"/>
                </a:ext>
              </a:extLst>
            </p:cNvPr>
            <p:cNvSpPr>
              <a:spLocks noChangeArrowheads="1"/>
            </p:cNvSpPr>
            <p:nvPr userDrawn="1"/>
          </p:nvSpPr>
          <p:spPr bwMode="auto">
            <a:xfrm>
              <a:off x="7945438" y="2951163"/>
              <a:ext cx="879475" cy="1147762"/>
            </a:xfrm>
            <a:custGeom>
              <a:avLst/>
              <a:gdLst>
                <a:gd name="T0" fmla="*/ 1821 w 2444"/>
                <a:gd name="T1" fmla="*/ 0 h 3189"/>
                <a:gd name="T2" fmla="*/ 1821 w 2444"/>
                <a:gd name="T3" fmla="*/ 1954 h 3189"/>
                <a:gd name="T4" fmla="*/ 558 w 2444"/>
                <a:gd name="T5" fmla="*/ 0 h 3189"/>
                <a:gd name="T6" fmla="*/ 0 w 2444"/>
                <a:gd name="T7" fmla="*/ 0 h 3189"/>
                <a:gd name="T8" fmla="*/ 0 w 2444"/>
                <a:gd name="T9" fmla="*/ 3188 h 3189"/>
                <a:gd name="T10" fmla="*/ 625 w 2444"/>
                <a:gd name="T11" fmla="*/ 3188 h 3189"/>
                <a:gd name="T12" fmla="*/ 625 w 2444"/>
                <a:gd name="T13" fmla="*/ 1232 h 3189"/>
                <a:gd name="T14" fmla="*/ 1888 w 2444"/>
                <a:gd name="T15" fmla="*/ 3188 h 3189"/>
                <a:gd name="T16" fmla="*/ 2443 w 2444"/>
                <a:gd name="T17" fmla="*/ 3188 h 3189"/>
                <a:gd name="T18" fmla="*/ 2443 w 2444"/>
                <a:gd name="T19" fmla="*/ 0 h 3189"/>
                <a:gd name="T20" fmla="*/ 1821 w 2444"/>
                <a:gd name="T21" fmla="*/ 0 h 3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44" h="3189">
                  <a:moveTo>
                    <a:pt x="1821" y="0"/>
                  </a:moveTo>
                  <a:lnTo>
                    <a:pt x="1821" y="1954"/>
                  </a:lnTo>
                  <a:lnTo>
                    <a:pt x="558" y="0"/>
                  </a:lnTo>
                  <a:lnTo>
                    <a:pt x="0" y="0"/>
                  </a:lnTo>
                  <a:lnTo>
                    <a:pt x="0" y="3188"/>
                  </a:lnTo>
                  <a:lnTo>
                    <a:pt x="625" y="3188"/>
                  </a:lnTo>
                  <a:lnTo>
                    <a:pt x="625" y="1232"/>
                  </a:lnTo>
                  <a:lnTo>
                    <a:pt x="1888" y="3188"/>
                  </a:lnTo>
                  <a:lnTo>
                    <a:pt x="2443" y="3188"/>
                  </a:lnTo>
                  <a:lnTo>
                    <a:pt x="2443" y="0"/>
                  </a:lnTo>
                  <a:lnTo>
                    <a:pt x="1821"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0" name="Freeform 49">
              <a:extLst>
                <a:ext uri="{FF2B5EF4-FFF2-40B4-BE49-F238E27FC236}">
                  <a16:creationId xmlns:a16="http://schemas.microsoft.com/office/drawing/2014/main" id="{66D3F435-8D2F-274A-B957-4B389D7E8200}"/>
                </a:ext>
              </a:extLst>
            </p:cNvPr>
            <p:cNvSpPr>
              <a:spLocks noChangeArrowheads="1"/>
            </p:cNvSpPr>
            <p:nvPr userDrawn="1"/>
          </p:nvSpPr>
          <p:spPr bwMode="auto">
            <a:xfrm>
              <a:off x="9101138" y="2951163"/>
              <a:ext cx="825500" cy="1147762"/>
            </a:xfrm>
            <a:custGeom>
              <a:avLst/>
              <a:gdLst>
                <a:gd name="T0" fmla="*/ 0 w 2291"/>
                <a:gd name="T1" fmla="*/ 0 h 3189"/>
                <a:gd name="T2" fmla="*/ 0 w 2291"/>
                <a:gd name="T3" fmla="*/ 554 h 3189"/>
                <a:gd name="T4" fmla="*/ 832 w 2291"/>
                <a:gd name="T5" fmla="*/ 554 h 3189"/>
                <a:gd name="T6" fmla="*/ 832 w 2291"/>
                <a:gd name="T7" fmla="*/ 3188 h 3189"/>
                <a:gd name="T8" fmla="*/ 1458 w 2291"/>
                <a:gd name="T9" fmla="*/ 3188 h 3189"/>
                <a:gd name="T10" fmla="*/ 1458 w 2291"/>
                <a:gd name="T11" fmla="*/ 554 h 3189"/>
                <a:gd name="T12" fmla="*/ 2290 w 2291"/>
                <a:gd name="T13" fmla="*/ 554 h 3189"/>
                <a:gd name="T14" fmla="*/ 2290 w 2291"/>
                <a:gd name="T15" fmla="*/ 0 h 3189"/>
                <a:gd name="T16" fmla="*/ 0 w 2291"/>
                <a:gd name="T17" fmla="*/ 0 h 3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91" h="3189">
                  <a:moveTo>
                    <a:pt x="0" y="0"/>
                  </a:moveTo>
                  <a:lnTo>
                    <a:pt x="0" y="554"/>
                  </a:lnTo>
                  <a:lnTo>
                    <a:pt x="832" y="554"/>
                  </a:lnTo>
                  <a:lnTo>
                    <a:pt x="832" y="3188"/>
                  </a:lnTo>
                  <a:lnTo>
                    <a:pt x="1458" y="3188"/>
                  </a:lnTo>
                  <a:lnTo>
                    <a:pt x="1458" y="554"/>
                  </a:lnTo>
                  <a:lnTo>
                    <a:pt x="2290" y="554"/>
                  </a:lnTo>
                  <a:lnTo>
                    <a:pt x="2290" y="0"/>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1" name="Freeform 50">
              <a:extLst>
                <a:ext uri="{FF2B5EF4-FFF2-40B4-BE49-F238E27FC236}">
                  <a16:creationId xmlns:a16="http://schemas.microsoft.com/office/drawing/2014/main" id="{FB15672F-8DCF-6F42-9052-3168BAC415EB}"/>
                </a:ext>
              </a:extLst>
            </p:cNvPr>
            <p:cNvSpPr>
              <a:spLocks noChangeArrowheads="1"/>
            </p:cNvSpPr>
            <p:nvPr userDrawn="1"/>
          </p:nvSpPr>
          <p:spPr bwMode="auto">
            <a:xfrm>
              <a:off x="185738" y="2951163"/>
              <a:ext cx="869950" cy="1149350"/>
            </a:xfrm>
            <a:custGeom>
              <a:avLst/>
              <a:gdLst>
                <a:gd name="T0" fmla="*/ 1073 w 2416"/>
                <a:gd name="T1" fmla="*/ 1916 h 3192"/>
                <a:gd name="T2" fmla="*/ 625 w 2416"/>
                <a:gd name="T3" fmla="*/ 3188 h 3192"/>
                <a:gd name="T4" fmla="*/ 0 w 2416"/>
                <a:gd name="T5" fmla="*/ 0 h 3192"/>
                <a:gd name="T6" fmla="*/ 1251 w 2416"/>
                <a:gd name="T7" fmla="*/ 0 h 3192"/>
                <a:gd name="T8" fmla="*/ 1369 w 2416"/>
                <a:gd name="T9" fmla="*/ 3 h 3192"/>
                <a:gd name="T10" fmla="*/ 1485 w 2416"/>
                <a:gd name="T11" fmla="*/ 23 h 3192"/>
                <a:gd name="T12" fmla="*/ 1589 w 2416"/>
                <a:gd name="T13" fmla="*/ 46 h 3192"/>
                <a:gd name="T14" fmla="*/ 1688 w 2416"/>
                <a:gd name="T15" fmla="*/ 79 h 3192"/>
                <a:gd name="T16" fmla="*/ 1780 w 2416"/>
                <a:gd name="T17" fmla="*/ 119 h 3192"/>
                <a:gd name="T18" fmla="*/ 1865 w 2416"/>
                <a:gd name="T19" fmla="*/ 172 h 3192"/>
                <a:gd name="T20" fmla="*/ 1944 w 2416"/>
                <a:gd name="T21" fmla="*/ 228 h 3192"/>
                <a:gd name="T22" fmla="*/ 2013 w 2416"/>
                <a:gd name="T23" fmla="*/ 291 h 3192"/>
                <a:gd name="T24" fmla="*/ 2076 w 2416"/>
                <a:gd name="T25" fmla="*/ 360 h 3192"/>
                <a:gd name="T26" fmla="*/ 2132 w 2416"/>
                <a:gd name="T27" fmla="*/ 434 h 3192"/>
                <a:gd name="T28" fmla="*/ 2181 w 2416"/>
                <a:gd name="T29" fmla="*/ 517 h 3192"/>
                <a:gd name="T30" fmla="*/ 2216 w 2416"/>
                <a:gd name="T31" fmla="*/ 603 h 3192"/>
                <a:gd name="T32" fmla="*/ 2246 w 2416"/>
                <a:gd name="T33" fmla="*/ 692 h 3192"/>
                <a:gd name="T34" fmla="*/ 2268 w 2416"/>
                <a:gd name="T35" fmla="*/ 783 h 3192"/>
                <a:gd name="T36" fmla="*/ 2283 w 2416"/>
                <a:gd name="T37" fmla="*/ 878 h 3192"/>
                <a:gd name="T38" fmla="*/ 2286 w 2416"/>
                <a:gd name="T39" fmla="*/ 977 h 3192"/>
                <a:gd name="T40" fmla="*/ 2283 w 2416"/>
                <a:gd name="T41" fmla="*/ 1059 h 3192"/>
                <a:gd name="T42" fmla="*/ 2261 w 2416"/>
                <a:gd name="T43" fmla="*/ 1210 h 3192"/>
                <a:gd name="T44" fmla="*/ 2212 w 2416"/>
                <a:gd name="T45" fmla="*/ 1347 h 3192"/>
                <a:gd name="T46" fmla="*/ 2150 w 2416"/>
                <a:gd name="T47" fmla="*/ 1469 h 3192"/>
                <a:gd name="T48" fmla="*/ 2068 w 2416"/>
                <a:gd name="T49" fmla="*/ 1572 h 3192"/>
                <a:gd name="T50" fmla="*/ 1976 w 2416"/>
                <a:gd name="T51" fmla="*/ 1661 h 3192"/>
                <a:gd name="T52" fmla="*/ 1873 w 2416"/>
                <a:gd name="T53" fmla="*/ 1735 h 3192"/>
                <a:gd name="T54" fmla="*/ 1760 w 2416"/>
                <a:gd name="T55" fmla="*/ 1792 h 3192"/>
                <a:gd name="T56" fmla="*/ 2415 w 2416"/>
                <a:gd name="T57" fmla="*/ 3191 h 3192"/>
                <a:gd name="T58" fmla="*/ 1695 w 2416"/>
                <a:gd name="T59" fmla="*/ 3188 h 3192"/>
                <a:gd name="T60" fmla="*/ 625 w 2416"/>
                <a:gd name="T61" fmla="*/ 554 h 3192"/>
                <a:gd name="T62" fmla="*/ 1210 w 2416"/>
                <a:gd name="T63" fmla="*/ 1398 h 3192"/>
                <a:gd name="T64" fmla="*/ 1261 w 2416"/>
                <a:gd name="T65" fmla="*/ 1395 h 3192"/>
                <a:gd name="T66" fmla="*/ 1353 w 2416"/>
                <a:gd name="T67" fmla="*/ 1380 h 3192"/>
                <a:gd name="T68" fmla="*/ 1435 w 2416"/>
                <a:gd name="T69" fmla="*/ 1350 h 3192"/>
                <a:gd name="T70" fmla="*/ 1509 w 2416"/>
                <a:gd name="T71" fmla="*/ 1306 h 3192"/>
                <a:gd name="T72" fmla="*/ 1568 w 2416"/>
                <a:gd name="T73" fmla="*/ 1250 h 3192"/>
                <a:gd name="T74" fmla="*/ 1612 w 2416"/>
                <a:gd name="T75" fmla="*/ 1185 h 3192"/>
                <a:gd name="T76" fmla="*/ 1645 w 2416"/>
                <a:gd name="T77" fmla="*/ 1106 h 3192"/>
                <a:gd name="T78" fmla="*/ 1660 w 2416"/>
                <a:gd name="T79" fmla="*/ 1020 h 3192"/>
                <a:gd name="T80" fmla="*/ 1663 w 2416"/>
                <a:gd name="T81" fmla="*/ 976 h 3192"/>
                <a:gd name="T82" fmla="*/ 1652 w 2416"/>
                <a:gd name="T83" fmla="*/ 887 h 3192"/>
                <a:gd name="T84" fmla="*/ 1630 w 2416"/>
                <a:gd name="T85" fmla="*/ 804 h 3192"/>
                <a:gd name="T86" fmla="*/ 1590 w 2416"/>
                <a:gd name="T87" fmla="*/ 735 h 3192"/>
                <a:gd name="T88" fmla="*/ 1538 w 2416"/>
                <a:gd name="T89" fmla="*/ 672 h 3192"/>
                <a:gd name="T90" fmla="*/ 1476 w 2416"/>
                <a:gd name="T91" fmla="*/ 625 h 3192"/>
                <a:gd name="T92" fmla="*/ 1398 w 2416"/>
                <a:gd name="T93" fmla="*/ 588 h 3192"/>
                <a:gd name="T94" fmla="*/ 1309 w 2416"/>
                <a:gd name="T95" fmla="*/ 561 h 3192"/>
                <a:gd name="T96" fmla="*/ 1210 w 2416"/>
                <a:gd name="T97" fmla="*/ 554 h 3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16" h="3192">
                  <a:moveTo>
                    <a:pt x="1695" y="3188"/>
                  </a:moveTo>
                  <a:lnTo>
                    <a:pt x="1073" y="1916"/>
                  </a:lnTo>
                  <a:lnTo>
                    <a:pt x="625" y="1916"/>
                  </a:lnTo>
                  <a:lnTo>
                    <a:pt x="625" y="3188"/>
                  </a:lnTo>
                  <a:lnTo>
                    <a:pt x="0" y="3188"/>
                  </a:lnTo>
                  <a:lnTo>
                    <a:pt x="0" y="0"/>
                  </a:lnTo>
                  <a:lnTo>
                    <a:pt x="1251" y="0"/>
                  </a:lnTo>
                  <a:lnTo>
                    <a:pt x="1251" y="0"/>
                  </a:lnTo>
                  <a:lnTo>
                    <a:pt x="1313" y="0"/>
                  </a:lnTo>
                  <a:lnTo>
                    <a:pt x="1369" y="3"/>
                  </a:lnTo>
                  <a:lnTo>
                    <a:pt x="1429" y="11"/>
                  </a:lnTo>
                  <a:lnTo>
                    <a:pt x="1485" y="23"/>
                  </a:lnTo>
                  <a:lnTo>
                    <a:pt x="1537" y="34"/>
                  </a:lnTo>
                  <a:lnTo>
                    <a:pt x="1589" y="46"/>
                  </a:lnTo>
                  <a:lnTo>
                    <a:pt x="1640" y="61"/>
                  </a:lnTo>
                  <a:lnTo>
                    <a:pt x="1688" y="79"/>
                  </a:lnTo>
                  <a:lnTo>
                    <a:pt x="1735" y="97"/>
                  </a:lnTo>
                  <a:lnTo>
                    <a:pt x="1780" y="119"/>
                  </a:lnTo>
                  <a:lnTo>
                    <a:pt x="1824" y="146"/>
                  </a:lnTo>
                  <a:lnTo>
                    <a:pt x="1865" y="172"/>
                  </a:lnTo>
                  <a:lnTo>
                    <a:pt x="1907" y="199"/>
                  </a:lnTo>
                  <a:lnTo>
                    <a:pt x="1944" y="228"/>
                  </a:lnTo>
                  <a:lnTo>
                    <a:pt x="1981" y="258"/>
                  </a:lnTo>
                  <a:lnTo>
                    <a:pt x="2013" y="291"/>
                  </a:lnTo>
                  <a:lnTo>
                    <a:pt x="2046" y="323"/>
                  </a:lnTo>
                  <a:lnTo>
                    <a:pt x="2076" y="360"/>
                  </a:lnTo>
                  <a:lnTo>
                    <a:pt x="2105" y="397"/>
                  </a:lnTo>
                  <a:lnTo>
                    <a:pt x="2132" y="434"/>
                  </a:lnTo>
                  <a:lnTo>
                    <a:pt x="2154" y="476"/>
                  </a:lnTo>
                  <a:lnTo>
                    <a:pt x="2181" y="517"/>
                  </a:lnTo>
                  <a:lnTo>
                    <a:pt x="2199" y="558"/>
                  </a:lnTo>
                  <a:lnTo>
                    <a:pt x="2216" y="603"/>
                  </a:lnTo>
                  <a:lnTo>
                    <a:pt x="2231" y="647"/>
                  </a:lnTo>
                  <a:lnTo>
                    <a:pt x="2246" y="692"/>
                  </a:lnTo>
                  <a:lnTo>
                    <a:pt x="2261" y="739"/>
                  </a:lnTo>
                  <a:lnTo>
                    <a:pt x="2268" y="783"/>
                  </a:lnTo>
                  <a:lnTo>
                    <a:pt x="2276" y="831"/>
                  </a:lnTo>
                  <a:lnTo>
                    <a:pt x="2283" y="878"/>
                  </a:lnTo>
                  <a:lnTo>
                    <a:pt x="2286" y="930"/>
                  </a:lnTo>
                  <a:lnTo>
                    <a:pt x="2286" y="977"/>
                  </a:lnTo>
                  <a:lnTo>
                    <a:pt x="2286" y="977"/>
                  </a:lnTo>
                  <a:lnTo>
                    <a:pt x="2283" y="1059"/>
                  </a:lnTo>
                  <a:lnTo>
                    <a:pt x="2276" y="1136"/>
                  </a:lnTo>
                  <a:lnTo>
                    <a:pt x="2261" y="1210"/>
                  </a:lnTo>
                  <a:lnTo>
                    <a:pt x="2239" y="1281"/>
                  </a:lnTo>
                  <a:lnTo>
                    <a:pt x="2212" y="1347"/>
                  </a:lnTo>
                  <a:lnTo>
                    <a:pt x="2182" y="1410"/>
                  </a:lnTo>
                  <a:lnTo>
                    <a:pt x="2150" y="1469"/>
                  </a:lnTo>
                  <a:lnTo>
                    <a:pt x="2113" y="1521"/>
                  </a:lnTo>
                  <a:lnTo>
                    <a:pt x="2068" y="1572"/>
                  </a:lnTo>
                  <a:lnTo>
                    <a:pt x="2024" y="1620"/>
                  </a:lnTo>
                  <a:lnTo>
                    <a:pt x="1976" y="1661"/>
                  </a:lnTo>
                  <a:lnTo>
                    <a:pt x="1925" y="1698"/>
                  </a:lnTo>
                  <a:lnTo>
                    <a:pt x="1873" y="1735"/>
                  </a:lnTo>
                  <a:lnTo>
                    <a:pt x="1817" y="1765"/>
                  </a:lnTo>
                  <a:lnTo>
                    <a:pt x="1760" y="1792"/>
                  </a:lnTo>
                  <a:lnTo>
                    <a:pt x="1704" y="1818"/>
                  </a:lnTo>
                  <a:lnTo>
                    <a:pt x="2415" y="3191"/>
                  </a:lnTo>
                  <a:lnTo>
                    <a:pt x="1695" y="3191"/>
                  </a:lnTo>
                  <a:lnTo>
                    <a:pt x="1695" y="3188"/>
                  </a:lnTo>
                  <a:close/>
                  <a:moveTo>
                    <a:pt x="1210" y="554"/>
                  </a:moveTo>
                  <a:lnTo>
                    <a:pt x="625" y="554"/>
                  </a:lnTo>
                  <a:lnTo>
                    <a:pt x="625" y="1398"/>
                  </a:lnTo>
                  <a:lnTo>
                    <a:pt x="1210" y="1398"/>
                  </a:lnTo>
                  <a:lnTo>
                    <a:pt x="1210" y="1398"/>
                  </a:lnTo>
                  <a:lnTo>
                    <a:pt x="1261" y="1395"/>
                  </a:lnTo>
                  <a:lnTo>
                    <a:pt x="1309" y="1392"/>
                  </a:lnTo>
                  <a:lnTo>
                    <a:pt x="1353" y="1380"/>
                  </a:lnTo>
                  <a:lnTo>
                    <a:pt x="1398" y="1368"/>
                  </a:lnTo>
                  <a:lnTo>
                    <a:pt x="1435" y="1350"/>
                  </a:lnTo>
                  <a:lnTo>
                    <a:pt x="1476" y="1328"/>
                  </a:lnTo>
                  <a:lnTo>
                    <a:pt x="1509" y="1306"/>
                  </a:lnTo>
                  <a:lnTo>
                    <a:pt x="1538" y="1279"/>
                  </a:lnTo>
                  <a:lnTo>
                    <a:pt x="1568" y="1250"/>
                  </a:lnTo>
                  <a:lnTo>
                    <a:pt x="1590" y="1217"/>
                  </a:lnTo>
                  <a:lnTo>
                    <a:pt x="1612" y="1185"/>
                  </a:lnTo>
                  <a:lnTo>
                    <a:pt x="1630" y="1148"/>
                  </a:lnTo>
                  <a:lnTo>
                    <a:pt x="1645" y="1106"/>
                  </a:lnTo>
                  <a:lnTo>
                    <a:pt x="1652" y="1065"/>
                  </a:lnTo>
                  <a:lnTo>
                    <a:pt x="1660" y="1020"/>
                  </a:lnTo>
                  <a:lnTo>
                    <a:pt x="1663" y="976"/>
                  </a:lnTo>
                  <a:lnTo>
                    <a:pt x="1663" y="976"/>
                  </a:lnTo>
                  <a:lnTo>
                    <a:pt x="1660" y="932"/>
                  </a:lnTo>
                  <a:lnTo>
                    <a:pt x="1652" y="887"/>
                  </a:lnTo>
                  <a:lnTo>
                    <a:pt x="1645" y="846"/>
                  </a:lnTo>
                  <a:lnTo>
                    <a:pt x="1630" y="804"/>
                  </a:lnTo>
                  <a:lnTo>
                    <a:pt x="1612" y="767"/>
                  </a:lnTo>
                  <a:lnTo>
                    <a:pt x="1590" y="735"/>
                  </a:lnTo>
                  <a:lnTo>
                    <a:pt x="1568" y="702"/>
                  </a:lnTo>
                  <a:lnTo>
                    <a:pt x="1538" y="672"/>
                  </a:lnTo>
                  <a:lnTo>
                    <a:pt x="1509" y="646"/>
                  </a:lnTo>
                  <a:lnTo>
                    <a:pt x="1476" y="625"/>
                  </a:lnTo>
                  <a:lnTo>
                    <a:pt x="1435" y="603"/>
                  </a:lnTo>
                  <a:lnTo>
                    <a:pt x="1398" y="588"/>
                  </a:lnTo>
                  <a:lnTo>
                    <a:pt x="1353" y="573"/>
                  </a:lnTo>
                  <a:lnTo>
                    <a:pt x="1309" y="561"/>
                  </a:lnTo>
                  <a:lnTo>
                    <a:pt x="1261" y="558"/>
                  </a:lnTo>
                  <a:lnTo>
                    <a:pt x="1210" y="55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2" name="Freeform 51">
              <a:extLst>
                <a:ext uri="{FF2B5EF4-FFF2-40B4-BE49-F238E27FC236}">
                  <a16:creationId xmlns:a16="http://schemas.microsoft.com/office/drawing/2014/main" id="{CD4D32AF-FBD6-DA47-9B07-83C31647BB2D}"/>
                </a:ext>
              </a:extLst>
            </p:cNvPr>
            <p:cNvSpPr>
              <a:spLocks noChangeArrowheads="1"/>
            </p:cNvSpPr>
            <p:nvPr userDrawn="1"/>
          </p:nvSpPr>
          <p:spPr bwMode="auto">
            <a:xfrm>
              <a:off x="1333500" y="2951163"/>
              <a:ext cx="223838" cy="1147762"/>
            </a:xfrm>
            <a:custGeom>
              <a:avLst/>
              <a:gdLst>
                <a:gd name="T0" fmla="*/ 0 w 623"/>
                <a:gd name="T1" fmla="*/ 3188 h 3189"/>
                <a:gd name="T2" fmla="*/ 622 w 623"/>
                <a:gd name="T3" fmla="*/ 3188 h 3189"/>
                <a:gd name="T4" fmla="*/ 622 w 623"/>
                <a:gd name="T5" fmla="*/ 0 h 3189"/>
                <a:gd name="T6" fmla="*/ 0 w 623"/>
                <a:gd name="T7" fmla="*/ 0 h 3189"/>
                <a:gd name="T8" fmla="*/ 0 w 623"/>
                <a:gd name="T9" fmla="*/ 3188 h 3189"/>
              </a:gdLst>
              <a:ahLst/>
              <a:cxnLst>
                <a:cxn ang="0">
                  <a:pos x="T0" y="T1"/>
                </a:cxn>
                <a:cxn ang="0">
                  <a:pos x="T2" y="T3"/>
                </a:cxn>
                <a:cxn ang="0">
                  <a:pos x="T4" y="T5"/>
                </a:cxn>
                <a:cxn ang="0">
                  <a:pos x="T6" y="T7"/>
                </a:cxn>
                <a:cxn ang="0">
                  <a:pos x="T8" y="T9"/>
                </a:cxn>
              </a:cxnLst>
              <a:rect l="0" t="0" r="r" b="b"/>
              <a:pathLst>
                <a:path w="623" h="3189">
                  <a:moveTo>
                    <a:pt x="0" y="3188"/>
                  </a:moveTo>
                  <a:lnTo>
                    <a:pt x="622" y="3188"/>
                  </a:lnTo>
                  <a:lnTo>
                    <a:pt x="622" y="0"/>
                  </a:lnTo>
                  <a:lnTo>
                    <a:pt x="0" y="0"/>
                  </a:lnTo>
                  <a:lnTo>
                    <a:pt x="0" y="318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3" name="Freeform 52">
              <a:extLst>
                <a:ext uri="{FF2B5EF4-FFF2-40B4-BE49-F238E27FC236}">
                  <a16:creationId xmlns:a16="http://schemas.microsoft.com/office/drawing/2014/main" id="{6F625986-819D-264E-A846-67DED60C2FB9}"/>
                </a:ext>
              </a:extLst>
            </p:cNvPr>
            <p:cNvSpPr>
              <a:spLocks noChangeArrowheads="1"/>
            </p:cNvSpPr>
            <p:nvPr userDrawn="1"/>
          </p:nvSpPr>
          <p:spPr bwMode="auto">
            <a:xfrm>
              <a:off x="3044825" y="2951163"/>
              <a:ext cx="836613" cy="1147762"/>
            </a:xfrm>
            <a:custGeom>
              <a:avLst/>
              <a:gdLst>
                <a:gd name="T0" fmla="*/ 1702 w 2325"/>
                <a:gd name="T1" fmla="*/ 0 h 3189"/>
                <a:gd name="T2" fmla="*/ 1702 w 2325"/>
                <a:gd name="T3" fmla="*/ 1303 h 3189"/>
                <a:gd name="T4" fmla="*/ 622 w 2325"/>
                <a:gd name="T5" fmla="*/ 1303 h 3189"/>
                <a:gd name="T6" fmla="*/ 622 w 2325"/>
                <a:gd name="T7" fmla="*/ 0 h 3189"/>
                <a:gd name="T8" fmla="*/ 0 w 2325"/>
                <a:gd name="T9" fmla="*/ 0 h 3189"/>
                <a:gd name="T10" fmla="*/ 0 w 2325"/>
                <a:gd name="T11" fmla="*/ 3188 h 3189"/>
                <a:gd name="T12" fmla="*/ 622 w 2325"/>
                <a:gd name="T13" fmla="*/ 3188 h 3189"/>
                <a:gd name="T14" fmla="*/ 622 w 2325"/>
                <a:gd name="T15" fmla="*/ 1854 h 3189"/>
                <a:gd name="T16" fmla="*/ 1702 w 2325"/>
                <a:gd name="T17" fmla="*/ 1854 h 3189"/>
                <a:gd name="T18" fmla="*/ 1702 w 2325"/>
                <a:gd name="T19" fmla="*/ 3188 h 3189"/>
                <a:gd name="T20" fmla="*/ 2324 w 2325"/>
                <a:gd name="T21" fmla="*/ 3188 h 3189"/>
                <a:gd name="T22" fmla="*/ 2324 w 2325"/>
                <a:gd name="T23" fmla="*/ 0 h 3189"/>
                <a:gd name="T24" fmla="*/ 1702 w 2325"/>
                <a:gd name="T25" fmla="*/ 0 h 3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25" h="3189">
                  <a:moveTo>
                    <a:pt x="1702" y="0"/>
                  </a:moveTo>
                  <a:lnTo>
                    <a:pt x="1702" y="1303"/>
                  </a:lnTo>
                  <a:lnTo>
                    <a:pt x="622" y="1303"/>
                  </a:lnTo>
                  <a:lnTo>
                    <a:pt x="622" y="0"/>
                  </a:lnTo>
                  <a:lnTo>
                    <a:pt x="0" y="0"/>
                  </a:lnTo>
                  <a:lnTo>
                    <a:pt x="0" y="3188"/>
                  </a:lnTo>
                  <a:lnTo>
                    <a:pt x="622" y="3188"/>
                  </a:lnTo>
                  <a:lnTo>
                    <a:pt x="622" y="1854"/>
                  </a:lnTo>
                  <a:lnTo>
                    <a:pt x="1702" y="1854"/>
                  </a:lnTo>
                  <a:lnTo>
                    <a:pt x="1702" y="3188"/>
                  </a:lnTo>
                  <a:lnTo>
                    <a:pt x="2324" y="3188"/>
                  </a:lnTo>
                  <a:lnTo>
                    <a:pt x="2324" y="0"/>
                  </a:lnTo>
                  <a:lnTo>
                    <a:pt x="1702"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4" name="Freeform 53">
              <a:extLst>
                <a:ext uri="{FF2B5EF4-FFF2-40B4-BE49-F238E27FC236}">
                  <a16:creationId xmlns:a16="http://schemas.microsoft.com/office/drawing/2014/main" id="{A7147BDB-9B20-904F-890D-0F0B109E8ABC}"/>
                </a:ext>
              </a:extLst>
            </p:cNvPr>
            <p:cNvSpPr>
              <a:spLocks noChangeArrowheads="1"/>
            </p:cNvSpPr>
            <p:nvPr userDrawn="1"/>
          </p:nvSpPr>
          <p:spPr bwMode="auto">
            <a:xfrm>
              <a:off x="4159250" y="2951163"/>
              <a:ext cx="825500" cy="1147762"/>
            </a:xfrm>
            <a:custGeom>
              <a:avLst/>
              <a:gdLst>
                <a:gd name="T0" fmla="*/ 0 w 2291"/>
                <a:gd name="T1" fmla="*/ 0 h 3189"/>
                <a:gd name="T2" fmla="*/ 0 w 2291"/>
                <a:gd name="T3" fmla="*/ 554 h 3189"/>
                <a:gd name="T4" fmla="*/ 832 w 2291"/>
                <a:gd name="T5" fmla="*/ 554 h 3189"/>
                <a:gd name="T6" fmla="*/ 832 w 2291"/>
                <a:gd name="T7" fmla="*/ 3188 h 3189"/>
                <a:gd name="T8" fmla="*/ 1458 w 2291"/>
                <a:gd name="T9" fmla="*/ 3188 h 3189"/>
                <a:gd name="T10" fmla="*/ 1458 w 2291"/>
                <a:gd name="T11" fmla="*/ 554 h 3189"/>
                <a:gd name="T12" fmla="*/ 2290 w 2291"/>
                <a:gd name="T13" fmla="*/ 554 h 3189"/>
                <a:gd name="T14" fmla="*/ 2290 w 2291"/>
                <a:gd name="T15" fmla="*/ 0 h 3189"/>
                <a:gd name="T16" fmla="*/ 0 w 2291"/>
                <a:gd name="T17" fmla="*/ 0 h 3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91" h="3189">
                  <a:moveTo>
                    <a:pt x="0" y="0"/>
                  </a:moveTo>
                  <a:lnTo>
                    <a:pt x="0" y="554"/>
                  </a:lnTo>
                  <a:lnTo>
                    <a:pt x="832" y="554"/>
                  </a:lnTo>
                  <a:lnTo>
                    <a:pt x="832" y="3188"/>
                  </a:lnTo>
                  <a:lnTo>
                    <a:pt x="1458" y="3188"/>
                  </a:lnTo>
                  <a:lnTo>
                    <a:pt x="1458" y="554"/>
                  </a:lnTo>
                  <a:lnTo>
                    <a:pt x="2290" y="554"/>
                  </a:lnTo>
                  <a:lnTo>
                    <a:pt x="2290" y="0"/>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5" name="Freeform 54">
              <a:extLst>
                <a:ext uri="{FF2B5EF4-FFF2-40B4-BE49-F238E27FC236}">
                  <a16:creationId xmlns:a16="http://schemas.microsoft.com/office/drawing/2014/main" id="{0BA9A208-BD73-EE41-8008-EC87F1982CD3}"/>
                </a:ext>
              </a:extLst>
            </p:cNvPr>
            <p:cNvSpPr>
              <a:spLocks noChangeArrowheads="1"/>
            </p:cNvSpPr>
            <p:nvPr userDrawn="1"/>
          </p:nvSpPr>
          <p:spPr bwMode="auto">
            <a:xfrm>
              <a:off x="5262563" y="2951163"/>
              <a:ext cx="825500" cy="1147762"/>
            </a:xfrm>
            <a:custGeom>
              <a:avLst/>
              <a:gdLst>
                <a:gd name="T0" fmla="*/ 626 w 2294"/>
                <a:gd name="T1" fmla="*/ 1990 h 3189"/>
                <a:gd name="T2" fmla="*/ 0 w 2294"/>
                <a:gd name="T3" fmla="*/ 3188 h 3189"/>
                <a:gd name="T4" fmla="*/ 1240 w 2294"/>
                <a:gd name="T5" fmla="*/ 0 h 3189"/>
                <a:gd name="T6" fmla="*/ 1299 w 2294"/>
                <a:gd name="T7" fmla="*/ 0 h 3189"/>
                <a:gd name="T8" fmla="*/ 1418 w 2294"/>
                <a:gd name="T9" fmla="*/ 11 h 3189"/>
                <a:gd name="T10" fmla="*/ 1530 w 2294"/>
                <a:gd name="T11" fmla="*/ 34 h 3189"/>
                <a:gd name="T12" fmla="*/ 1634 w 2294"/>
                <a:gd name="T13" fmla="*/ 64 h 3189"/>
                <a:gd name="T14" fmla="*/ 1729 w 2294"/>
                <a:gd name="T15" fmla="*/ 100 h 3189"/>
                <a:gd name="T16" fmla="*/ 1818 w 2294"/>
                <a:gd name="T17" fmla="*/ 144 h 3189"/>
                <a:gd name="T18" fmla="*/ 1904 w 2294"/>
                <a:gd name="T19" fmla="*/ 200 h 3189"/>
                <a:gd name="T20" fmla="*/ 1978 w 2294"/>
                <a:gd name="T21" fmla="*/ 262 h 3189"/>
                <a:gd name="T22" fmla="*/ 2047 w 2294"/>
                <a:gd name="T23" fmla="*/ 328 h 3189"/>
                <a:gd name="T24" fmla="*/ 2106 w 2294"/>
                <a:gd name="T25" fmla="*/ 402 h 3189"/>
                <a:gd name="T26" fmla="*/ 2160 w 2294"/>
                <a:gd name="T27" fmla="*/ 480 h 3189"/>
                <a:gd name="T28" fmla="*/ 2204 w 2294"/>
                <a:gd name="T29" fmla="*/ 566 h 3189"/>
                <a:gd name="T30" fmla="*/ 2237 w 2294"/>
                <a:gd name="T31" fmla="*/ 655 h 3189"/>
                <a:gd name="T32" fmla="*/ 2263 w 2294"/>
                <a:gd name="T33" fmla="*/ 746 h 3189"/>
                <a:gd name="T34" fmla="*/ 2283 w 2294"/>
                <a:gd name="T35" fmla="*/ 841 h 3189"/>
                <a:gd name="T36" fmla="*/ 2293 w 2294"/>
                <a:gd name="T37" fmla="*/ 940 h 3189"/>
                <a:gd name="T38" fmla="*/ 2293 w 2294"/>
                <a:gd name="T39" fmla="*/ 992 h 3189"/>
                <a:gd name="T40" fmla="*/ 2290 w 2294"/>
                <a:gd name="T41" fmla="*/ 1091 h 3189"/>
                <a:gd name="T42" fmla="*/ 2275 w 2294"/>
                <a:gd name="T43" fmla="*/ 1191 h 3189"/>
                <a:gd name="T44" fmla="*/ 2251 w 2294"/>
                <a:gd name="T45" fmla="*/ 1282 h 3189"/>
                <a:gd name="T46" fmla="*/ 2222 w 2294"/>
                <a:gd name="T47" fmla="*/ 1374 h 3189"/>
                <a:gd name="T48" fmla="*/ 2182 w 2294"/>
                <a:gd name="T49" fmla="*/ 1460 h 3189"/>
                <a:gd name="T50" fmla="*/ 2133 w 2294"/>
                <a:gd name="T51" fmla="*/ 1541 h 3189"/>
                <a:gd name="T52" fmla="*/ 2077 w 2294"/>
                <a:gd name="T53" fmla="*/ 1620 h 3189"/>
                <a:gd name="T54" fmla="*/ 2015 w 2294"/>
                <a:gd name="T55" fmla="*/ 1689 h 3189"/>
                <a:gd name="T56" fmla="*/ 1941 w 2294"/>
                <a:gd name="T57" fmla="*/ 1755 h 3189"/>
                <a:gd name="T58" fmla="*/ 1862 w 2294"/>
                <a:gd name="T59" fmla="*/ 1811 h 3189"/>
                <a:gd name="T60" fmla="*/ 1773 w 2294"/>
                <a:gd name="T61" fmla="*/ 1864 h 3189"/>
                <a:gd name="T62" fmla="*/ 1681 w 2294"/>
                <a:gd name="T63" fmla="*/ 1904 h 3189"/>
                <a:gd name="T64" fmla="*/ 1582 w 2294"/>
                <a:gd name="T65" fmla="*/ 1940 h 3189"/>
                <a:gd name="T66" fmla="*/ 1474 w 2294"/>
                <a:gd name="T67" fmla="*/ 1963 h 3189"/>
                <a:gd name="T68" fmla="*/ 1359 w 2294"/>
                <a:gd name="T69" fmla="*/ 1978 h 3189"/>
                <a:gd name="T70" fmla="*/ 1240 w 2294"/>
                <a:gd name="T71" fmla="*/ 1990 h 3189"/>
                <a:gd name="T72" fmla="*/ 626 w 2294"/>
                <a:gd name="T73" fmla="*/ 554 h 3189"/>
                <a:gd name="T74" fmla="*/ 1206 w 2294"/>
                <a:gd name="T75" fmla="*/ 1427 h 3189"/>
                <a:gd name="T76" fmla="*/ 1258 w 2294"/>
                <a:gd name="T77" fmla="*/ 1427 h 3189"/>
                <a:gd name="T78" fmla="*/ 1353 w 2294"/>
                <a:gd name="T79" fmla="*/ 1413 h 3189"/>
                <a:gd name="T80" fmla="*/ 1439 w 2294"/>
                <a:gd name="T81" fmla="*/ 1380 h 3189"/>
                <a:gd name="T82" fmla="*/ 1508 w 2294"/>
                <a:gd name="T83" fmla="*/ 1336 h 3189"/>
                <a:gd name="T84" fmla="*/ 1570 w 2294"/>
                <a:gd name="T85" fmla="*/ 1279 h 3189"/>
                <a:gd name="T86" fmla="*/ 1615 w 2294"/>
                <a:gd name="T87" fmla="*/ 1210 h 3189"/>
                <a:gd name="T88" fmla="*/ 1647 w 2294"/>
                <a:gd name="T89" fmla="*/ 1131 h 3189"/>
                <a:gd name="T90" fmla="*/ 1662 w 2294"/>
                <a:gd name="T91" fmla="*/ 1043 h 3189"/>
                <a:gd name="T92" fmla="*/ 1665 w 2294"/>
                <a:gd name="T93" fmla="*/ 995 h 3189"/>
                <a:gd name="T94" fmla="*/ 1659 w 2294"/>
                <a:gd name="T95" fmla="*/ 903 h 3189"/>
                <a:gd name="T96" fmla="*/ 1633 w 2294"/>
                <a:gd name="T97" fmla="*/ 818 h 3189"/>
                <a:gd name="T98" fmla="*/ 1593 w 2294"/>
                <a:gd name="T99" fmla="*/ 744 h 3189"/>
                <a:gd name="T100" fmla="*/ 1541 w 2294"/>
                <a:gd name="T101" fmla="*/ 678 h 3189"/>
                <a:gd name="T102" fmla="*/ 1476 w 2294"/>
                <a:gd name="T103" fmla="*/ 625 h 3189"/>
                <a:gd name="T104" fmla="*/ 1397 w 2294"/>
                <a:gd name="T105" fmla="*/ 590 h 3189"/>
                <a:gd name="T106" fmla="*/ 1305 w 2294"/>
                <a:gd name="T107" fmla="*/ 567 h 3189"/>
                <a:gd name="T108" fmla="*/ 1206 w 2294"/>
                <a:gd name="T109" fmla="*/ 554 h 3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294" h="3189">
                  <a:moveTo>
                    <a:pt x="1240" y="1990"/>
                  </a:moveTo>
                  <a:lnTo>
                    <a:pt x="626" y="1990"/>
                  </a:lnTo>
                  <a:lnTo>
                    <a:pt x="626" y="3188"/>
                  </a:lnTo>
                  <a:lnTo>
                    <a:pt x="0" y="3188"/>
                  </a:lnTo>
                  <a:lnTo>
                    <a:pt x="0" y="0"/>
                  </a:lnTo>
                  <a:lnTo>
                    <a:pt x="1240" y="0"/>
                  </a:lnTo>
                  <a:lnTo>
                    <a:pt x="1240" y="0"/>
                  </a:lnTo>
                  <a:lnTo>
                    <a:pt x="1299" y="0"/>
                  </a:lnTo>
                  <a:lnTo>
                    <a:pt x="1359" y="8"/>
                  </a:lnTo>
                  <a:lnTo>
                    <a:pt x="1418" y="11"/>
                  </a:lnTo>
                  <a:lnTo>
                    <a:pt x="1474" y="23"/>
                  </a:lnTo>
                  <a:lnTo>
                    <a:pt x="1530" y="34"/>
                  </a:lnTo>
                  <a:lnTo>
                    <a:pt x="1582" y="46"/>
                  </a:lnTo>
                  <a:lnTo>
                    <a:pt x="1634" y="64"/>
                  </a:lnTo>
                  <a:lnTo>
                    <a:pt x="1681" y="82"/>
                  </a:lnTo>
                  <a:lnTo>
                    <a:pt x="1729" y="100"/>
                  </a:lnTo>
                  <a:lnTo>
                    <a:pt x="1773" y="122"/>
                  </a:lnTo>
                  <a:lnTo>
                    <a:pt x="1818" y="144"/>
                  </a:lnTo>
                  <a:lnTo>
                    <a:pt x="1862" y="174"/>
                  </a:lnTo>
                  <a:lnTo>
                    <a:pt x="1904" y="200"/>
                  </a:lnTo>
                  <a:lnTo>
                    <a:pt x="1941" y="230"/>
                  </a:lnTo>
                  <a:lnTo>
                    <a:pt x="1978" y="262"/>
                  </a:lnTo>
                  <a:lnTo>
                    <a:pt x="2015" y="295"/>
                  </a:lnTo>
                  <a:lnTo>
                    <a:pt x="2047" y="328"/>
                  </a:lnTo>
                  <a:lnTo>
                    <a:pt x="2077" y="365"/>
                  </a:lnTo>
                  <a:lnTo>
                    <a:pt x="2106" y="402"/>
                  </a:lnTo>
                  <a:lnTo>
                    <a:pt x="2133" y="443"/>
                  </a:lnTo>
                  <a:lnTo>
                    <a:pt x="2160" y="480"/>
                  </a:lnTo>
                  <a:lnTo>
                    <a:pt x="2182" y="524"/>
                  </a:lnTo>
                  <a:lnTo>
                    <a:pt x="2204" y="566"/>
                  </a:lnTo>
                  <a:lnTo>
                    <a:pt x="2222" y="610"/>
                  </a:lnTo>
                  <a:lnTo>
                    <a:pt x="2237" y="655"/>
                  </a:lnTo>
                  <a:lnTo>
                    <a:pt x="2251" y="702"/>
                  </a:lnTo>
                  <a:lnTo>
                    <a:pt x="2263" y="746"/>
                  </a:lnTo>
                  <a:lnTo>
                    <a:pt x="2275" y="794"/>
                  </a:lnTo>
                  <a:lnTo>
                    <a:pt x="2283" y="841"/>
                  </a:lnTo>
                  <a:lnTo>
                    <a:pt x="2290" y="893"/>
                  </a:lnTo>
                  <a:lnTo>
                    <a:pt x="2293" y="940"/>
                  </a:lnTo>
                  <a:lnTo>
                    <a:pt x="2293" y="992"/>
                  </a:lnTo>
                  <a:lnTo>
                    <a:pt x="2293" y="992"/>
                  </a:lnTo>
                  <a:lnTo>
                    <a:pt x="2293" y="1044"/>
                  </a:lnTo>
                  <a:lnTo>
                    <a:pt x="2290" y="1091"/>
                  </a:lnTo>
                  <a:lnTo>
                    <a:pt x="2283" y="1139"/>
                  </a:lnTo>
                  <a:lnTo>
                    <a:pt x="2275" y="1191"/>
                  </a:lnTo>
                  <a:lnTo>
                    <a:pt x="2263" y="1238"/>
                  </a:lnTo>
                  <a:lnTo>
                    <a:pt x="2251" y="1282"/>
                  </a:lnTo>
                  <a:lnTo>
                    <a:pt x="2237" y="1330"/>
                  </a:lnTo>
                  <a:lnTo>
                    <a:pt x="2222" y="1374"/>
                  </a:lnTo>
                  <a:lnTo>
                    <a:pt x="2204" y="1419"/>
                  </a:lnTo>
                  <a:lnTo>
                    <a:pt x="2182" y="1460"/>
                  </a:lnTo>
                  <a:lnTo>
                    <a:pt x="2160" y="1504"/>
                  </a:lnTo>
                  <a:lnTo>
                    <a:pt x="2133" y="1541"/>
                  </a:lnTo>
                  <a:lnTo>
                    <a:pt x="2106" y="1583"/>
                  </a:lnTo>
                  <a:lnTo>
                    <a:pt x="2077" y="1620"/>
                  </a:lnTo>
                  <a:lnTo>
                    <a:pt x="2047" y="1657"/>
                  </a:lnTo>
                  <a:lnTo>
                    <a:pt x="2015" y="1689"/>
                  </a:lnTo>
                  <a:lnTo>
                    <a:pt x="1978" y="1722"/>
                  </a:lnTo>
                  <a:lnTo>
                    <a:pt x="1941" y="1755"/>
                  </a:lnTo>
                  <a:lnTo>
                    <a:pt x="1904" y="1784"/>
                  </a:lnTo>
                  <a:lnTo>
                    <a:pt x="1862" y="1811"/>
                  </a:lnTo>
                  <a:lnTo>
                    <a:pt x="1818" y="1837"/>
                  </a:lnTo>
                  <a:lnTo>
                    <a:pt x="1773" y="1864"/>
                  </a:lnTo>
                  <a:lnTo>
                    <a:pt x="1729" y="1886"/>
                  </a:lnTo>
                  <a:lnTo>
                    <a:pt x="1681" y="1904"/>
                  </a:lnTo>
                  <a:lnTo>
                    <a:pt x="1634" y="1922"/>
                  </a:lnTo>
                  <a:lnTo>
                    <a:pt x="1582" y="1940"/>
                  </a:lnTo>
                  <a:lnTo>
                    <a:pt x="1530" y="1951"/>
                  </a:lnTo>
                  <a:lnTo>
                    <a:pt x="1474" y="1963"/>
                  </a:lnTo>
                  <a:lnTo>
                    <a:pt x="1418" y="1975"/>
                  </a:lnTo>
                  <a:lnTo>
                    <a:pt x="1359" y="1978"/>
                  </a:lnTo>
                  <a:lnTo>
                    <a:pt x="1299" y="1981"/>
                  </a:lnTo>
                  <a:lnTo>
                    <a:pt x="1240" y="1990"/>
                  </a:lnTo>
                  <a:close/>
                  <a:moveTo>
                    <a:pt x="1206" y="554"/>
                  </a:moveTo>
                  <a:lnTo>
                    <a:pt x="626" y="554"/>
                  </a:lnTo>
                  <a:lnTo>
                    <a:pt x="626" y="1427"/>
                  </a:lnTo>
                  <a:lnTo>
                    <a:pt x="1206" y="1427"/>
                  </a:lnTo>
                  <a:lnTo>
                    <a:pt x="1206" y="1427"/>
                  </a:lnTo>
                  <a:lnTo>
                    <a:pt x="1258" y="1427"/>
                  </a:lnTo>
                  <a:lnTo>
                    <a:pt x="1305" y="1420"/>
                  </a:lnTo>
                  <a:lnTo>
                    <a:pt x="1353" y="1413"/>
                  </a:lnTo>
                  <a:lnTo>
                    <a:pt x="1397" y="1398"/>
                  </a:lnTo>
                  <a:lnTo>
                    <a:pt x="1439" y="1380"/>
                  </a:lnTo>
                  <a:lnTo>
                    <a:pt x="1476" y="1362"/>
                  </a:lnTo>
                  <a:lnTo>
                    <a:pt x="1508" y="1336"/>
                  </a:lnTo>
                  <a:lnTo>
                    <a:pt x="1541" y="1309"/>
                  </a:lnTo>
                  <a:lnTo>
                    <a:pt x="1570" y="1279"/>
                  </a:lnTo>
                  <a:lnTo>
                    <a:pt x="1593" y="1247"/>
                  </a:lnTo>
                  <a:lnTo>
                    <a:pt x="1615" y="1210"/>
                  </a:lnTo>
                  <a:lnTo>
                    <a:pt x="1633" y="1173"/>
                  </a:lnTo>
                  <a:lnTo>
                    <a:pt x="1647" y="1131"/>
                  </a:lnTo>
                  <a:lnTo>
                    <a:pt x="1659" y="1087"/>
                  </a:lnTo>
                  <a:lnTo>
                    <a:pt x="1662" y="1043"/>
                  </a:lnTo>
                  <a:lnTo>
                    <a:pt x="1665" y="995"/>
                  </a:lnTo>
                  <a:lnTo>
                    <a:pt x="1665" y="995"/>
                  </a:lnTo>
                  <a:lnTo>
                    <a:pt x="1662" y="948"/>
                  </a:lnTo>
                  <a:lnTo>
                    <a:pt x="1659" y="903"/>
                  </a:lnTo>
                  <a:lnTo>
                    <a:pt x="1647" y="859"/>
                  </a:lnTo>
                  <a:lnTo>
                    <a:pt x="1633" y="818"/>
                  </a:lnTo>
                  <a:lnTo>
                    <a:pt x="1615" y="776"/>
                  </a:lnTo>
                  <a:lnTo>
                    <a:pt x="1593" y="744"/>
                  </a:lnTo>
                  <a:lnTo>
                    <a:pt x="1570" y="711"/>
                  </a:lnTo>
                  <a:lnTo>
                    <a:pt x="1541" y="678"/>
                  </a:lnTo>
                  <a:lnTo>
                    <a:pt x="1508" y="652"/>
                  </a:lnTo>
                  <a:lnTo>
                    <a:pt x="1476" y="625"/>
                  </a:lnTo>
                  <a:lnTo>
                    <a:pt x="1439" y="607"/>
                  </a:lnTo>
                  <a:lnTo>
                    <a:pt x="1397" y="590"/>
                  </a:lnTo>
                  <a:lnTo>
                    <a:pt x="1353" y="575"/>
                  </a:lnTo>
                  <a:lnTo>
                    <a:pt x="1305" y="567"/>
                  </a:lnTo>
                  <a:lnTo>
                    <a:pt x="1258" y="560"/>
                  </a:lnTo>
                  <a:lnTo>
                    <a:pt x="1206" y="55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6" name="Freeform 55">
              <a:extLst>
                <a:ext uri="{FF2B5EF4-FFF2-40B4-BE49-F238E27FC236}">
                  <a16:creationId xmlns:a16="http://schemas.microsoft.com/office/drawing/2014/main" id="{093C66F7-CAEE-1D47-9046-BF27466D80C4}"/>
                </a:ext>
              </a:extLst>
            </p:cNvPr>
            <p:cNvSpPr>
              <a:spLocks noChangeArrowheads="1"/>
            </p:cNvSpPr>
            <p:nvPr userDrawn="1"/>
          </p:nvSpPr>
          <p:spPr bwMode="auto">
            <a:xfrm>
              <a:off x="6291263" y="2941638"/>
              <a:ext cx="847725" cy="1168400"/>
            </a:xfrm>
            <a:custGeom>
              <a:avLst/>
              <a:gdLst>
                <a:gd name="T0" fmla="*/ 1954 w 2355"/>
                <a:gd name="T1" fmla="*/ 2976 h 3245"/>
                <a:gd name="T2" fmla="*/ 1768 w 2355"/>
                <a:gd name="T3" fmla="*/ 3103 h 3245"/>
                <a:gd name="T4" fmla="*/ 1553 w 2355"/>
                <a:gd name="T5" fmla="*/ 3192 h 3245"/>
                <a:gd name="T6" fmla="*/ 1313 w 2355"/>
                <a:gd name="T7" fmla="*/ 3238 h 3245"/>
                <a:gd name="T8" fmla="*/ 1118 w 2355"/>
                <a:gd name="T9" fmla="*/ 3241 h 3245"/>
                <a:gd name="T10" fmla="*/ 868 w 2355"/>
                <a:gd name="T11" fmla="*/ 3207 h 3245"/>
                <a:gd name="T12" fmla="*/ 647 w 2355"/>
                <a:gd name="T13" fmla="*/ 3130 h 3245"/>
                <a:gd name="T14" fmla="*/ 452 w 2355"/>
                <a:gd name="T15" fmla="*/ 3008 h 3245"/>
                <a:gd name="T16" fmla="*/ 318 w 2355"/>
                <a:gd name="T17" fmla="*/ 2893 h 3245"/>
                <a:gd name="T18" fmla="*/ 132 w 2355"/>
                <a:gd name="T19" fmla="*/ 2638 h 3245"/>
                <a:gd name="T20" fmla="*/ 38 w 2355"/>
                <a:gd name="T21" fmla="*/ 2342 h 3245"/>
                <a:gd name="T22" fmla="*/ 4 w 2355"/>
                <a:gd name="T23" fmla="*/ 2010 h 3245"/>
                <a:gd name="T24" fmla="*/ 0 w 2355"/>
                <a:gd name="T25" fmla="*/ 1421 h 3245"/>
                <a:gd name="T26" fmla="*/ 25 w 2355"/>
                <a:gd name="T27" fmla="*/ 980 h 3245"/>
                <a:gd name="T28" fmla="*/ 101 w 2355"/>
                <a:gd name="T29" fmla="*/ 676 h 3245"/>
                <a:gd name="T30" fmla="*/ 261 w 2355"/>
                <a:gd name="T31" fmla="*/ 410 h 3245"/>
                <a:gd name="T32" fmla="*/ 403 w 2355"/>
                <a:gd name="T33" fmla="*/ 269 h 3245"/>
                <a:gd name="T34" fmla="*/ 594 w 2355"/>
                <a:gd name="T35" fmla="*/ 140 h 3245"/>
                <a:gd name="T36" fmla="*/ 810 w 2355"/>
                <a:gd name="T37" fmla="*/ 52 h 3245"/>
                <a:gd name="T38" fmla="*/ 1050 w 2355"/>
                <a:gd name="T39" fmla="*/ 3 h 3245"/>
                <a:gd name="T40" fmla="*/ 1250 w 2355"/>
                <a:gd name="T41" fmla="*/ 0 h 3245"/>
                <a:gd name="T42" fmla="*/ 1495 w 2355"/>
                <a:gd name="T43" fmla="*/ 37 h 3245"/>
                <a:gd name="T44" fmla="*/ 1714 w 2355"/>
                <a:gd name="T45" fmla="*/ 114 h 3245"/>
                <a:gd name="T46" fmla="*/ 1908 w 2355"/>
                <a:gd name="T47" fmla="*/ 232 h 3245"/>
                <a:gd name="T48" fmla="*/ 2039 w 2355"/>
                <a:gd name="T49" fmla="*/ 348 h 3245"/>
                <a:gd name="T50" fmla="*/ 2222 w 2355"/>
                <a:gd name="T51" fmla="*/ 605 h 3245"/>
                <a:gd name="T52" fmla="*/ 2317 w 2355"/>
                <a:gd name="T53" fmla="*/ 898 h 3245"/>
                <a:gd name="T54" fmla="*/ 2351 w 2355"/>
                <a:gd name="T55" fmla="*/ 1236 h 3245"/>
                <a:gd name="T56" fmla="*/ 2354 w 2355"/>
                <a:gd name="T57" fmla="*/ 1821 h 3245"/>
                <a:gd name="T58" fmla="*/ 2329 w 2355"/>
                <a:gd name="T59" fmla="*/ 2266 h 3245"/>
                <a:gd name="T60" fmla="*/ 2255 w 2355"/>
                <a:gd name="T61" fmla="*/ 2567 h 3245"/>
                <a:gd name="T62" fmla="*/ 2098 w 2355"/>
                <a:gd name="T63" fmla="*/ 2833 h 3245"/>
                <a:gd name="T64" fmla="*/ 1544 w 2355"/>
                <a:gd name="T65" fmla="*/ 688 h 3245"/>
                <a:gd name="T66" fmla="*/ 1359 w 2355"/>
                <a:gd name="T67" fmla="*/ 582 h 3245"/>
                <a:gd name="T68" fmla="*/ 1181 w 2355"/>
                <a:gd name="T69" fmla="*/ 556 h 3245"/>
                <a:gd name="T70" fmla="*/ 949 w 2355"/>
                <a:gd name="T71" fmla="*/ 604 h 3245"/>
                <a:gd name="T72" fmla="*/ 780 w 2355"/>
                <a:gd name="T73" fmla="*/ 725 h 3245"/>
                <a:gd name="T74" fmla="*/ 722 w 2355"/>
                <a:gd name="T75" fmla="*/ 808 h 3245"/>
                <a:gd name="T76" fmla="*/ 666 w 2355"/>
                <a:gd name="T77" fmla="*/ 949 h 3245"/>
                <a:gd name="T78" fmla="*/ 629 w 2355"/>
                <a:gd name="T79" fmla="*/ 1413 h 3245"/>
                <a:gd name="T80" fmla="*/ 632 w 2355"/>
                <a:gd name="T81" fmla="*/ 2001 h 3245"/>
                <a:gd name="T82" fmla="*/ 678 w 2355"/>
                <a:gd name="T83" fmla="*/ 2336 h 3245"/>
                <a:gd name="T84" fmla="*/ 740 w 2355"/>
                <a:gd name="T85" fmla="*/ 2462 h 3245"/>
                <a:gd name="T86" fmla="*/ 813 w 2355"/>
                <a:gd name="T87" fmla="*/ 2551 h 3245"/>
                <a:gd name="T88" fmla="*/ 1001 w 2355"/>
                <a:gd name="T89" fmla="*/ 2657 h 3245"/>
                <a:gd name="T90" fmla="*/ 1181 w 2355"/>
                <a:gd name="T91" fmla="*/ 2684 h 3245"/>
                <a:gd name="T92" fmla="*/ 1411 w 2355"/>
                <a:gd name="T93" fmla="*/ 2640 h 3245"/>
                <a:gd name="T94" fmla="*/ 1581 w 2355"/>
                <a:gd name="T95" fmla="*/ 2514 h 3245"/>
                <a:gd name="T96" fmla="*/ 1639 w 2355"/>
                <a:gd name="T97" fmla="*/ 2435 h 3245"/>
                <a:gd name="T98" fmla="*/ 1692 w 2355"/>
                <a:gd name="T99" fmla="*/ 2293 h 3245"/>
                <a:gd name="T100" fmla="*/ 1734 w 2355"/>
                <a:gd name="T101" fmla="*/ 1831 h 3245"/>
                <a:gd name="T102" fmla="*/ 1731 w 2355"/>
                <a:gd name="T103" fmla="*/ 1243 h 3245"/>
                <a:gd name="T104" fmla="*/ 1680 w 2355"/>
                <a:gd name="T105" fmla="*/ 907 h 3245"/>
                <a:gd name="T106" fmla="*/ 1621 w 2355"/>
                <a:gd name="T107" fmla="*/ 778 h 3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355" h="3245">
                  <a:moveTo>
                    <a:pt x="2040" y="2893"/>
                  </a:moveTo>
                  <a:lnTo>
                    <a:pt x="2040" y="2893"/>
                  </a:lnTo>
                  <a:lnTo>
                    <a:pt x="1999" y="2934"/>
                  </a:lnTo>
                  <a:lnTo>
                    <a:pt x="1954" y="2976"/>
                  </a:lnTo>
                  <a:lnTo>
                    <a:pt x="1910" y="3008"/>
                  </a:lnTo>
                  <a:lnTo>
                    <a:pt x="1862" y="3041"/>
                  </a:lnTo>
                  <a:lnTo>
                    <a:pt x="1815" y="3073"/>
                  </a:lnTo>
                  <a:lnTo>
                    <a:pt x="1768" y="3103"/>
                  </a:lnTo>
                  <a:lnTo>
                    <a:pt x="1716" y="3130"/>
                  </a:lnTo>
                  <a:lnTo>
                    <a:pt x="1664" y="3152"/>
                  </a:lnTo>
                  <a:lnTo>
                    <a:pt x="1612" y="3174"/>
                  </a:lnTo>
                  <a:lnTo>
                    <a:pt x="1553" y="3192"/>
                  </a:lnTo>
                  <a:lnTo>
                    <a:pt x="1497" y="3207"/>
                  </a:lnTo>
                  <a:lnTo>
                    <a:pt x="1438" y="3218"/>
                  </a:lnTo>
                  <a:lnTo>
                    <a:pt x="1375" y="3230"/>
                  </a:lnTo>
                  <a:lnTo>
                    <a:pt x="1313" y="3238"/>
                  </a:lnTo>
                  <a:lnTo>
                    <a:pt x="1251" y="3241"/>
                  </a:lnTo>
                  <a:lnTo>
                    <a:pt x="1184" y="3244"/>
                  </a:lnTo>
                  <a:lnTo>
                    <a:pt x="1184" y="3244"/>
                  </a:lnTo>
                  <a:lnTo>
                    <a:pt x="1118" y="3241"/>
                  </a:lnTo>
                  <a:lnTo>
                    <a:pt x="1051" y="3238"/>
                  </a:lnTo>
                  <a:lnTo>
                    <a:pt x="989" y="3230"/>
                  </a:lnTo>
                  <a:lnTo>
                    <a:pt x="927" y="3218"/>
                  </a:lnTo>
                  <a:lnTo>
                    <a:pt x="868" y="3207"/>
                  </a:lnTo>
                  <a:lnTo>
                    <a:pt x="811" y="3192"/>
                  </a:lnTo>
                  <a:lnTo>
                    <a:pt x="755" y="3174"/>
                  </a:lnTo>
                  <a:lnTo>
                    <a:pt x="699" y="3152"/>
                  </a:lnTo>
                  <a:lnTo>
                    <a:pt x="647" y="3130"/>
                  </a:lnTo>
                  <a:lnTo>
                    <a:pt x="595" y="3103"/>
                  </a:lnTo>
                  <a:lnTo>
                    <a:pt x="543" y="3073"/>
                  </a:lnTo>
                  <a:lnTo>
                    <a:pt x="496" y="3041"/>
                  </a:lnTo>
                  <a:lnTo>
                    <a:pt x="452" y="3008"/>
                  </a:lnTo>
                  <a:lnTo>
                    <a:pt x="404" y="2976"/>
                  </a:lnTo>
                  <a:lnTo>
                    <a:pt x="363" y="2934"/>
                  </a:lnTo>
                  <a:lnTo>
                    <a:pt x="318" y="2893"/>
                  </a:lnTo>
                  <a:lnTo>
                    <a:pt x="318" y="2893"/>
                  </a:lnTo>
                  <a:lnTo>
                    <a:pt x="262" y="2833"/>
                  </a:lnTo>
                  <a:lnTo>
                    <a:pt x="210" y="2767"/>
                  </a:lnTo>
                  <a:lnTo>
                    <a:pt x="169" y="2705"/>
                  </a:lnTo>
                  <a:lnTo>
                    <a:pt x="132" y="2638"/>
                  </a:lnTo>
                  <a:lnTo>
                    <a:pt x="102" y="2567"/>
                  </a:lnTo>
                  <a:lnTo>
                    <a:pt x="75" y="2493"/>
                  </a:lnTo>
                  <a:lnTo>
                    <a:pt x="53" y="2419"/>
                  </a:lnTo>
                  <a:lnTo>
                    <a:pt x="38" y="2342"/>
                  </a:lnTo>
                  <a:lnTo>
                    <a:pt x="27" y="2266"/>
                  </a:lnTo>
                  <a:lnTo>
                    <a:pt x="15" y="2185"/>
                  </a:lnTo>
                  <a:lnTo>
                    <a:pt x="7" y="2096"/>
                  </a:lnTo>
                  <a:lnTo>
                    <a:pt x="4" y="2010"/>
                  </a:lnTo>
                  <a:lnTo>
                    <a:pt x="0" y="1821"/>
                  </a:lnTo>
                  <a:lnTo>
                    <a:pt x="0" y="1621"/>
                  </a:lnTo>
                  <a:lnTo>
                    <a:pt x="0" y="1621"/>
                  </a:lnTo>
                  <a:lnTo>
                    <a:pt x="0" y="1421"/>
                  </a:lnTo>
                  <a:lnTo>
                    <a:pt x="3" y="1236"/>
                  </a:lnTo>
                  <a:lnTo>
                    <a:pt x="6" y="1147"/>
                  </a:lnTo>
                  <a:lnTo>
                    <a:pt x="13" y="1061"/>
                  </a:lnTo>
                  <a:lnTo>
                    <a:pt x="25" y="980"/>
                  </a:lnTo>
                  <a:lnTo>
                    <a:pt x="37" y="898"/>
                  </a:lnTo>
                  <a:lnTo>
                    <a:pt x="52" y="821"/>
                  </a:lnTo>
                  <a:lnTo>
                    <a:pt x="74" y="747"/>
                  </a:lnTo>
                  <a:lnTo>
                    <a:pt x="101" y="676"/>
                  </a:lnTo>
                  <a:lnTo>
                    <a:pt x="130" y="605"/>
                  </a:lnTo>
                  <a:lnTo>
                    <a:pt x="167" y="539"/>
                  </a:lnTo>
                  <a:lnTo>
                    <a:pt x="209" y="472"/>
                  </a:lnTo>
                  <a:lnTo>
                    <a:pt x="261" y="410"/>
                  </a:lnTo>
                  <a:lnTo>
                    <a:pt x="317" y="348"/>
                  </a:lnTo>
                  <a:lnTo>
                    <a:pt x="317" y="348"/>
                  </a:lnTo>
                  <a:lnTo>
                    <a:pt x="361" y="306"/>
                  </a:lnTo>
                  <a:lnTo>
                    <a:pt x="403" y="269"/>
                  </a:lnTo>
                  <a:lnTo>
                    <a:pt x="450" y="232"/>
                  </a:lnTo>
                  <a:lnTo>
                    <a:pt x="494" y="200"/>
                  </a:lnTo>
                  <a:lnTo>
                    <a:pt x="542" y="170"/>
                  </a:lnTo>
                  <a:lnTo>
                    <a:pt x="594" y="140"/>
                  </a:lnTo>
                  <a:lnTo>
                    <a:pt x="645" y="114"/>
                  </a:lnTo>
                  <a:lnTo>
                    <a:pt x="697" y="87"/>
                  </a:lnTo>
                  <a:lnTo>
                    <a:pt x="754" y="69"/>
                  </a:lnTo>
                  <a:lnTo>
                    <a:pt x="810" y="52"/>
                  </a:lnTo>
                  <a:lnTo>
                    <a:pt x="866" y="37"/>
                  </a:lnTo>
                  <a:lnTo>
                    <a:pt x="925" y="22"/>
                  </a:lnTo>
                  <a:lnTo>
                    <a:pt x="987" y="10"/>
                  </a:lnTo>
                  <a:lnTo>
                    <a:pt x="1050" y="3"/>
                  </a:lnTo>
                  <a:lnTo>
                    <a:pt x="1116" y="0"/>
                  </a:lnTo>
                  <a:lnTo>
                    <a:pt x="1183" y="0"/>
                  </a:lnTo>
                  <a:lnTo>
                    <a:pt x="1183" y="0"/>
                  </a:lnTo>
                  <a:lnTo>
                    <a:pt x="1250" y="0"/>
                  </a:lnTo>
                  <a:lnTo>
                    <a:pt x="1312" y="3"/>
                  </a:lnTo>
                  <a:lnTo>
                    <a:pt x="1374" y="10"/>
                  </a:lnTo>
                  <a:lnTo>
                    <a:pt x="1436" y="22"/>
                  </a:lnTo>
                  <a:lnTo>
                    <a:pt x="1495" y="37"/>
                  </a:lnTo>
                  <a:lnTo>
                    <a:pt x="1552" y="52"/>
                  </a:lnTo>
                  <a:lnTo>
                    <a:pt x="1611" y="69"/>
                  </a:lnTo>
                  <a:lnTo>
                    <a:pt x="1663" y="87"/>
                  </a:lnTo>
                  <a:lnTo>
                    <a:pt x="1714" y="114"/>
                  </a:lnTo>
                  <a:lnTo>
                    <a:pt x="1766" y="140"/>
                  </a:lnTo>
                  <a:lnTo>
                    <a:pt x="1814" y="170"/>
                  </a:lnTo>
                  <a:lnTo>
                    <a:pt x="1861" y="200"/>
                  </a:lnTo>
                  <a:lnTo>
                    <a:pt x="1908" y="232"/>
                  </a:lnTo>
                  <a:lnTo>
                    <a:pt x="1953" y="269"/>
                  </a:lnTo>
                  <a:lnTo>
                    <a:pt x="1997" y="306"/>
                  </a:lnTo>
                  <a:lnTo>
                    <a:pt x="2039" y="348"/>
                  </a:lnTo>
                  <a:lnTo>
                    <a:pt x="2039" y="348"/>
                  </a:lnTo>
                  <a:lnTo>
                    <a:pt x="2098" y="410"/>
                  </a:lnTo>
                  <a:lnTo>
                    <a:pt x="2145" y="472"/>
                  </a:lnTo>
                  <a:lnTo>
                    <a:pt x="2190" y="539"/>
                  </a:lnTo>
                  <a:lnTo>
                    <a:pt x="2222" y="605"/>
                  </a:lnTo>
                  <a:lnTo>
                    <a:pt x="2255" y="676"/>
                  </a:lnTo>
                  <a:lnTo>
                    <a:pt x="2281" y="747"/>
                  </a:lnTo>
                  <a:lnTo>
                    <a:pt x="2299" y="821"/>
                  </a:lnTo>
                  <a:lnTo>
                    <a:pt x="2317" y="898"/>
                  </a:lnTo>
                  <a:lnTo>
                    <a:pt x="2329" y="980"/>
                  </a:lnTo>
                  <a:lnTo>
                    <a:pt x="2341" y="1061"/>
                  </a:lnTo>
                  <a:lnTo>
                    <a:pt x="2348" y="1147"/>
                  </a:lnTo>
                  <a:lnTo>
                    <a:pt x="2351" y="1236"/>
                  </a:lnTo>
                  <a:lnTo>
                    <a:pt x="2354" y="1421"/>
                  </a:lnTo>
                  <a:lnTo>
                    <a:pt x="2354" y="1621"/>
                  </a:lnTo>
                  <a:lnTo>
                    <a:pt x="2354" y="1621"/>
                  </a:lnTo>
                  <a:lnTo>
                    <a:pt x="2354" y="1821"/>
                  </a:lnTo>
                  <a:lnTo>
                    <a:pt x="2351" y="2010"/>
                  </a:lnTo>
                  <a:lnTo>
                    <a:pt x="2348" y="2096"/>
                  </a:lnTo>
                  <a:lnTo>
                    <a:pt x="2341" y="2185"/>
                  </a:lnTo>
                  <a:lnTo>
                    <a:pt x="2329" y="2266"/>
                  </a:lnTo>
                  <a:lnTo>
                    <a:pt x="2317" y="2342"/>
                  </a:lnTo>
                  <a:lnTo>
                    <a:pt x="2299" y="2419"/>
                  </a:lnTo>
                  <a:lnTo>
                    <a:pt x="2281" y="2493"/>
                  </a:lnTo>
                  <a:lnTo>
                    <a:pt x="2255" y="2567"/>
                  </a:lnTo>
                  <a:lnTo>
                    <a:pt x="2222" y="2638"/>
                  </a:lnTo>
                  <a:lnTo>
                    <a:pt x="2190" y="2705"/>
                  </a:lnTo>
                  <a:lnTo>
                    <a:pt x="2145" y="2767"/>
                  </a:lnTo>
                  <a:lnTo>
                    <a:pt x="2098" y="2833"/>
                  </a:lnTo>
                  <a:lnTo>
                    <a:pt x="2040" y="2893"/>
                  </a:lnTo>
                  <a:close/>
                  <a:moveTo>
                    <a:pt x="1581" y="725"/>
                  </a:moveTo>
                  <a:lnTo>
                    <a:pt x="1581" y="725"/>
                  </a:lnTo>
                  <a:lnTo>
                    <a:pt x="1544" y="688"/>
                  </a:lnTo>
                  <a:lnTo>
                    <a:pt x="1503" y="656"/>
                  </a:lnTo>
                  <a:lnTo>
                    <a:pt x="1458" y="626"/>
                  </a:lnTo>
                  <a:lnTo>
                    <a:pt x="1411" y="604"/>
                  </a:lnTo>
                  <a:lnTo>
                    <a:pt x="1359" y="582"/>
                  </a:lnTo>
                  <a:lnTo>
                    <a:pt x="1303" y="567"/>
                  </a:lnTo>
                  <a:lnTo>
                    <a:pt x="1244" y="559"/>
                  </a:lnTo>
                  <a:lnTo>
                    <a:pt x="1181" y="556"/>
                  </a:lnTo>
                  <a:lnTo>
                    <a:pt x="1181" y="556"/>
                  </a:lnTo>
                  <a:lnTo>
                    <a:pt x="1119" y="559"/>
                  </a:lnTo>
                  <a:lnTo>
                    <a:pt x="1060" y="567"/>
                  </a:lnTo>
                  <a:lnTo>
                    <a:pt x="1001" y="582"/>
                  </a:lnTo>
                  <a:lnTo>
                    <a:pt x="949" y="604"/>
                  </a:lnTo>
                  <a:lnTo>
                    <a:pt x="902" y="626"/>
                  </a:lnTo>
                  <a:lnTo>
                    <a:pt x="857" y="656"/>
                  </a:lnTo>
                  <a:lnTo>
                    <a:pt x="813" y="688"/>
                  </a:lnTo>
                  <a:lnTo>
                    <a:pt x="780" y="725"/>
                  </a:lnTo>
                  <a:lnTo>
                    <a:pt x="780" y="725"/>
                  </a:lnTo>
                  <a:lnTo>
                    <a:pt x="758" y="752"/>
                  </a:lnTo>
                  <a:lnTo>
                    <a:pt x="740" y="778"/>
                  </a:lnTo>
                  <a:lnTo>
                    <a:pt x="722" y="808"/>
                  </a:lnTo>
                  <a:lnTo>
                    <a:pt x="708" y="838"/>
                  </a:lnTo>
                  <a:lnTo>
                    <a:pt x="693" y="870"/>
                  </a:lnTo>
                  <a:lnTo>
                    <a:pt x="678" y="907"/>
                  </a:lnTo>
                  <a:lnTo>
                    <a:pt x="666" y="949"/>
                  </a:lnTo>
                  <a:lnTo>
                    <a:pt x="659" y="996"/>
                  </a:lnTo>
                  <a:lnTo>
                    <a:pt x="644" y="1103"/>
                  </a:lnTo>
                  <a:lnTo>
                    <a:pt x="632" y="1243"/>
                  </a:lnTo>
                  <a:lnTo>
                    <a:pt x="629" y="1413"/>
                  </a:lnTo>
                  <a:lnTo>
                    <a:pt x="629" y="1621"/>
                  </a:lnTo>
                  <a:lnTo>
                    <a:pt x="629" y="1621"/>
                  </a:lnTo>
                  <a:lnTo>
                    <a:pt x="629" y="1831"/>
                  </a:lnTo>
                  <a:lnTo>
                    <a:pt x="632" y="2001"/>
                  </a:lnTo>
                  <a:lnTo>
                    <a:pt x="644" y="2137"/>
                  </a:lnTo>
                  <a:lnTo>
                    <a:pt x="659" y="2248"/>
                  </a:lnTo>
                  <a:lnTo>
                    <a:pt x="666" y="2293"/>
                  </a:lnTo>
                  <a:lnTo>
                    <a:pt x="678" y="2336"/>
                  </a:lnTo>
                  <a:lnTo>
                    <a:pt x="693" y="2373"/>
                  </a:lnTo>
                  <a:lnTo>
                    <a:pt x="708" y="2406"/>
                  </a:lnTo>
                  <a:lnTo>
                    <a:pt x="722" y="2435"/>
                  </a:lnTo>
                  <a:lnTo>
                    <a:pt x="740" y="2462"/>
                  </a:lnTo>
                  <a:lnTo>
                    <a:pt x="758" y="2492"/>
                  </a:lnTo>
                  <a:lnTo>
                    <a:pt x="780" y="2514"/>
                  </a:lnTo>
                  <a:lnTo>
                    <a:pt x="780" y="2514"/>
                  </a:lnTo>
                  <a:lnTo>
                    <a:pt x="813" y="2551"/>
                  </a:lnTo>
                  <a:lnTo>
                    <a:pt x="857" y="2583"/>
                  </a:lnTo>
                  <a:lnTo>
                    <a:pt x="902" y="2613"/>
                  </a:lnTo>
                  <a:lnTo>
                    <a:pt x="949" y="2640"/>
                  </a:lnTo>
                  <a:lnTo>
                    <a:pt x="1001" y="2657"/>
                  </a:lnTo>
                  <a:lnTo>
                    <a:pt x="1060" y="2672"/>
                  </a:lnTo>
                  <a:lnTo>
                    <a:pt x="1119" y="2684"/>
                  </a:lnTo>
                  <a:lnTo>
                    <a:pt x="1181" y="2684"/>
                  </a:lnTo>
                  <a:lnTo>
                    <a:pt x="1181" y="2684"/>
                  </a:lnTo>
                  <a:lnTo>
                    <a:pt x="1244" y="2684"/>
                  </a:lnTo>
                  <a:lnTo>
                    <a:pt x="1303" y="2672"/>
                  </a:lnTo>
                  <a:lnTo>
                    <a:pt x="1359" y="2657"/>
                  </a:lnTo>
                  <a:lnTo>
                    <a:pt x="1411" y="2640"/>
                  </a:lnTo>
                  <a:lnTo>
                    <a:pt x="1458" y="2613"/>
                  </a:lnTo>
                  <a:lnTo>
                    <a:pt x="1503" y="2583"/>
                  </a:lnTo>
                  <a:lnTo>
                    <a:pt x="1544" y="2551"/>
                  </a:lnTo>
                  <a:lnTo>
                    <a:pt x="1581" y="2514"/>
                  </a:lnTo>
                  <a:lnTo>
                    <a:pt x="1581" y="2514"/>
                  </a:lnTo>
                  <a:lnTo>
                    <a:pt x="1599" y="2492"/>
                  </a:lnTo>
                  <a:lnTo>
                    <a:pt x="1621" y="2462"/>
                  </a:lnTo>
                  <a:lnTo>
                    <a:pt x="1639" y="2435"/>
                  </a:lnTo>
                  <a:lnTo>
                    <a:pt x="1654" y="2406"/>
                  </a:lnTo>
                  <a:lnTo>
                    <a:pt x="1668" y="2373"/>
                  </a:lnTo>
                  <a:lnTo>
                    <a:pt x="1680" y="2336"/>
                  </a:lnTo>
                  <a:lnTo>
                    <a:pt x="1692" y="2293"/>
                  </a:lnTo>
                  <a:lnTo>
                    <a:pt x="1704" y="2248"/>
                  </a:lnTo>
                  <a:lnTo>
                    <a:pt x="1719" y="2137"/>
                  </a:lnTo>
                  <a:lnTo>
                    <a:pt x="1731" y="2001"/>
                  </a:lnTo>
                  <a:lnTo>
                    <a:pt x="1734" y="1831"/>
                  </a:lnTo>
                  <a:lnTo>
                    <a:pt x="1737" y="1621"/>
                  </a:lnTo>
                  <a:lnTo>
                    <a:pt x="1737" y="1621"/>
                  </a:lnTo>
                  <a:lnTo>
                    <a:pt x="1734" y="1413"/>
                  </a:lnTo>
                  <a:lnTo>
                    <a:pt x="1731" y="1243"/>
                  </a:lnTo>
                  <a:lnTo>
                    <a:pt x="1719" y="1103"/>
                  </a:lnTo>
                  <a:lnTo>
                    <a:pt x="1704" y="996"/>
                  </a:lnTo>
                  <a:lnTo>
                    <a:pt x="1692" y="949"/>
                  </a:lnTo>
                  <a:lnTo>
                    <a:pt x="1680" y="907"/>
                  </a:lnTo>
                  <a:lnTo>
                    <a:pt x="1668" y="870"/>
                  </a:lnTo>
                  <a:lnTo>
                    <a:pt x="1654" y="838"/>
                  </a:lnTo>
                  <a:lnTo>
                    <a:pt x="1639" y="808"/>
                  </a:lnTo>
                  <a:lnTo>
                    <a:pt x="1621" y="778"/>
                  </a:lnTo>
                  <a:lnTo>
                    <a:pt x="1599" y="752"/>
                  </a:lnTo>
                  <a:lnTo>
                    <a:pt x="1581" y="725"/>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7" name="Freeform 56">
              <a:extLst>
                <a:ext uri="{FF2B5EF4-FFF2-40B4-BE49-F238E27FC236}">
                  <a16:creationId xmlns:a16="http://schemas.microsoft.com/office/drawing/2014/main" id="{BE800021-A1AD-334E-89F7-C6EF25A3F911}"/>
                </a:ext>
              </a:extLst>
            </p:cNvPr>
            <p:cNvSpPr>
              <a:spLocks noChangeArrowheads="1"/>
            </p:cNvSpPr>
            <p:nvPr userDrawn="1"/>
          </p:nvSpPr>
          <p:spPr bwMode="auto">
            <a:xfrm>
              <a:off x="7402513" y="2951163"/>
              <a:ext cx="225425" cy="1147762"/>
            </a:xfrm>
            <a:custGeom>
              <a:avLst/>
              <a:gdLst>
                <a:gd name="T0" fmla="*/ 0 w 627"/>
                <a:gd name="T1" fmla="*/ 3188 h 3189"/>
                <a:gd name="T2" fmla="*/ 626 w 627"/>
                <a:gd name="T3" fmla="*/ 3188 h 3189"/>
                <a:gd name="T4" fmla="*/ 626 w 627"/>
                <a:gd name="T5" fmla="*/ 0 h 3189"/>
                <a:gd name="T6" fmla="*/ 0 w 627"/>
                <a:gd name="T7" fmla="*/ 0 h 3189"/>
                <a:gd name="T8" fmla="*/ 0 w 627"/>
                <a:gd name="T9" fmla="*/ 3188 h 3189"/>
              </a:gdLst>
              <a:ahLst/>
              <a:cxnLst>
                <a:cxn ang="0">
                  <a:pos x="T0" y="T1"/>
                </a:cxn>
                <a:cxn ang="0">
                  <a:pos x="T2" y="T3"/>
                </a:cxn>
                <a:cxn ang="0">
                  <a:pos x="T4" y="T5"/>
                </a:cxn>
                <a:cxn ang="0">
                  <a:pos x="T6" y="T7"/>
                </a:cxn>
                <a:cxn ang="0">
                  <a:pos x="T8" y="T9"/>
                </a:cxn>
              </a:cxnLst>
              <a:rect l="0" t="0" r="r" b="b"/>
              <a:pathLst>
                <a:path w="627" h="3189">
                  <a:moveTo>
                    <a:pt x="0" y="3188"/>
                  </a:moveTo>
                  <a:lnTo>
                    <a:pt x="626" y="3188"/>
                  </a:lnTo>
                  <a:lnTo>
                    <a:pt x="626" y="0"/>
                  </a:lnTo>
                  <a:lnTo>
                    <a:pt x="0" y="0"/>
                  </a:lnTo>
                  <a:lnTo>
                    <a:pt x="0" y="318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8" name="Freeform 57">
              <a:extLst>
                <a:ext uri="{FF2B5EF4-FFF2-40B4-BE49-F238E27FC236}">
                  <a16:creationId xmlns:a16="http://schemas.microsoft.com/office/drawing/2014/main" id="{21563CA0-D0F6-D549-84B4-115913F8BAC3}"/>
                </a:ext>
              </a:extLst>
            </p:cNvPr>
            <p:cNvSpPr>
              <a:spLocks noChangeArrowheads="1"/>
            </p:cNvSpPr>
            <p:nvPr userDrawn="1"/>
          </p:nvSpPr>
          <p:spPr bwMode="auto">
            <a:xfrm>
              <a:off x="7945438" y="2951163"/>
              <a:ext cx="879475" cy="1147762"/>
            </a:xfrm>
            <a:custGeom>
              <a:avLst/>
              <a:gdLst>
                <a:gd name="T0" fmla="*/ 1821 w 2444"/>
                <a:gd name="T1" fmla="*/ 0 h 3189"/>
                <a:gd name="T2" fmla="*/ 1821 w 2444"/>
                <a:gd name="T3" fmla="*/ 1954 h 3189"/>
                <a:gd name="T4" fmla="*/ 558 w 2444"/>
                <a:gd name="T5" fmla="*/ 0 h 3189"/>
                <a:gd name="T6" fmla="*/ 0 w 2444"/>
                <a:gd name="T7" fmla="*/ 0 h 3189"/>
                <a:gd name="T8" fmla="*/ 0 w 2444"/>
                <a:gd name="T9" fmla="*/ 3188 h 3189"/>
                <a:gd name="T10" fmla="*/ 625 w 2444"/>
                <a:gd name="T11" fmla="*/ 3188 h 3189"/>
                <a:gd name="T12" fmla="*/ 625 w 2444"/>
                <a:gd name="T13" fmla="*/ 1232 h 3189"/>
                <a:gd name="T14" fmla="*/ 1888 w 2444"/>
                <a:gd name="T15" fmla="*/ 3188 h 3189"/>
                <a:gd name="T16" fmla="*/ 2443 w 2444"/>
                <a:gd name="T17" fmla="*/ 3188 h 3189"/>
                <a:gd name="T18" fmla="*/ 2443 w 2444"/>
                <a:gd name="T19" fmla="*/ 0 h 3189"/>
                <a:gd name="T20" fmla="*/ 1821 w 2444"/>
                <a:gd name="T21" fmla="*/ 0 h 3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44" h="3189">
                  <a:moveTo>
                    <a:pt x="1821" y="0"/>
                  </a:moveTo>
                  <a:lnTo>
                    <a:pt x="1821" y="1954"/>
                  </a:lnTo>
                  <a:lnTo>
                    <a:pt x="558" y="0"/>
                  </a:lnTo>
                  <a:lnTo>
                    <a:pt x="0" y="0"/>
                  </a:lnTo>
                  <a:lnTo>
                    <a:pt x="0" y="3188"/>
                  </a:lnTo>
                  <a:lnTo>
                    <a:pt x="625" y="3188"/>
                  </a:lnTo>
                  <a:lnTo>
                    <a:pt x="625" y="1232"/>
                  </a:lnTo>
                  <a:lnTo>
                    <a:pt x="1888" y="3188"/>
                  </a:lnTo>
                  <a:lnTo>
                    <a:pt x="2443" y="3188"/>
                  </a:lnTo>
                  <a:lnTo>
                    <a:pt x="2443" y="0"/>
                  </a:lnTo>
                  <a:lnTo>
                    <a:pt x="1821"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9" name="Freeform 58">
              <a:extLst>
                <a:ext uri="{FF2B5EF4-FFF2-40B4-BE49-F238E27FC236}">
                  <a16:creationId xmlns:a16="http://schemas.microsoft.com/office/drawing/2014/main" id="{4D3E380E-E5D4-C84A-A4E3-E50D3DCA391B}"/>
                </a:ext>
              </a:extLst>
            </p:cNvPr>
            <p:cNvSpPr>
              <a:spLocks noChangeArrowheads="1"/>
            </p:cNvSpPr>
            <p:nvPr userDrawn="1"/>
          </p:nvSpPr>
          <p:spPr bwMode="auto">
            <a:xfrm>
              <a:off x="9101138" y="2951163"/>
              <a:ext cx="825500" cy="1147762"/>
            </a:xfrm>
            <a:custGeom>
              <a:avLst/>
              <a:gdLst>
                <a:gd name="T0" fmla="*/ 0 w 2291"/>
                <a:gd name="T1" fmla="*/ 0 h 3189"/>
                <a:gd name="T2" fmla="*/ 0 w 2291"/>
                <a:gd name="T3" fmla="*/ 554 h 3189"/>
                <a:gd name="T4" fmla="*/ 832 w 2291"/>
                <a:gd name="T5" fmla="*/ 554 h 3189"/>
                <a:gd name="T6" fmla="*/ 832 w 2291"/>
                <a:gd name="T7" fmla="*/ 3188 h 3189"/>
                <a:gd name="T8" fmla="*/ 1458 w 2291"/>
                <a:gd name="T9" fmla="*/ 3188 h 3189"/>
                <a:gd name="T10" fmla="*/ 1458 w 2291"/>
                <a:gd name="T11" fmla="*/ 554 h 3189"/>
                <a:gd name="T12" fmla="*/ 2290 w 2291"/>
                <a:gd name="T13" fmla="*/ 554 h 3189"/>
                <a:gd name="T14" fmla="*/ 2290 w 2291"/>
                <a:gd name="T15" fmla="*/ 0 h 3189"/>
                <a:gd name="T16" fmla="*/ 0 w 2291"/>
                <a:gd name="T17" fmla="*/ 0 h 3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91" h="3189">
                  <a:moveTo>
                    <a:pt x="0" y="0"/>
                  </a:moveTo>
                  <a:lnTo>
                    <a:pt x="0" y="554"/>
                  </a:lnTo>
                  <a:lnTo>
                    <a:pt x="832" y="554"/>
                  </a:lnTo>
                  <a:lnTo>
                    <a:pt x="832" y="3188"/>
                  </a:lnTo>
                  <a:lnTo>
                    <a:pt x="1458" y="3188"/>
                  </a:lnTo>
                  <a:lnTo>
                    <a:pt x="1458" y="554"/>
                  </a:lnTo>
                  <a:lnTo>
                    <a:pt x="2290" y="554"/>
                  </a:lnTo>
                  <a:lnTo>
                    <a:pt x="2290" y="0"/>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60" name="Freeform 59">
              <a:extLst>
                <a:ext uri="{FF2B5EF4-FFF2-40B4-BE49-F238E27FC236}">
                  <a16:creationId xmlns:a16="http://schemas.microsoft.com/office/drawing/2014/main" id="{EE579078-66A6-9044-8F1C-BC4D67EAE41C}"/>
                </a:ext>
              </a:extLst>
            </p:cNvPr>
            <p:cNvSpPr>
              <a:spLocks noChangeArrowheads="1"/>
            </p:cNvSpPr>
            <p:nvPr userDrawn="1"/>
          </p:nvSpPr>
          <p:spPr bwMode="auto">
            <a:xfrm>
              <a:off x="185738" y="4389438"/>
              <a:ext cx="828675" cy="215900"/>
            </a:xfrm>
            <a:custGeom>
              <a:avLst/>
              <a:gdLst>
                <a:gd name="T0" fmla="*/ 0 w 2303"/>
                <a:gd name="T1" fmla="*/ 598 h 599"/>
                <a:gd name="T2" fmla="*/ 2302 w 2303"/>
                <a:gd name="T3" fmla="*/ 598 h 599"/>
                <a:gd name="T4" fmla="*/ 2302 w 2303"/>
                <a:gd name="T5" fmla="*/ 0 h 599"/>
                <a:gd name="T6" fmla="*/ 0 w 2303"/>
                <a:gd name="T7" fmla="*/ 0 h 599"/>
                <a:gd name="T8" fmla="*/ 0 w 2303"/>
                <a:gd name="T9" fmla="*/ 598 h 599"/>
              </a:gdLst>
              <a:ahLst/>
              <a:cxnLst>
                <a:cxn ang="0">
                  <a:pos x="T0" y="T1"/>
                </a:cxn>
                <a:cxn ang="0">
                  <a:pos x="T2" y="T3"/>
                </a:cxn>
                <a:cxn ang="0">
                  <a:pos x="T4" y="T5"/>
                </a:cxn>
                <a:cxn ang="0">
                  <a:pos x="T6" y="T7"/>
                </a:cxn>
                <a:cxn ang="0">
                  <a:pos x="T8" y="T9"/>
                </a:cxn>
              </a:cxnLst>
              <a:rect l="0" t="0" r="r" b="b"/>
              <a:pathLst>
                <a:path w="2303" h="599">
                  <a:moveTo>
                    <a:pt x="0" y="598"/>
                  </a:moveTo>
                  <a:lnTo>
                    <a:pt x="2302" y="598"/>
                  </a:lnTo>
                  <a:lnTo>
                    <a:pt x="2302" y="0"/>
                  </a:lnTo>
                  <a:lnTo>
                    <a:pt x="0" y="0"/>
                  </a:lnTo>
                  <a:lnTo>
                    <a:pt x="0" y="59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61" name="Freeform 60">
              <a:extLst>
                <a:ext uri="{FF2B5EF4-FFF2-40B4-BE49-F238E27FC236}">
                  <a16:creationId xmlns:a16="http://schemas.microsoft.com/office/drawing/2014/main" id="{9A513FF2-7157-DC43-AED7-8EA5567D935A}"/>
                </a:ext>
              </a:extLst>
            </p:cNvPr>
            <p:cNvSpPr>
              <a:spLocks noChangeArrowheads="1"/>
            </p:cNvSpPr>
            <p:nvPr userDrawn="1"/>
          </p:nvSpPr>
          <p:spPr bwMode="auto">
            <a:xfrm>
              <a:off x="1871663" y="2941638"/>
              <a:ext cx="857250" cy="1168400"/>
            </a:xfrm>
            <a:custGeom>
              <a:avLst/>
              <a:gdLst>
                <a:gd name="T0" fmla="*/ 1044 w 2380"/>
                <a:gd name="T1" fmla="*/ 3 h 3245"/>
                <a:gd name="T2" fmla="*/ 802 w 2380"/>
                <a:gd name="T3" fmla="*/ 52 h 3245"/>
                <a:gd name="T4" fmla="*/ 592 w 2380"/>
                <a:gd name="T5" fmla="*/ 140 h 3245"/>
                <a:gd name="T6" fmla="*/ 399 w 2380"/>
                <a:gd name="T7" fmla="*/ 269 h 3245"/>
                <a:gd name="T8" fmla="*/ 259 w 2380"/>
                <a:gd name="T9" fmla="*/ 411 h 3245"/>
                <a:gd name="T10" fmla="*/ 99 w 2380"/>
                <a:gd name="T11" fmla="*/ 678 h 3245"/>
                <a:gd name="T12" fmla="*/ 22 w 2380"/>
                <a:gd name="T13" fmla="*/ 980 h 3245"/>
                <a:gd name="T14" fmla="*/ 0 w 2380"/>
                <a:gd name="T15" fmla="*/ 1421 h 3245"/>
                <a:gd name="T16" fmla="*/ 3 w 2380"/>
                <a:gd name="T17" fmla="*/ 2010 h 3245"/>
                <a:gd name="T18" fmla="*/ 37 w 2380"/>
                <a:gd name="T19" fmla="*/ 2341 h 3245"/>
                <a:gd name="T20" fmla="*/ 129 w 2380"/>
                <a:gd name="T21" fmla="*/ 2637 h 3245"/>
                <a:gd name="T22" fmla="*/ 314 w 2380"/>
                <a:gd name="T23" fmla="*/ 2893 h 3245"/>
                <a:gd name="T24" fmla="*/ 447 w 2380"/>
                <a:gd name="T25" fmla="*/ 3007 h 3245"/>
                <a:gd name="T26" fmla="*/ 644 w 2380"/>
                <a:gd name="T27" fmla="*/ 3130 h 3245"/>
                <a:gd name="T28" fmla="*/ 866 w 2380"/>
                <a:gd name="T29" fmla="*/ 3208 h 3245"/>
                <a:gd name="T30" fmla="*/ 1110 w 2380"/>
                <a:gd name="T31" fmla="*/ 3241 h 3245"/>
                <a:gd name="T32" fmla="*/ 1298 w 2380"/>
                <a:gd name="T33" fmla="*/ 3238 h 3245"/>
                <a:gd name="T34" fmla="*/ 1542 w 2380"/>
                <a:gd name="T35" fmla="*/ 3196 h 3245"/>
                <a:gd name="T36" fmla="*/ 1769 w 2380"/>
                <a:gd name="T37" fmla="*/ 3110 h 3245"/>
                <a:gd name="T38" fmla="*/ 1976 w 2380"/>
                <a:gd name="T39" fmla="*/ 2971 h 3245"/>
                <a:gd name="T40" fmla="*/ 2117 w 2380"/>
                <a:gd name="T41" fmla="*/ 2838 h 3245"/>
                <a:gd name="T42" fmla="*/ 2246 w 2380"/>
                <a:gd name="T43" fmla="*/ 2645 h 3245"/>
                <a:gd name="T44" fmla="*/ 2327 w 2380"/>
                <a:gd name="T45" fmla="*/ 2419 h 3245"/>
                <a:gd name="T46" fmla="*/ 2372 w 2380"/>
                <a:gd name="T47" fmla="*/ 2149 h 3245"/>
                <a:gd name="T48" fmla="*/ 1317 w 2380"/>
                <a:gd name="T49" fmla="*/ 1443 h 3245"/>
                <a:gd name="T50" fmla="*/ 1762 w 2380"/>
                <a:gd name="T51" fmla="*/ 2084 h 3245"/>
                <a:gd name="T52" fmla="*/ 1727 w 2380"/>
                <a:gd name="T53" fmla="*/ 2315 h 3245"/>
                <a:gd name="T54" fmla="*/ 1616 w 2380"/>
                <a:gd name="T55" fmla="*/ 2508 h 3245"/>
                <a:gd name="T56" fmla="*/ 1483 w 2380"/>
                <a:gd name="T57" fmla="*/ 2616 h 3245"/>
                <a:gd name="T58" fmla="*/ 1243 w 2380"/>
                <a:gd name="T59" fmla="*/ 2685 h 3245"/>
                <a:gd name="T60" fmla="*/ 1054 w 2380"/>
                <a:gd name="T61" fmla="*/ 2675 h 3245"/>
                <a:gd name="T62" fmla="*/ 851 w 2380"/>
                <a:gd name="T63" fmla="*/ 2589 h 3245"/>
                <a:gd name="T64" fmla="*/ 755 w 2380"/>
                <a:gd name="T65" fmla="*/ 2497 h 3245"/>
                <a:gd name="T66" fmla="*/ 688 w 2380"/>
                <a:gd name="T67" fmla="*/ 2379 h 3245"/>
                <a:gd name="T68" fmla="*/ 639 w 2380"/>
                <a:gd name="T69" fmla="*/ 2143 h 3245"/>
                <a:gd name="T70" fmla="*/ 622 w 2380"/>
                <a:gd name="T71" fmla="*/ 1621 h 3245"/>
                <a:gd name="T72" fmla="*/ 654 w 2380"/>
                <a:gd name="T73" fmla="*/ 995 h 3245"/>
                <a:gd name="T74" fmla="*/ 699 w 2380"/>
                <a:gd name="T75" fmla="*/ 836 h 3245"/>
                <a:gd name="T76" fmla="*/ 777 w 2380"/>
                <a:gd name="T77" fmla="*/ 725 h 3245"/>
                <a:gd name="T78" fmla="*/ 895 w 2380"/>
                <a:gd name="T79" fmla="*/ 624 h 3245"/>
                <a:gd name="T80" fmla="*/ 1113 w 2380"/>
                <a:gd name="T81" fmla="*/ 559 h 3245"/>
                <a:gd name="T82" fmla="*/ 1276 w 2380"/>
                <a:gd name="T83" fmla="*/ 562 h 3245"/>
                <a:gd name="T84" fmla="*/ 1454 w 2380"/>
                <a:gd name="T85" fmla="*/ 610 h 3245"/>
                <a:gd name="T86" fmla="*/ 1591 w 2380"/>
                <a:gd name="T87" fmla="*/ 710 h 3245"/>
                <a:gd name="T88" fmla="*/ 1688 w 2380"/>
                <a:gd name="T89" fmla="*/ 855 h 3245"/>
                <a:gd name="T90" fmla="*/ 2361 w 2380"/>
                <a:gd name="T91" fmla="*/ 940 h 3245"/>
                <a:gd name="T92" fmla="*/ 2228 w 2380"/>
                <a:gd name="T93" fmla="*/ 580 h 3245"/>
                <a:gd name="T94" fmla="*/ 2024 w 2380"/>
                <a:gd name="T95" fmla="*/ 314 h 3245"/>
                <a:gd name="T96" fmla="*/ 1873 w 2380"/>
                <a:gd name="T97" fmla="*/ 192 h 3245"/>
                <a:gd name="T98" fmla="*/ 1690 w 2380"/>
                <a:gd name="T99" fmla="*/ 96 h 3245"/>
                <a:gd name="T100" fmla="*/ 1480 w 2380"/>
                <a:gd name="T101" fmla="*/ 29 h 3245"/>
                <a:gd name="T102" fmla="*/ 1239 w 2380"/>
                <a:gd name="T103" fmla="*/ 0 h 3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380" h="3245">
                  <a:moveTo>
                    <a:pt x="1172" y="0"/>
                  </a:moveTo>
                  <a:lnTo>
                    <a:pt x="1172" y="0"/>
                  </a:lnTo>
                  <a:lnTo>
                    <a:pt x="1110" y="0"/>
                  </a:lnTo>
                  <a:lnTo>
                    <a:pt x="1044" y="3"/>
                  </a:lnTo>
                  <a:lnTo>
                    <a:pt x="980" y="12"/>
                  </a:lnTo>
                  <a:lnTo>
                    <a:pt x="921" y="22"/>
                  </a:lnTo>
                  <a:lnTo>
                    <a:pt x="861" y="37"/>
                  </a:lnTo>
                  <a:lnTo>
                    <a:pt x="802" y="52"/>
                  </a:lnTo>
                  <a:lnTo>
                    <a:pt x="747" y="71"/>
                  </a:lnTo>
                  <a:lnTo>
                    <a:pt x="696" y="89"/>
                  </a:lnTo>
                  <a:lnTo>
                    <a:pt x="639" y="115"/>
                  </a:lnTo>
                  <a:lnTo>
                    <a:pt x="592" y="140"/>
                  </a:lnTo>
                  <a:lnTo>
                    <a:pt x="540" y="170"/>
                  </a:lnTo>
                  <a:lnTo>
                    <a:pt x="491" y="200"/>
                  </a:lnTo>
                  <a:lnTo>
                    <a:pt x="447" y="234"/>
                  </a:lnTo>
                  <a:lnTo>
                    <a:pt x="399" y="269"/>
                  </a:lnTo>
                  <a:lnTo>
                    <a:pt x="355" y="308"/>
                  </a:lnTo>
                  <a:lnTo>
                    <a:pt x="314" y="348"/>
                  </a:lnTo>
                  <a:lnTo>
                    <a:pt x="314" y="348"/>
                  </a:lnTo>
                  <a:lnTo>
                    <a:pt x="259" y="411"/>
                  </a:lnTo>
                  <a:lnTo>
                    <a:pt x="207" y="473"/>
                  </a:lnTo>
                  <a:lnTo>
                    <a:pt x="166" y="540"/>
                  </a:lnTo>
                  <a:lnTo>
                    <a:pt x="129" y="607"/>
                  </a:lnTo>
                  <a:lnTo>
                    <a:pt x="99" y="678"/>
                  </a:lnTo>
                  <a:lnTo>
                    <a:pt x="74" y="747"/>
                  </a:lnTo>
                  <a:lnTo>
                    <a:pt x="52" y="821"/>
                  </a:lnTo>
                  <a:lnTo>
                    <a:pt x="37" y="900"/>
                  </a:lnTo>
                  <a:lnTo>
                    <a:pt x="22" y="980"/>
                  </a:lnTo>
                  <a:lnTo>
                    <a:pt x="15" y="1063"/>
                  </a:lnTo>
                  <a:lnTo>
                    <a:pt x="7" y="1147"/>
                  </a:lnTo>
                  <a:lnTo>
                    <a:pt x="3" y="1236"/>
                  </a:lnTo>
                  <a:lnTo>
                    <a:pt x="0" y="1421"/>
                  </a:lnTo>
                  <a:lnTo>
                    <a:pt x="0" y="1621"/>
                  </a:lnTo>
                  <a:lnTo>
                    <a:pt x="0" y="1621"/>
                  </a:lnTo>
                  <a:lnTo>
                    <a:pt x="0" y="1821"/>
                  </a:lnTo>
                  <a:lnTo>
                    <a:pt x="3" y="2010"/>
                  </a:lnTo>
                  <a:lnTo>
                    <a:pt x="7" y="2094"/>
                  </a:lnTo>
                  <a:lnTo>
                    <a:pt x="15" y="2183"/>
                  </a:lnTo>
                  <a:lnTo>
                    <a:pt x="22" y="2265"/>
                  </a:lnTo>
                  <a:lnTo>
                    <a:pt x="37" y="2341"/>
                  </a:lnTo>
                  <a:lnTo>
                    <a:pt x="52" y="2419"/>
                  </a:lnTo>
                  <a:lnTo>
                    <a:pt x="74" y="2493"/>
                  </a:lnTo>
                  <a:lnTo>
                    <a:pt x="99" y="2567"/>
                  </a:lnTo>
                  <a:lnTo>
                    <a:pt x="129" y="2637"/>
                  </a:lnTo>
                  <a:lnTo>
                    <a:pt x="166" y="2705"/>
                  </a:lnTo>
                  <a:lnTo>
                    <a:pt x="207" y="2767"/>
                  </a:lnTo>
                  <a:lnTo>
                    <a:pt x="259" y="2833"/>
                  </a:lnTo>
                  <a:lnTo>
                    <a:pt x="314" y="2893"/>
                  </a:lnTo>
                  <a:lnTo>
                    <a:pt x="314" y="2893"/>
                  </a:lnTo>
                  <a:lnTo>
                    <a:pt x="355" y="2933"/>
                  </a:lnTo>
                  <a:lnTo>
                    <a:pt x="399" y="2974"/>
                  </a:lnTo>
                  <a:lnTo>
                    <a:pt x="447" y="3007"/>
                  </a:lnTo>
                  <a:lnTo>
                    <a:pt x="496" y="3041"/>
                  </a:lnTo>
                  <a:lnTo>
                    <a:pt x="543" y="3075"/>
                  </a:lnTo>
                  <a:lnTo>
                    <a:pt x="592" y="3104"/>
                  </a:lnTo>
                  <a:lnTo>
                    <a:pt x="644" y="3130"/>
                  </a:lnTo>
                  <a:lnTo>
                    <a:pt x="696" y="3152"/>
                  </a:lnTo>
                  <a:lnTo>
                    <a:pt x="750" y="3174"/>
                  </a:lnTo>
                  <a:lnTo>
                    <a:pt x="807" y="3193"/>
                  </a:lnTo>
                  <a:lnTo>
                    <a:pt x="866" y="3208"/>
                  </a:lnTo>
                  <a:lnTo>
                    <a:pt x="925" y="3218"/>
                  </a:lnTo>
                  <a:lnTo>
                    <a:pt x="984" y="3229"/>
                  </a:lnTo>
                  <a:lnTo>
                    <a:pt x="1046" y="3238"/>
                  </a:lnTo>
                  <a:lnTo>
                    <a:pt x="1110" y="3241"/>
                  </a:lnTo>
                  <a:lnTo>
                    <a:pt x="1172" y="3244"/>
                  </a:lnTo>
                  <a:lnTo>
                    <a:pt x="1172" y="3244"/>
                  </a:lnTo>
                  <a:lnTo>
                    <a:pt x="1239" y="3241"/>
                  </a:lnTo>
                  <a:lnTo>
                    <a:pt x="1298" y="3238"/>
                  </a:lnTo>
                  <a:lnTo>
                    <a:pt x="1362" y="3233"/>
                  </a:lnTo>
                  <a:lnTo>
                    <a:pt x="1424" y="3223"/>
                  </a:lnTo>
                  <a:lnTo>
                    <a:pt x="1483" y="3211"/>
                  </a:lnTo>
                  <a:lnTo>
                    <a:pt x="1542" y="3196"/>
                  </a:lnTo>
                  <a:lnTo>
                    <a:pt x="1599" y="3181"/>
                  </a:lnTo>
                  <a:lnTo>
                    <a:pt x="1658" y="3159"/>
                  </a:lnTo>
                  <a:lnTo>
                    <a:pt x="1713" y="3137"/>
                  </a:lnTo>
                  <a:lnTo>
                    <a:pt x="1769" y="3110"/>
                  </a:lnTo>
                  <a:lnTo>
                    <a:pt x="1821" y="3081"/>
                  </a:lnTo>
                  <a:lnTo>
                    <a:pt x="1876" y="3048"/>
                  </a:lnTo>
                  <a:lnTo>
                    <a:pt x="1927" y="3011"/>
                  </a:lnTo>
                  <a:lnTo>
                    <a:pt x="1976" y="2971"/>
                  </a:lnTo>
                  <a:lnTo>
                    <a:pt x="2028" y="2927"/>
                  </a:lnTo>
                  <a:lnTo>
                    <a:pt x="2075" y="2882"/>
                  </a:lnTo>
                  <a:lnTo>
                    <a:pt x="2075" y="2882"/>
                  </a:lnTo>
                  <a:lnTo>
                    <a:pt x="2117" y="2838"/>
                  </a:lnTo>
                  <a:lnTo>
                    <a:pt x="2154" y="2789"/>
                  </a:lnTo>
                  <a:lnTo>
                    <a:pt x="2186" y="2745"/>
                  </a:lnTo>
                  <a:lnTo>
                    <a:pt x="2216" y="2693"/>
                  </a:lnTo>
                  <a:lnTo>
                    <a:pt x="2246" y="2645"/>
                  </a:lnTo>
                  <a:lnTo>
                    <a:pt x="2272" y="2592"/>
                  </a:lnTo>
                  <a:lnTo>
                    <a:pt x="2295" y="2537"/>
                  </a:lnTo>
                  <a:lnTo>
                    <a:pt x="2312" y="2478"/>
                  </a:lnTo>
                  <a:lnTo>
                    <a:pt x="2327" y="2419"/>
                  </a:lnTo>
                  <a:lnTo>
                    <a:pt x="2342" y="2355"/>
                  </a:lnTo>
                  <a:lnTo>
                    <a:pt x="2354" y="2291"/>
                  </a:lnTo>
                  <a:lnTo>
                    <a:pt x="2364" y="2223"/>
                  </a:lnTo>
                  <a:lnTo>
                    <a:pt x="2372" y="2149"/>
                  </a:lnTo>
                  <a:lnTo>
                    <a:pt x="2376" y="2072"/>
                  </a:lnTo>
                  <a:lnTo>
                    <a:pt x="2379" y="1909"/>
                  </a:lnTo>
                  <a:lnTo>
                    <a:pt x="2379" y="1443"/>
                  </a:lnTo>
                  <a:lnTo>
                    <a:pt x="1317" y="1443"/>
                  </a:lnTo>
                  <a:lnTo>
                    <a:pt x="1317" y="1961"/>
                  </a:lnTo>
                  <a:lnTo>
                    <a:pt x="1762" y="1961"/>
                  </a:lnTo>
                  <a:lnTo>
                    <a:pt x="1762" y="2084"/>
                  </a:lnTo>
                  <a:lnTo>
                    <a:pt x="1762" y="2084"/>
                  </a:lnTo>
                  <a:lnTo>
                    <a:pt x="1762" y="2146"/>
                  </a:lnTo>
                  <a:lnTo>
                    <a:pt x="1754" y="2202"/>
                  </a:lnTo>
                  <a:lnTo>
                    <a:pt x="1742" y="2262"/>
                  </a:lnTo>
                  <a:lnTo>
                    <a:pt x="1727" y="2315"/>
                  </a:lnTo>
                  <a:lnTo>
                    <a:pt x="1710" y="2367"/>
                  </a:lnTo>
                  <a:lnTo>
                    <a:pt x="1683" y="2415"/>
                  </a:lnTo>
                  <a:lnTo>
                    <a:pt x="1653" y="2463"/>
                  </a:lnTo>
                  <a:lnTo>
                    <a:pt x="1616" y="2508"/>
                  </a:lnTo>
                  <a:lnTo>
                    <a:pt x="1616" y="2508"/>
                  </a:lnTo>
                  <a:lnTo>
                    <a:pt x="1576" y="2548"/>
                  </a:lnTo>
                  <a:lnTo>
                    <a:pt x="1532" y="2582"/>
                  </a:lnTo>
                  <a:lnTo>
                    <a:pt x="1483" y="2616"/>
                  </a:lnTo>
                  <a:lnTo>
                    <a:pt x="1428" y="2641"/>
                  </a:lnTo>
                  <a:lnTo>
                    <a:pt x="1369" y="2660"/>
                  </a:lnTo>
                  <a:lnTo>
                    <a:pt x="1310" y="2675"/>
                  </a:lnTo>
                  <a:lnTo>
                    <a:pt x="1243" y="2685"/>
                  </a:lnTo>
                  <a:lnTo>
                    <a:pt x="1172" y="2685"/>
                  </a:lnTo>
                  <a:lnTo>
                    <a:pt x="1172" y="2685"/>
                  </a:lnTo>
                  <a:lnTo>
                    <a:pt x="1113" y="2685"/>
                  </a:lnTo>
                  <a:lnTo>
                    <a:pt x="1054" y="2675"/>
                  </a:lnTo>
                  <a:lnTo>
                    <a:pt x="995" y="2663"/>
                  </a:lnTo>
                  <a:lnTo>
                    <a:pt x="943" y="2645"/>
                  </a:lnTo>
                  <a:lnTo>
                    <a:pt x="895" y="2619"/>
                  </a:lnTo>
                  <a:lnTo>
                    <a:pt x="851" y="2589"/>
                  </a:lnTo>
                  <a:lnTo>
                    <a:pt x="810" y="2560"/>
                  </a:lnTo>
                  <a:lnTo>
                    <a:pt x="777" y="2523"/>
                  </a:lnTo>
                  <a:lnTo>
                    <a:pt x="777" y="2523"/>
                  </a:lnTo>
                  <a:lnTo>
                    <a:pt x="755" y="2497"/>
                  </a:lnTo>
                  <a:lnTo>
                    <a:pt x="733" y="2471"/>
                  </a:lnTo>
                  <a:lnTo>
                    <a:pt x="718" y="2441"/>
                  </a:lnTo>
                  <a:lnTo>
                    <a:pt x="699" y="2412"/>
                  </a:lnTo>
                  <a:lnTo>
                    <a:pt x="688" y="2379"/>
                  </a:lnTo>
                  <a:lnTo>
                    <a:pt x="673" y="2338"/>
                  </a:lnTo>
                  <a:lnTo>
                    <a:pt x="662" y="2297"/>
                  </a:lnTo>
                  <a:lnTo>
                    <a:pt x="654" y="2253"/>
                  </a:lnTo>
                  <a:lnTo>
                    <a:pt x="639" y="2143"/>
                  </a:lnTo>
                  <a:lnTo>
                    <a:pt x="629" y="2001"/>
                  </a:lnTo>
                  <a:lnTo>
                    <a:pt x="625" y="1832"/>
                  </a:lnTo>
                  <a:lnTo>
                    <a:pt x="622" y="1621"/>
                  </a:lnTo>
                  <a:lnTo>
                    <a:pt x="622" y="1621"/>
                  </a:lnTo>
                  <a:lnTo>
                    <a:pt x="625" y="1413"/>
                  </a:lnTo>
                  <a:lnTo>
                    <a:pt x="629" y="1240"/>
                  </a:lnTo>
                  <a:lnTo>
                    <a:pt x="639" y="1103"/>
                  </a:lnTo>
                  <a:lnTo>
                    <a:pt x="654" y="995"/>
                  </a:lnTo>
                  <a:lnTo>
                    <a:pt x="662" y="947"/>
                  </a:lnTo>
                  <a:lnTo>
                    <a:pt x="673" y="906"/>
                  </a:lnTo>
                  <a:lnTo>
                    <a:pt x="688" y="870"/>
                  </a:lnTo>
                  <a:lnTo>
                    <a:pt x="699" y="836"/>
                  </a:lnTo>
                  <a:lnTo>
                    <a:pt x="718" y="807"/>
                  </a:lnTo>
                  <a:lnTo>
                    <a:pt x="733" y="777"/>
                  </a:lnTo>
                  <a:lnTo>
                    <a:pt x="755" y="752"/>
                  </a:lnTo>
                  <a:lnTo>
                    <a:pt x="777" y="725"/>
                  </a:lnTo>
                  <a:lnTo>
                    <a:pt x="777" y="725"/>
                  </a:lnTo>
                  <a:lnTo>
                    <a:pt x="810" y="688"/>
                  </a:lnTo>
                  <a:lnTo>
                    <a:pt x="851" y="654"/>
                  </a:lnTo>
                  <a:lnTo>
                    <a:pt x="895" y="624"/>
                  </a:lnTo>
                  <a:lnTo>
                    <a:pt x="943" y="604"/>
                  </a:lnTo>
                  <a:lnTo>
                    <a:pt x="995" y="580"/>
                  </a:lnTo>
                  <a:lnTo>
                    <a:pt x="1054" y="565"/>
                  </a:lnTo>
                  <a:lnTo>
                    <a:pt x="1113" y="559"/>
                  </a:lnTo>
                  <a:lnTo>
                    <a:pt x="1172" y="555"/>
                  </a:lnTo>
                  <a:lnTo>
                    <a:pt x="1172" y="555"/>
                  </a:lnTo>
                  <a:lnTo>
                    <a:pt x="1229" y="555"/>
                  </a:lnTo>
                  <a:lnTo>
                    <a:pt x="1276" y="562"/>
                  </a:lnTo>
                  <a:lnTo>
                    <a:pt x="1325" y="570"/>
                  </a:lnTo>
                  <a:lnTo>
                    <a:pt x="1369" y="580"/>
                  </a:lnTo>
                  <a:lnTo>
                    <a:pt x="1414" y="595"/>
                  </a:lnTo>
                  <a:lnTo>
                    <a:pt x="1454" y="610"/>
                  </a:lnTo>
                  <a:lnTo>
                    <a:pt x="1491" y="633"/>
                  </a:lnTo>
                  <a:lnTo>
                    <a:pt x="1528" y="654"/>
                  </a:lnTo>
                  <a:lnTo>
                    <a:pt x="1557" y="681"/>
                  </a:lnTo>
                  <a:lnTo>
                    <a:pt x="1591" y="710"/>
                  </a:lnTo>
                  <a:lnTo>
                    <a:pt x="1616" y="740"/>
                  </a:lnTo>
                  <a:lnTo>
                    <a:pt x="1643" y="777"/>
                  </a:lnTo>
                  <a:lnTo>
                    <a:pt x="1668" y="814"/>
                  </a:lnTo>
                  <a:lnTo>
                    <a:pt x="1688" y="855"/>
                  </a:lnTo>
                  <a:lnTo>
                    <a:pt x="1710" y="895"/>
                  </a:lnTo>
                  <a:lnTo>
                    <a:pt x="1725" y="940"/>
                  </a:lnTo>
                  <a:lnTo>
                    <a:pt x="2361" y="940"/>
                  </a:lnTo>
                  <a:lnTo>
                    <a:pt x="2361" y="940"/>
                  </a:lnTo>
                  <a:lnTo>
                    <a:pt x="2334" y="847"/>
                  </a:lnTo>
                  <a:lnTo>
                    <a:pt x="2305" y="755"/>
                  </a:lnTo>
                  <a:lnTo>
                    <a:pt x="2272" y="666"/>
                  </a:lnTo>
                  <a:lnTo>
                    <a:pt x="2228" y="580"/>
                  </a:lnTo>
                  <a:lnTo>
                    <a:pt x="2179" y="500"/>
                  </a:lnTo>
                  <a:lnTo>
                    <a:pt x="2124" y="422"/>
                  </a:lnTo>
                  <a:lnTo>
                    <a:pt x="2061" y="348"/>
                  </a:lnTo>
                  <a:lnTo>
                    <a:pt x="2024" y="314"/>
                  </a:lnTo>
                  <a:lnTo>
                    <a:pt x="1991" y="281"/>
                  </a:lnTo>
                  <a:lnTo>
                    <a:pt x="1954" y="248"/>
                  </a:lnTo>
                  <a:lnTo>
                    <a:pt x="1913" y="219"/>
                  </a:lnTo>
                  <a:lnTo>
                    <a:pt x="1873" y="192"/>
                  </a:lnTo>
                  <a:lnTo>
                    <a:pt x="1831" y="163"/>
                  </a:lnTo>
                  <a:lnTo>
                    <a:pt x="1784" y="140"/>
                  </a:lnTo>
                  <a:lnTo>
                    <a:pt x="1739" y="115"/>
                  </a:lnTo>
                  <a:lnTo>
                    <a:pt x="1690" y="96"/>
                  </a:lnTo>
                  <a:lnTo>
                    <a:pt x="1639" y="74"/>
                  </a:lnTo>
                  <a:lnTo>
                    <a:pt x="1587" y="59"/>
                  </a:lnTo>
                  <a:lnTo>
                    <a:pt x="1535" y="44"/>
                  </a:lnTo>
                  <a:lnTo>
                    <a:pt x="1480" y="29"/>
                  </a:lnTo>
                  <a:lnTo>
                    <a:pt x="1424" y="18"/>
                  </a:lnTo>
                  <a:lnTo>
                    <a:pt x="1365" y="12"/>
                  </a:lnTo>
                  <a:lnTo>
                    <a:pt x="1303" y="3"/>
                  </a:lnTo>
                  <a:lnTo>
                    <a:pt x="1239" y="0"/>
                  </a:lnTo>
                  <a:lnTo>
                    <a:pt x="1172"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spTree>
    <p:extLst>
      <p:ext uri="{BB962C8B-B14F-4D97-AF65-F5344CB8AC3E}">
        <p14:creationId xmlns:p14="http://schemas.microsoft.com/office/powerpoint/2010/main" val="176126877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1_Divider Blue">
    <p:bg>
      <p:bgPr>
        <a:solidFill>
          <a:schemeClr val="accent2"/>
        </a:solidFill>
        <a:effectLst/>
      </p:bgPr>
    </p:bg>
    <p:spTree>
      <p:nvGrpSpPr>
        <p:cNvPr id="1" name=""/>
        <p:cNvGrpSpPr/>
        <p:nvPr/>
      </p:nvGrpSpPr>
      <p:grpSpPr>
        <a:xfrm>
          <a:off x="0" y="0"/>
          <a:ext cx="0" cy="0"/>
          <a:chOff x="0" y="0"/>
          <a:chExt cx="0" cy="0"/>
        </a:xfrm>
      </p:grpSpPr>
      <p:grpSp>
        <p:nvGrpSpPr>
          <p:cNvPr id="4" name="Group 3"/>
          <p:cNvGrpSpPr/>
          <p:nvPr/>
        </p:nvGrpSpPr>
        <p:grpSpPr>
          <a:xfrm>
            <a:off x="-1585" y="0"/>
            <a:ext cx="8698843" cy="6858000"/>
            <a:chOff x="-1588" y="941388"/>
            <a:chExt cx="7186613" cy="5665787"/>
          </a:xfrm>
          <a:solidFill>
            <a:srgbClr val="7793AB"/>
          </a:solidFill>
        </p:grpSpPr>
        <p:sp>
          <p:nvSpPr>
            <p:cNvPr id="36" name="Freeform 35"/>
            <p:cNvSpPr>
              <a:spLocks noChangeArrowheads="1"/>
            </p:cNvSpPr>
            <p:nvPr/>
          </p:nvSpPr>
          <p:spPr bwMode="auto">
            <a:xfrm>
              <a:off x="-1588" y="5940425"/>
              <a:ext cx="2492376" cy="666750"/>
            </a:xfrm>
            <a:custGeom>
              <a:avLst/>
              <a:gdLst>
                <a:gd name="T0" fmla="*/ 3462 w 6925"/>
                <a:gd name="T1" fmla="*/ 1849 h 1850"/>
                <a:gd name="T2" fmla="*/ 0 w 6925"/>
                <a:gd name="T3" fmla="*/ 1849 h 1850"/>
                <a:gd name="T4" fmla="*/ 0 w 6925"/>
                <a:gd name="T5" fmla="*/ 0 h 1850"/>
                <a:gd name="T6" fmla="*/ 6924 w 6925"/>
                <a:gd name="T7" fmla="*/ 0 h 1850"/>
                <a:gd name="T8" fmla="*/ 6924 w 6925"/>
                <a:gd name="T9" fmla="*/ 1849 h 1850"/>
                <a:gd name="T10" fmla="*/ 3462 w 6925"/>
                <a:gd name="T11" fmla="*/ 1849 h 1850"/>
              </a:gdLst>
              <a:ahLst/>
              <a:cxnLst>
                <a:cxn ang="0">
                  <a:pos x="T0" y="T1"/>
                </a:cxn>
                <a:cxn ang="0">
                  <a:pos x="T2" y="T3"/>
                </a:cxn>
                <a:cxn ang="0">
                  <a:pos x="T4" y="T5"/>
                </a:cxn>
                <a:cxn ang="0">
                  <a:pos x="T6" y="T7"/>
                </a:cxn>
                <a:cxn ang="0">
                  <a:pos x="T8" y="T9"/>
                </a:cxn>
                <a:cxn ang="0">
                  <a:pos x="T10" y="T11"/>
                </a:cxn>
              </a:cxnLst>
              <a:rect l="0" t="0" r="r" b="b"/>
              <a:pathLst>
                <a:path w="6925" h="1850">
                  <a:moveTo>
                    <a:pt x="3462" y="1849"/>
                  </a:moveTo>
                  <a:lnTo>
                    <a:pt x="0" y="1849"/>
                  </a:lnTo>
                  <a:lnTo>
                    <a:pt x="0" y="0"/>
                  </a:lnTo>
                  <a:lnTo>
                    <a:pt x="6924" y="0"/>
                  </a:lnTo>
                  <a:lnTo>
                    <a:pt x="6924" y="1849"/>
                  </a:lnTo>
                  <a:lnTo>
                    <a:pt x="3462" y="1849"/>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3600"/>
            </a:p>
          </p:txBody>
        </p:sp>
        <p:sp>
          <p:nvSpPr>
            <p:cNvPr id="37" name="Freeform 36"/>
            <p:cNvSpPr>
              <a:spLocks noChangeArrowheads="1"/>
            </p:cNvSpPr>
            <p:nvPr/>
          </p:nvSpPr>
          <p:spPr bwMode="auto">
            <a:xfrm>
              <a:off x="3981450" y="941388"/>
              <a:ext cx="3203575" cy="3908425"/>
            </a:xfrm>
            <a:custGeom>
              <a:avLst/>
              <a:gdLst>
                <a:gd name="T0" fmla="*/ 8858 w 8898"/>
                <a:gd name="T1" fmla="*/ 1740 h 10858"/>
                <a:gd name="T2" fmla="*/ 8788 w 8898"/>
                <a:gd name="T3" fmla="*/ 1364 h 10858"/>
                <a:gd name="T4" fmla="*/ 8687 w 8898"/>
                <a:gd name="T5" fmla="*/ 1001 h 10858"/>
                <a:gd name="T6" fmla="*/ 8547 w 8898"/>
                <a:gd name="T7" fmla="*/ 656 h 10858"/>
                <a:gd name="T8" fmla="*/ 8377 w 8898"/>
                <a:gd name="T9" fmla="*/ 326 h 10858"/>
                <a:gd name="T10" fmla="*/ 8171 w 8898"/>
                <a:gd name="T11" fmla="*/ 22 h 10858"/>
                <a:gd name="T12" fmla="*/ 0 w 8898"/>
                <a:gd name="T13" fmla="*/ 0 h 10858"/>
                <a:gd name="T14" fmla="*/ 2422 w 8898"/>
                <a:gd name="T15" fmla="*/ 10857 h 10858"/>
                <a:gd name="T16" fmla="*/ 4803 w 8898"/>
                <a:gd name="T17" fmla="*/ 6187 h 10858"/>
                <a:gd name="T18" fmla="*/ 5271 w 8898"/>
                <a:gd name="T19" fmla="*/ 6170 h 10858"/>
                <a:gd name="T20" fmla="*/ 5717 w 8898"/>
                <a:gd name="T21" fmla="*/ 6113 h 10858"/>
                <a:gd name="T22" fmla="*/ 6132 w 8898"/>
                <a:gd name="T23" fmla="*/ 6017 h 10858"/>
                <a:gd name="T24" fmla="*/ 6525 w 8898"/>
                <a:gd name="T25" fmla="*/ 5881 h 10858"/>
                <a:gd name="T26" fmla="*/ 6888 w 8898"/>
                <a:gd name="T27" fmla="*/ 5720 h 10858"/>
                <a:gd name="T28" fmla="*/ 7229 w 8898"/>
                <a:gd name="T29" fmla="*/ 5523 h 10858"/>
                <a:gd name="T30" fmla="*/ 7535 w 8898"/>
                <a:gd name="T31" fmla="*/ 5300 h 10858"/>
                <a:gd name="T32" fmla="*/ 7811 w 8898"/>
                <a:gd name="T33" fmla="*/ 5046 h 10858"/>
                <a:gd name="T34" fmla="*/ 8060 w 8898"/>
                <a:gd name="T35" fmla="*/ 4771 h 10858"/>
                <a:gd name="T36" fmla="*/ 8278 w 8898"/>
                <a:gd name="T37" fmla="*/ 4478 h 10858"/>
                <a:gd name="T38" fmla="*/ 8466 w 8898"/>
                <a:gd name="T39" fmla="*/ 4159 h 10858"/>
                <a:gd name="T40" fmla="*/ 8619 w 8898"/>
                <a:gd name="T41" fmla="*/ 3818 h 10858"/>
                <a:gd name="T42" fmla="*/ 8740 w 8898"/>
                <a:gd name="T43" fmla="*/ 3464 h 10858"/>
                <a:gd name="T44" fmla="*/ 8827 w 8898"/>
                <a:gd name="T45" fmla="*/ 3097 h 10858"/>
                <a:gd name="T46" fmla="*/ 8879 w 8898"/>
                <a:gd name="T47" fmla="*/ 2712 h 10858"/>
                <a:gd name="T48" fmla="*/ 8897 w 8898"/>
                <a:gd name="T49" fmla="*/ 2323 h 10858"/>
                <a:gd name="T50" fmla="*/ 8879 w 8898"/>
                <a:gd name="T51" fmla="*/ 1932 h 10858"/>
                <a:gd name="T52" fmla="*/ 6475 w 8898"/>
                <a:gd name="T53" fmla="*/ 2417 h 10858"/>
                <a:gd name="T54" fmla="*/ 6458 w 8898"/>
                <a:gd name="T55" fmla="*/ 2596 h 10858"/>
                <a:gd name="T56" fmla="*/ 6427 w 8898"/>
                <a:gd name="T57" fmla="*/ 2771 h 10858"/>
                <a:gd name="T58" fmla="*/ 6379 w 8898"/>
                <a:gd name="T59" fmla="*/ 2937 h 10858"/>
                <a:gd name="T60" fmla="*/ 6322 w 8898"/>
                <a:gd name="T61" fmla="*/ 3090 h 10858"/>
                <a:gd name="T62" fmla="*/ 6248 w 8898"/>
                <a:gd name="T63" fmla="*/ 3239 h 10858"/>
                <a:gd name="T64" fmla="*/ 6156 w 8898"/>
                <a:gd name="T65" fmla="*/ 3374 h 10858"/>
                <a:gd name="T66" fmla="*/ 6055 w 8898"/>
                <a:gd name="T67" fmla="*/ 3497 h 10858"/>
                <a:gd name="T68" fmla="*/ 5937 w 8898"/>
                <a:gd name="T69" fmla="*/ 3608 h 10858"/>
                <a:gd name="T70" fmla="*/ 5806 w 8898"/>
                <a:gd name="T71" fmla="*/ 3704 h 10858"/>
                <a:gd name="T72" fmla="*/ 5662 w 8898"/>
                <a:gd name="T73" fmla="*/ 3792 h 10858"/>
                <a:gd name="T74" fmla="*/ 5509 w 8898"/>
                <a:gd name="T75" fmla="*/ 3862 h 10858"/>
                <a:gd name="T76" fmla="*/ 5343 w 8898"/>
                <a:gd name="T77" fmla="*/ 3919 h 10858"/>
                <a:gd name="T78" fmla="*/ 5168 w 8898"/>
                <a:gd name="T79" fmla="*/ 3967 h 10858"/>
                <a:gd name="T80" fmla="*/ 4980 w 8898"/>
                <a:gd name="T81" fmla="*/ 3993 h 10858"/>
                <a:gd name="T82" fmla="*/ 4783 w 8898"/>
                <a:gd name="T83" fmla="*/ 4010 h 10858"/>
                <a:gd name="T84" fmla="*/ 2422 w 8898"/>
                <a:gd name="T85" fmla="*/ 4010 h 10858"/>
                <a:gd name="T86" fmla="*/ 4683 w 8898"/>
                <a:gd name="T87" fmla="*/ 616 h 10858"/>
                <a:gd name="T88" fmla="*/ 4884 w 8898"/>
                <a:gd name="T89" fmla="*/ 625 h 10858"/>
                <a:gd name="T90" fmla="*/ 5074 w 8898"/>
                <a:gd name="T91" fmla="*/ 647 h 10858"/>
                <a:gd name="T92" fmla="*/ 5258 w 8898"/>
                <a:gd name="T93" fmla="*/ 686 h 10858"/>
                <a:gd name="T94" fmla="*/ 5428 w 8898"/>
                <a:gd name="T95" fmla="*/ 739 h 10858"/>
                <a:gd name="T96" fmla="*/ 5586 w 8898"/>
                <a:gd name="T97" fmla="*/ 804 h 10858"/>
                <a:gd name="T98" fmla="*/ 5734 w 8898"/>
                <a:gd name="T99" fmla="*/ 887 h 10858"/>
                <a:gd name="T100" fmla="*/ 5874 w 8898"/>
                <a:gd name="T101" fmla="*/ 979 h 10858"/>
                <a:gd name="T102" fmla="*/ 5996 w 8898"/>
                <a:gd name="T103" fmla="*/ 1086 h 10858"/>
                <a:gd name="T104" fmla="*/ 6108 w 8898"/>
                <a:gd name="T105" fmla="*/ 1204 h 10858"/>
                <a:gd name="T106" fmla="*/ 6204 w 8898"/>
                <a:gd name="T107" fmla="*/ 1335 h 10858"/>
                <a:gd name="T108" fmla="*/ 6287 w 8898"/>
                <a:gd name="T109" fmla="*/ 1480 h 10858"/>
                <a:gd name="T110" fmla="*/ 6353 w 8898"/>
                <a:gd name="T111" fmla="*/ 1633 h 10858"/>
                <a:gd name="T112" fmla="*/ 6405 w 8898"/>
                <a:gd name="T113" fmla="*/ 1790 h 10858"/>
                <a:gd name="T114" fmla="*/ 6445 w 8898"/>
                <a:gd name="T115" fmla="*/ 1960 h 10858"/>
                <a:gd name="T116" fmla="*/ 6466 w 8898"/>
                <a:gd name="T117" fmla="*/ 2140 h 10858"/>
                <a:gd name="T118" fmla="*/ 6475 w 8898"/>
                <a:gd name="T119" fmla="*/ 2323 h 108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898" h="10858">
                  <a:moveTo>
                    <a:pt x="8879" y="1932"/>
                  </a:moveTo>
                  <a:lnTo>
                    <a:pt x="8858" y="1740"/>
                  </a:lnTo>
                  <a:lnTo>
                    <a:pt x="8827" y="1552"/>
                  </a:lnTo>
                  <a:lnTo>
                    <a:pt x="8788" y="1364"/>
                  </a:lnTo>
                  <a:lnTo>
                    <a:pt x="8740" y="1180"/>
                  </a:lnTo>
                  <a:lnTo>
                    <a:pt x="8687" y="1001"/>
                  </a:lnTo>
                  <a:lnTo>
                    <a:pt x="8619" y="826"/>
                  </a:lnTo>
                  <a:lnTo>
                    <a:pt x="8547" y="656"/>
                  </a:lnTo>
                  <a:lnTo>
                    <a:pt x="8466" y="485"/>
                  </a:lnTo>
                  <a:lnTo>
                    <a:pt x="8377" y="326"/>
                  </a:lnTo>
                  <a:lnTo>
                    <a:pt x="8278" y="175"/>
                  </a:lnTo>
                  <a:lnTo>
                    <a:pt x="8171" y="22"/>
                  </a:lnTo>
                  <a:lnTo>
                    <a:pt x="8154" y="0"/>
                  </a:lnTo>
                  <a:lnTo>
                    <a:pt x="0" y="0"/>
                  </a:lnTo>
                  <a:lnTo>
                    <a:pt x="0" y="10857"/>
                  </a:lnTo>
                  <a:lnTo>
                    <a:pt x="2422" y="10857"/>
                  </a:lnTo>
                  <a:lnTo>
                    <a:pt x="2422" y="6187"/>
                  </a:lnTo>
                  <a:lnTo>
                    <a:pt x="4803" y="6187"/>
                  </a:lnTo>
                  <a:lnTo>
                    <a:pt x="5043" y="6183"/>
                  </a:lnTo>
                  <a:lnTo>
                    <a:pt x="5271" y="6170"/>
                  </a:lnTo>
                  <a:lnTo>
                    <a:pt x="5498" y="6144"/>
                  </a:lnTo>
                  <a:lnTo>
                    <a:pt x="5717" y="6113"/>
                  </a:lnTo>
                  <a:lnTo>
                    <a:pt x="5926" y="6069"/>
                  </a:lnTo>
                  <a:lnTo>
                    <a:pt x="6132" y="6017"/>
                  </a:lnTo>
                  <a:lnTo>
                    <a:pt x="6333" y="5953"/>
                  </a:lnTo>
                  <a:lnTo>
                    <a:pt x="6525" y="5881"/>
                  </a:lnTo>
                  <a:lnTo>
                    <a:pt x="6709" y="5805"/>
                  </a:lnTo>
                  <a:lnTo>
                    <a:pt x="6888" y="5720"/>
                  </a:lnTo>
                  <a:lnTo>
                    <a:pt x="7063" y="5626"/>
                  </a:lnTo>
                  <a:lnTo>
                    <a:pt x="7229" y="5523"/>
                  </a:lnTo>
                  <a:lnTo>
                    <a:pt x="7384" y="5411"/>
                  </a:lnTo>
                  <a:lnTo>
                    <a:pt x="7535" y="5300"/>
                  </a:lnTo>
                  <a:lnTo>
                    <a:pt x="7677" y="5175"/>
                  </a:lnTo>
                  <a:lnTo>
                    <a:pt x="7811" y="5046"/>
                  </a:lnTo>
                  <a:lnTo>
                    <a:pt x="7940" y="4913"/>
                  </a:lnTo>
                  <a:lnTo>
                    <a:pt x="8060" y="4771"/>
                  </a:lnTo>
                  <a:lnTo>
                    <a:pt x="8171" y="4629"/>
                  </a:lnTo>
                  <a:lnTo>
                    <a:pt x="8278" y="4478"/>
                  </a:lnTo>
                  <a:lnTo>
                    <a:pt x="8377" y="4319"/>
                  </a:lnTo>
                  <a:lnTo>
                    <a:pt x="8466" y="4159"/>
                  </a:lnTo>
                  <a:lnTo>
                    <a:pt x="8547" y="3993"/>
                  </a:lnTo>
                  <a:lnTo>
                    <a:pt x="8619" y="3818"/>
                  </a:lnTo>
                  <a:lnTo>
                    <a:pt x="8687" y="3643"/>
                  </a:lnTo>
                  <a:lnTo>
                    <a:pt x="8740" y="3464"/>
                  </a:lnTo>
                  <a:lnTo>
                    <a:pt x="8788" y="3280"/>
                  </a:lnTo>
                  <a:lnTo>
                    <a:pt x="8827" y="3097"/>
                  </a:lnTo>
                  <a:lnTo>
                    <a:pt x="8858" y="2905"/>
                  </a:lnTo>
                  <a:lnTo>
                    <a:pt x="8879" y="2712"/>
                  </a:lnTo>
                  <a:lnTo>
                    <a:pt x="8893" y="2520"/>
                  </a:lnTo>
                  <a:lnTo>
                    <a:pt x="8897" y="2323"/>
                  </a:lnTo>
                  <a:lnTo>
                    <a:pt x="8893" y="2126"/>
                  </a:lnTo>
                  <a:lnTo>
                    <a:pt x="8879" y="1932"/>
                  </a:lnTo>
                  <a:close/>
                  <a:moveTo>
                    <a:pt x="6475" y="2323"/>
                  </a:moveTo>
                  <a:lnTo>
                    <a:pt x="6475" y="2417"/>
                  </a:lnTo>
                  <a:lnTo>
                    <a:pt x="6466" y="2507"/>
                  </a:lnTo>
                  <a:lnTo>
                    <a:pt x="6458" y="2596"/>
                  </a:lnTo>
                  <a:lnTo>
                    <a:pt x="6445" y="2686"/>
                  </a:lnTo>
                  <a:lnTo>
                    <a:pt x="6427" y="2771"/>
                  </a:lnTo>
                  <a:lnTo>
                    <a:pt x="6405" y="2856"/>
                  </a:lnTo>
                  <a:lnTo>
                    <a:pt x="6379" y="2937"/>
                  </a:lnTo>
                  <a:lnTo>
                    <a:pt x="6353" y="3014"/>
                  </a:lnTo>
                  <a:lnTo>
                    <a:pt x="6322" y="3090"/>
                  </a:lnTo>
                  <a:lnTo>
                    <a:pt x="6287" y="3167"/>
                  </a:lnTo>
                  <a:lnTo>
                    <a:pt x="6248" y="3239"/>
                  </a:lnTo>
                  <a:lnTo>
                    <a:pt x="6204" y="3307"/>
                  </a:lnTo>
                  <a:lnTo>
                    <a:pt x="6156" y="3374"/>
                  </a:lnTo>
                  <a:lnTo>
                    <a:pt x="6108" y="3438"/>
                  </a:lnTo>
                  <a:lnTo>
                    <a:pt x="6055" y="3497"/>
                  </a:lnTo>
                  <a:lnTo>
                    <a:pt x="5996" y="3556"/>
                  </a:lnTo>
                  <a:lnTo>
                    <a:pt x="5937" y="3608"/>
                  </a:lnTo>
                  <a:lnTo>
                    <a:pt x="5874" y="3661"/>
                  </a:lnTo>
                  <a:lnTo>
                    <a:pt x="5806" y="3704"/>
                  </a:lnTo>
                  <a:lnTo>
                    <a:pt x="5734" y="3748"/>
                  </a:lnTo>
                  <a:lnTo>
                    <a:pt x="5662" y="3792"/>
                  </a:lnTo>
                  <a:lnTo>
                    <a:pt x="5586" y="3827"/>
                  </a:lnTo>
                  <a:lnTo>
                    <a:pt x="5509" y="3862"/>
                  </a:lnTo>
                  <a:lnTo>
                    <a:pt x="5428" y="3892"/>
                  </a:lnTo>
                  <a:lnTo>
                    <a:pt x="5343" y="3919"/>
                  </a:lnTo>
                  <a:lnTo>
                    <a:pt x="5258" y="3945"/>
                  </a:lnTo>
                  <a:lnTo>
                    <a:pt x="5168" y="3967"/>
                  </a:lnTo>
                  <a:lnTo>
                    <a:pt x="5074" y="3980"/>
                  </a:lnTo>
                  <a:lnTo>
                    <a:pt x="4980" y="3993"/>
                  </a:lnTo>
                  <a:lnTo>
                    <a:pt x="4882" y="4006"/>
                  </a:lnTo>
                  <a:lnTo>
                    <a:pt x="4783" y="4010"/>
                  </a:lnTo>
                  <a:lnTo>
                    <a:pt x="4681" y="4010"/>
                  </a:lnTo>
                  <a:lnTo>
                    <a:pt x="2422" y="4010"/>
                  </a:lnTo>
                  <a:lnTo>
                    <a:pt x="2422" y="616"/>
                  </a:lnTo>
                  <a:lnTo>
                    <a:pt x="4683" y="616"/>
                  </a:lnTo>
                  <a:lnTo>
                    <a:pt x="4786" y="621"/>
                  </a:lnTo>
                  <a:lnTo>
                    <a:pt x="4884" y="625"/>
                  </a:lnTo>
                  <a:lnTo>
                    <a:pt x="4980" y="634"/>
                  </a:lnTo>
                  <a:lnTo>
                    <a:pt x="5074" y="647"/>
                  </a:lnTo>
                  <a:lnTo>
                    <a:pt x="5168" y="664"/>
                  </a:lnTo>
                  <a:lnTo>
                    <a:pt x="5258" y="686"/>
                  </a:lnTo>
                  <a:lnTo>
                    <a:pt x="5343" y="712"/>
                  </a:lnTo>
                  <a:lnTo>
                    <a:pt x="5428" y="739"/>
                  </a:lnTo>
                  <a:lnTo>
                    <a:pt x="5509" y="769"/>
                  </a:lnTo>
                  <a:lnTo>
                    <a:pt x="5586" y="804"/>
                  </a:lnTo>
                  <a:lnTo>
                    <a:pt x="5662" y="844"/>
                  </a:lnTo>
                  <a:lnTo>
                    <a:pt x="5734" y="887"/>
                  </a:lnTo>
                  <a:lnTo>
                    <a:pt x="5806" y="931"/>
                  </a:lnTo>
                  <a:lnTo>
                    <a:pt x="5874" y="979"/>
                  </a:lnTo>
                  <a:lnTo>
                    <a:pt x="5937" y="1027"/>
                  </a:lnTo>
                  <a:lnTo>
                    <a:pt x="5996" y="1086"/>
                  </a:lnTo>
                  <a:lnTo>
                    <a:pt x="6055" y="1145"/>
                  </a:lnTo>
                  <a:lnTo>
                    <a:pt x="6108" y="1204"/>
                  </a:lnTo>
                  <a:lnTo>
                    <a:pt x="6156" y="1268"/>
                  </a:lnTo>
                  <a:lnTo>
                    <a:pt x="6204" y="1335"/>
                  </a:lnTo>
                  <a:lnTo>
                    <a:pt x="6248" y="1407"/>
                  </a:lnTo>
                  <a:lnTo>
                    <a:pt x="6287" y="1480"/>
                  </a:lnTo>
                  <a:lnTo>
                    <a:pt x="6322" y="1552"/>
                  </a:lnTo>
                  <a:lnTo>
                    <a:pt x="6353" y="1633"/>
                  </a:lnTo>
                  <a:lnTo>
                    <a:pt x="6379" y="1709"/>
                  </a:lnTo>
                  <a:lnTo>
                    <a:pt x="6405" y="1790"/>
                  </a:lnTo>
                  <a:lnTo>
                    <a:pt x="6427" y="1875"/>
                  </a:lnTo>
                  <a:lnTo>
                    <a:pt x="6445" y="1960"/>
                  </a:lnTo>
                  <a:lnTo>
                    <a:pt x="6458" y="2050"/>
                  </a:lnTo>
                  <a:lnTo>
                    <a:pt x="6466" y="2140"/>
                  </a:lnTo>
                  <a:lnTo>
                    <a:pt x="6475" y="2234"/>
                  </a:lnTo>
                  <a:lnTo>
                    <a:pt x="6475" y="2323"/>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3600"/>
            </a:p>
          </p:txBody>
        </p:sp>
        <p:sp>
          <p:nvSpPr>
            <p:cNvPr id="38" name="Freeform 37"/>
            <p:cNvSpPr>
              <a:spLocks noChangeArrowheads="1"/>
            </p:cNvSpPr>
            <p:nvPr/>
          </p:nvSpPr>
          <p:spPr bwMode="auto">
            <a:xfrm>
              <a:off x="-1588" y="941388"/>
              <a:ext cx="3186113" cy="3908425"/>
            </a:xfrm>
            <a:custGeom>
              <a:avLst/>
              <a:gdLst>
                <a:gd name="T0" fmla="*/ 6190 w 8851"/>
                <a:gd name="T1" fmla="*/ 5470 h 10858"/>
                <a:gd name="T2" fmla="*/ 6413 w 8851"/>
                <a:gd name="T3" fmla="*/ 5374 h 10858"/>
                <a:gd name="T4" fmla="*/ 6627 w 8851"/>
                <a:gd name="T5" fmla="*/ 5263 h 10858"/>
                <a:gd name="T6" fmla="*/ 6837 w 8851"/>
                <a:gd name="T7" fmla="*/ 5132 h 10858"/>
                <a:gd name="T8" fmla="*/ 7038 w 8851"/>
                <a:gd name="T9" fmla="*/ 4992 h 10858"/>
                <a:gd name="T10" fmla="*/ 7230 w 8851"/>
                <a:gd name="T11" fmla="*/ 4830 h 10858"/>
                <a:gd name="T12" fmla="*/ 7414 w 8851"/>
                <a:gd name="T13" fmla="*/ 4660 h 10858"/>
                <a:gd name="T14" fmla="*/ 7584 w 8851"/>
                <a:gd name="T15" fmla="*/ 4467 h 10858"/>
                <a:gd name="T16" fmla="*/ 7742 w 8851"/>
                <a:gd name="T17" fmla="*/ 4266 h 10858"/>
                <a:gd name="T18" fmla="*/ 7882 w 8851"/>
                <a:gd name="T19" fmla="*/ 4048 h 10858"/>
                <a:gd name="T20" fmla="*/ 8008 w 8851"/>
                <a:gd name="T21" fmla="*/ 3812 h 10858"/>
                <a:gd name="T22" fmla="*/ 8120 w 8851"/>
                <a:gd name="T23" fmla="*/ 3562 h 10858"/>
                <a:gd name="T24" fmla="*/ 8203 w 8851"/>
                <a:gd name="T25" fmla="*/ 3300 h 10858"/>
                <a:gd name="T26" fmla="*/ 8273 w 8851"/>
                <a:gd name="T27" fmla="*/ 3020 h 10858"/>
                <a:gd name="T28" fmla="*/ 8317 w 8851"/>
                <a:gd name="T29" fmla="*/ 2728 h 10858"/>
                <a:gd name="T30" fmla="*/ 8343 w 8851"/>
                <a:gd name="T31" fmla="*/ 2417 h 10858"/>
                <a:gd name="T32" fmla="*/ 8338 w 8851"/>
                <a:gd name="T33" fmla="*/ 2065 h 10858"/>
                <a:gd name="T34" fmla="*/ 8308 w 8851"/>
                <a:gd name="T35" fmla="*/ 1685 h 10858"/>
                <a:gd name="T36" fmla="*/ 8238 w 8851"/>
                <a:gd name="T37" fmla="*/ 1313 h 10858"/>
                <a:gd name="T38" fmla="*/ 8135 w 8851"/>
                <a:gd name="T39" fmla="*/ 959 h 10858"/>
                <a:gd name="T40" fmla="*/ 8000 w 8851"/>
                <a:gd name="T41" fmla="*/ 618 h 10858"/>
                <a:gd name="T42" fmla="*/ 7834 w 8851"/>
                <a:gd name="T43" fmla="*/ 293 h 10858"/>
                <a:gd name="T44" fmla="*/ 7637 w 8851"/>
                <a:gd name="T45" fmla="*/ 0 h 10858"/>
                <a:gd name="T46" fmla="*/ 0 w 8851"/>
                <a:gd name="T47" fmla="*/ 10857 h 10858"/>
                <a:gd name="T48" fmla="*/ 1882 w 8851"/>
                <a:gd name="T49" fmla="*/ 5910 h 10858"/>
                <a:gd name="T50" fmla="*/ 6043 w 8851"/>
                <a:gd name="T51" fmla="*/ 10855 h 10858"/>
                <a:gd name="T52" fmla="*/ 6078 w 8851"/>
                <a:gd name="T53" fmla="*/ 5510 h 10858"/>
                <a:gd name="T54" fmla="*/ 5914 w 8851"/>
                <a:gd name="T55" fmla="*/ 2432 h 10858"/>
                <a:gd name="T56" fmla="*/ 5893 w 8851"/>
                <a:gd name="T57" fmla="*/ 2603 h 10858"/>
                <a:gd name="T58" fmla="*/ 5853 w 8851"/>
                <a:gd name="T59" fmla="*/ 2765 h 10858"/>
                <a:gd name="T60" fmla="*/ 5801 w 8851"/>
                <a:gd name="T61" fmla="*/ 2918 h 10858"/>
                <a:gd name="T62" fmla="*/ 5731 w 8851"/>
                <a:gd name="T63" fmla="*/ 3062 h 10858"/>
                <a:gd name="T64" fmla="*/ 5652 w 8851"/>
                <a:gd name="T65" fmla="*/ 3202 h 10858"/>
                <a:gd name="T66" fmla="*/ 5556 w 8851"/>
                <a:gd name="T67" fmla="*/ 3329 h 10858"/>
                <a:gd name="T68" fmla="*/ 5451 w 8851"/>
                <a:gd name="T69" fmla="*/ 3440 h 10858"/>
                <a:gd name="T70" fmla="*/ 5329 w 8851"/>
                <a:gd name="T71" fmla="*/ 3541 h 10858"/>
                <a:gd name="T72" fmla="*/ 5193 w 8851"/>
                <a:gd name="T73" fmla="*/ 3632 h 10858"/>
                <a:gd name="T74" fmla="*/ 5045 w 8851"/>
                <a:gd name="T75" fmla="*/ 3707 h 10858"/>
                <a:gd name="T76" fmla="*/ 4892 w 8851"/>
                <a:gd name="T77" fmla="*/ 3772 h 10858"/>
                <a:gd name="T78" fmla="*/ 4721 w 8851"/>
                <a:gd name="T79" fmla="*/ 3825 h 10858"/>
                <a:gd name="T80" fmla="*/ 4546 w 8851"/>
                <a:gd name="T81" fmla="*/ 3860 h 10858"/>
                <a:gd name="T82" fmla="*/ 4358 w 8851"/>
                <a:gd name="T83" fmla="*/ 3882 h 10858"/>
                <a:gd name="T84" fmla="*/ 4166 w 8851"/>
                <a:gd name="T85" fmla="*/ 3890 h 10858"/>
                <a:gd name="T86" fmla="*/ 1882 w 8851"/>
                <a:gd name="T87" fmla="*/ 616 h 10858"/>
                <a:gd name="T88" fmla="*/ 4264 w 8851"/>
                <a:gd name="T89" fmla="*/ 621 h 10858"/>
                <a:gd name="T90" fmla="*/ 4452 w 8851"/>
                <a:gd name="T91" fmla="*/ 634 h 10858"/>
                <a:gd name="T92" fmla="*/ 4636 w 8851"/>
                <a:gd name="T93" fmla="*/ 664 h 10858"/>
                <a:gd name="T94" fmla="*/ 4806 w 8851"/>
                <a:gd name="T95" fmla="*/ 708 h 10858"/>
                <a:gd name="T96" fmla="*/ 4968 w 8851"/>
                <a:gd name="T97" fmla="*/ 765 h 10858"/>
                <a:gd name="T98" fmla="*/ 5121 w 8851"/>
                <a:gd name="T99" fmla="*/ 839 h 10858"/>
                <a:gd name="T100" fmla="*/ 5261 w 8851"/>
                <a:gd name="T101" fmla="*/ 922 h 10858"/>
                <a:gd name="T102" fmla="*/ 5392 w 8851"/>
                <a:gd name="T103" fmla="*/ 1014 h 10858"/>
                <a:gd name="T104" fmla="*/ 5504 w 8851"/>
                <a:gd name="T105" fmla="*/ 1125 h 10858"/>
                <a:gd name="T106" fmla="*/ 5604 w 8851"/>
                <a:gd name="T107" fmla="*/ 1244 h 10858"/>
                <a:gd name="T108" fmla="*/ 5692 w 8851"/>
                <a:gd name="T109" fmla="*/ 1379 h 10858"/>
                <a:gd name="T110" fmla="*/ 5766 w 8851"/>
                <a:gd name="T111" fmla="*/ 1519 h 10858"/>
                <a:gd name="T112" fmla="*/ 5827 w 8851"/>
                <a:gd name="T113" fmla="*/ 1668 h 10858"/>
                <a:gd name="T114" fmla="*/ 5875 w 8851"/>
                <a:gd name="T115" fmla="*/ 1825 h 10858"/>
                <a:gd name="T116" fmla="*/ 5906 w 8851"/>
                <a:gd name="T117" fmla="*/ 1995 h 10858"/>
                <a:gd name="T118" fmla="*/ 5919 w 8851"/>
                <a:gd name="T119" fmla="*/ 2166 h 10858"/>
                <a:gd name="T120" fmla="*/ 5919 w 8851"/>
                <a:gd name="T121" fmla="*/ 2343 h 108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8851" h="10858">
                  <a:moveTo>
                    <a:pt x="6078" y="5510"/>
                  </a:moveTo>
                  <a:lnTo>
                    <a:pt x="6190" y="5470"/>
                  </a:lnTo>
                  <a:lnTo>
                    <a:pt x="6301" y="5422"/>
                  </a:lnTo>
                  <a:lnTo>
                    <a:pt x="6413" y="5374"/>
                  </a:lnTo>
                  <a:lnTo>
                    <a:pt x="6520" y="5322"/>
                  </a:lnTo>
                  <a:lnTo>
                    <a:pt x="6627" y="5263"/>
                  </a:lnTo>
                  <a:lnTo>
                    <a:pt x="6734" y="5199"/>
                  </a:lnTo>
                  <a:lnTo>
                    <a:pt x="6837" y="5132"/>
                  </a:lnTo>
                  <a:lnTo>
                    <a:pt x="6940" y="5064"/>
                  </a:lnTo>
                  <a:lnTo>
                    <a:pt x="7038" y="4992"/>
                  </a:lnTo>
                  <a:lnTo>
                    <a:pt x="7136" y="4911"/>
                  </a:lnTo>
                  <a:lnTo>
                    <a:pt x="7230" y="4830"/>
                  </a:lnTo>
                  <a:lnTo>
                    <a:pt x="7324" y="4745"/>
                  </a:lnTo>
                  <a:lnTo>
                    <a:pt x="7414" y="4660"/>
                  </a:lnTo>
                  <a:lnTo>
                    <a:pt x="7499" y="4566"/>
                  </a:lnTo>
                  <a:lnTo>
                    <a:pt x="7584" y="4467"/>
                  </a:lnTo>
                  <a:lnTo>
                    <a:pt x="7665" y="4369"/>
                  </a:lnTo>
                  <a:lnTo>
                    <a:pt x="7742" y="4266"/>
                  </a:lnTo>
                  <a:lnTo>
                    <a:pt x="7814" y="4159"/>
                  </a:lnTo>
                  <a:lnTo>
                    <a:pt x="7882" y="4048"/>
                  </a:lnTo>
                  <a:lnTo>
                    <a:pt x="7949" y="3932"/>
                  </a:lnTo>
                  <a:lnTo>
                    <a:pt x="8008" y="3812"/>
                  </a:lnTo>
                  <a:lnTo>
                    <a:pt x="8067" y="3691"/>
                  </a:lnTo>
                  <a:lnTo>
                    <a:pt x="8120" y="3562"/>
                  </a:lnTo>
                  <a:lnTo>
                    <a:pt x="8164" y="3433"/>
                  </a:lnTo>
                  <a:lnTo>
                    <a:pt x="8203" y="3300"/>
                  </a:lnTo>
                  <a:lnTo>
                    <a:pt x="8242" y="3162"/>
                  </a:lnTo>
                  <a:lnTo>
                    <a:pt x="8273" y="3020"/>
                  </a:lnTo>
                  <a:lnTo>
                    <a:pt x="8299" y="2878"/>
                  </a:lnTo>
                  <a:lnTo>
                    <a:pt x="8317" y="2728"/>
                  </a:lnTo>
                  <a:lnTo>
                    <a:pt x="8334" y="2577"/>
                  </a:lnTo>
                  <a:lnTo>
                    <a:pt x="8343" y="2417"/>
                  </a:lnTo>
                  <a:lnTo>
                    <a:pt x="8343" y="2258"/>
                  </a:lnTo>
                  <a:lnTo>
                    <a:pt x="8338" y="2065"/>
                  </a:lnTo>
                  <a:lnTo>
                    <a:pt x="8330" y="1873"/>
                  </a:lnTo>
                  <a:lnTo>
                    <a:pt x="8308" y="1685"/>
                  </a:lnTo>
                  <a:lnTo>
                    <a:pt x="8277" y="1497"/>
                  </a:lnTo>
                  <a:lnTo>
                    <a:pt x="8238" y="1313"/>
                  </a:lnTo>
                  <a:lnTo>
                    <a:pt x="8194" y="1134"/>
                  </a:lnTo>
                  <a:lnTo>
                    <a:pt x="8135" y="959"/>
                  </a:lnTo>
                  <a:lnTo>
                    <a:pt x="8072" y="785"/>
                  </a:lnTo>
                  <a:lnTo>
                    <a:pt x="8000" y="618"/>
                  </a:lnTo>
                  <a:lnTo>
                    <a:pt x="7919" y="452"/>
                  </a:lnTo>
                  <a:lnTo>
                    <a:pt x="7834" y="293"/>
                  </a:lnTo>
                  <a:lnTo>
                    <a:pt x="7735" y="142"/>
                  </a:lnTo>
                  <a:lnTo>
                    <a:pt x="7637" y="0"/>
                  </a:lnTo>
                  <a:lnTo>
                    <a:pt x="0" y="0"/>
                  </a:lnTo>
                  <a:lnTo>
                    <a:pt x="0" y="10857"/>
                  </a:lnTo>
                  <a:lnTo>
                    <a:pt x="1882" y="10857"/>
                  </a:lnTo>
                  <a:lnTo>
                    <a:pt x="1882" y="5910"/>
                  </a:lnTo>
                  <a:lnTo>
                    <a:pt x="3626" y="5910"/>
                  </a:lnTo>
                  <a:lnTo>
                    <a:pt x="6043" y="10855"/>
                  </a:lnTo>
                  <a:lnTo>
                    <a:pt x="8850" y="10855"/>
                  </a:lnTo>
                  <a:lnTo>
                    <a:pt x="6078" y="5510"/>
                  </a:lnTo>
                  <a:close/>
                  <a:moveTo>
                    <a:pt x="5919" y="2343"/>
                  </a:moveTo>
                  <a:lnTo>
                    <a:pt x="5914" y="2432"/>
                  </a:lnTo>
                  <a:lnTo>
                    <a:pt x="5906" y="2518"/>
                  </a:lnTo>
                  <a:lnTo>
                    <a:pt x="5893" y="2603"/>
                  </a:lnTo>
                  <a:lnTo>
                    <a:pt x="5875" y="2684"/>
                  </a:lnTo>
                  <a:lnTo>
                    <a:pt x="5853" y="2765"/>
                  </a:lnTo>
                  <a:lnTo>
                    <a:pt x="5827" y="2841"/>
                  </a:lnTo>
                  <a:lnTo>
                    <a:pt x="5801" y="2918"/>
                  </a:lnTo>
                  <a:lnTo>
                    <a:pt x="5766" y="2994"/>
                  </a:lnTo>
                  <a:lnTo>
                    <a:pt x="5731" y="3062"/>
                  </a:lnTo>
                  <a:lnTo>
                    <a:pt x="5692" y="3134"/>
                  </a:lnTo>
                  <a:lnTo>
                    <a:pt x="5652" y="3202"/>
                  </a:lnTo>
                  <a:lnTo>
                    <a:pt x="5604" y="3265"/>
                  </a:lnTo>
                  <a:lnTo>
                    <a:pt x="5556" y="3329"/>
                  </a:lnTo>
                  <a:lnTo>
                    <a:pt x="5504" y="3388"/>
                  </a:lnTo>
                  <a:lnTo>
                    <a:pt x="5451" y="3440"/>
                  </a:lnTo>
                  <a:lnTo>
                    <a:pt x="5392" y="3492"/>
                  </a:lnTo>
                  <a:lnTo>
                    <a:pt x="5329" y="3541"/>
                  </a:lnTo>
                  <a:lnTo>
                    <a:pt x="5261" y="3589"/>
                  </a:lnTo>
                  <a:lnTo>
                    <a:pt x="5193" y="3632"/>
                  </a:lnTo>
                  <a:lnTo>
                    <a:pt x="5121" y="3672"/>
                  </a:lnTo>
                  <a:lnTo>
                    <a:pt x="5045" y="3707"/>
                  </a:lnTo>
                  <a:lnTo>
                    <a:pt x="4968" y="3742"/>
                  </a:lnTo>
                  <a:lnTo>
                    <a:pt x="4892" y="3772"/>
                  </a:lnTo>
                  <a:lnTo>
                    <a:pt x="4806" y="3798"/>
                  </a:lnTo>
                  <a:lnTo>
                    <a:pt x="4721" y="3825"/>
                  </a:lnTo>
                  <a:lnTo>
                    <a:pt x="4636" y="3842"/>
                  </a:lnTo>
                  <a:lnTo>
                    <a:pt x="4546" y="3860"/>
                  </a:lnTo>
                  <a:lnTo>
                    <a:pt x="4452" y="3873"/>
                  </a:lnTo>
                  <a:lnTo>
                    <a:pt x="4358" y="3882"/>
                  </a:lnTo>
                  <a:lnTo>
                    <a:pt x="4264" y="3890"/>
                  </a:lnTo>
                  <a:lnTo>
                    <a:pt x="4166" y="3890"/>
                  </a:lnTo>
                  <a:lnTo>
                    <a:pt x="1882" y="3890"/>
                  </a:lnTo>
                  <a:lnTo>
                    <a:pt x="1882" y="616"/>
                  </a:lnTo>
                  <a:lnTo>
                    <a:pt x="4166" y="616"/>
                  </a:lnTo>
                  <a:lnTo>
                    <a:pt x="4264" y="621"/>
                  </a:lnTo>
                  <a:lnTo>
                    <a:pt x="4358" y="625"/>
                  </a:lnTo>
                  <a:lnTo>
                    <a:pt x="4452" y="634"/>
                  </a:lnTo>
                  <a:lnTo>
                    <a:pt x="4546" y="647"/>
                  </a:lnTo>
                  <a:lnTo>
                    <a:pt x="4636" y="664"/>
                  </a:lnTo>
                  <a:lnTo>
                    <a:pt x="4721" y="686"/>
                  </a:lnTo>
                  <a:lnTo>
                    <a:pt x="4806" y="708"/>
                  </a:lnTo>
                  <a:lnTo>
                    <a:pt x="4892" y="734"/>
                  </a:lnTo>
                  <a:lnTo>
                    <a:pt x="4968" y="765"/>
                  </a:lnTo>
                  <a:lnTo>
                    <a:pt x="5045" y="800"/>
                  </a:lnTo>
                  <a:lnTo>
                    <a:pt x="5121" y="839"/>
                  </a:lnTo>
                  <a:lnTo>
                    <a:pt x="5193" y="879"/>
                  </a:lnTo>
                  <a:lnTo>
                    <a:pt x="5261" y="922"/>
                  </a:lnTo>
                  <a:lnTo>
                    <a:pt x="5329" y="966"/>
                  </a:lnTo>
                  <a:lnTo>
                    <a:pt x="5392" y="1014"/>
                  </a:lnTo>
                  <a:lnTo>
                    <a:pt x="5451" y="1066"/>
                  </a:lnTo>
                  <a:lnTo>
                    <a:pt x="5504" y="1125"/>
                  </a:lnTo>
                  <a:lnTo>
                    <a:pt x="5556" y="1185"/>
                  </a:lnTo>
                  <a:lnTo>
                    <a:pt x="5604" y="1244"/>
                  </a:lnTo>
                  <a:lnTo>
                    <a:pt x="5652" y="1311"/>
                  </a:lnTo>
                  <a:lnTo>
                    <a:pt x="5692" y="1379"/>
                  </a:lnTo>
                  <a:lnTo>
                    <a:pt x="5731" y="1447"/>
                  </a:lnTo>
                  <a:lnTo>
                    <a:pt x="5766" y="1519"/>
                  </a:lnTo>
                  <a:lnTo>
                    <a:pt x="5801" y="1591"/>
                  </a:lnTo>
                  <a:lnTo>
                    <a:pt x="5827" y="1668"/>
                  </a:lnTo>
                  <a:lnTo>
                    <a:pt x="5853" y="1748"/>
                  </a:lnTo>
                  <a:lnTo>
                    <a:pt x="5875" y="1825"/>
                  </a:lnTo>
                  <a:lnTo>
                    <a:pt x="5893" y="1910"/>
                  </a:lnTo>
                  <a:lnTo>
                    <a:pt x="5906" y="1995"/>
                  </a:lnTo>
                  <a:lnTo>
                    <a:pt x="5914" y="2081"/>
                  </a:lnTo>
                  <a:lnTo>
                    <a:pt x="5919" y="2166"/>
                  </a:lnTo>
                  <a:lnTo>
                    <a:pt x="5923" y="2255"/>
                  </a:lnTo>
                  <a:lnTo>
                    <a:pt x="5919" y="2343"/>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3600"/>
            </a:p>
          </p:txBody>
        </p:sp>
      </p:grpSp>
      <p:sp>
        <p:nvSpPr>
          <p:cNvPr id="2" name="Title 1"/>
          <p:cNvSpPr>
            <a:spLocks noGrp="1"/>
          </p:cNvSpPr>
          <p:nvPr>
            <p:ph type="title"/>
          </p:nvPr>
        </p:nvSpPr>
        <p:spPr>
          <a:xfrm>
            <a:off x="423866" y="4783912"/>
            <a:ext cx="7375431" cy="1010512"/>
          </a:xfrm>
        </p:spPr>
        <p:txBody>
          <a:bodyPr lIns="0" anchor="ctr">
            <a:normAutofit/>
          </a:bodyPr>
          <a:lstStyle>
            <a:lvl1pPr>
              <a:defRPr sz="4800">
                <a:solidFill>
                  <a:schemeClr val="bg1"/>
                </a:solidFill>
              </a:defRPr>
            </a:lvl1pPr>
          </a:lstStyle>
          <a:p>
            <a:r>
              <a:rPr lang="en-US"/>
              <a:t>Click to edit Master title style</a:t>
            </a:r>
          </a:p>
        </p:txBody>
      </p:sp>
      <p:sp>
        <p:nvSpPr>
          <p:cNvPr id="35" name="Slide Number Placeholder 5"/>
          <p:cNvSpPr txBox="1">
            <a:spLocks/>
          </p:cNvSpPr>
          <p:nvPr/>
        </p:nvSpPr>
        <p:spPr>
          <a:xfrm>
            <a:off x="372035" y="6356353"/>
            <a:ext cx="3296198" cy="365125"/>
          </a:xfrm>
          <a:prstGeom prst="rect">
            <a:avLst/>
          </a:prstGeom>
        </p:spPr>
        <p:txBody>
          <a:bodyPr vert="horz" lIns="91440" tIns="45720" rIns="91440" bIns="45720" rtlCol="0" anchor="ctr"/>
          <a:lstStyle>
            <a:defPPr>
              <a:defRPr lang="en-US"/>
            </a:defPPr>
            <a:lvl1pPr>
              <a:defRPr sz="1000">
                <a:solidFill>
                  <a:schemeClr val="accent2">
                    <a:lumMod val="75000"/>
                  </a:schemeClr>
                </a:solidFill>
                <a:latin typeface="Arial" charset="0"/>
                <a:ea typeface="Arial" charset="0"/>
                <a:cs typeface="Arial" charset="0"/>
              </a:defRPr>
            </a:lvl1p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dirty="0">
                <a:solidFill>
                  <a:schemeClr val="bg1"/>
                </a:solidFill>
                <a:latin typeface="Arial" charset="0"/>
                <a:ea typeface="Arial" charset="0"/>
                <a:cs typeface="Arial" charset="0"/>
              </a:rPr>
              <a:t>© 2018 </a:t>
            </a:r>
            <a:r>
              <a:rPr lang="en-US" sz="800" dirty="0" err="1">
                <a:solidFill>
                  <a:schemeClr val="bg1"/>
                </a:solidFill>
                <a:latin typeface="Arial" charset="0"/>
                <a:ea typeface="Arial" charset="0"/>
                <a:cs typeface="Arial" charset="0"/>
              </a:rPr>
              <a:t>Rightpoint</a:t>
            </a:r>
            <a:r>
              <a:rPr lang="en-US" sz="800" dirty="0">
                <a:solidFill>
                  <a:schemeClr val="bg1"/>
                </a:solidFill>
                <a:latin typeface="Arial" charset="0"/>
                <a:ea typeface="Arial" charset="0"/>
                <a:cs typeface="Arial" charset="0"/>
              </a:rPr>
              <a:t>. All rights reserved.</a:t>
            </a:r>
            <a:r>
              <a:rPr lang="en-US" sz="800" baseline="0" dirty="0">
                <a:solidFill>
                  <a:schemeClr val="bg1"/>
                </a:solidFill>
                <a:latin typeface="Arial" charset="0"/>
                <a:ea typeface="Arial" charset="0"/>
                <a:cs typeface="Arial" charset="0"/>
              </a:rPr>
              <a:t> </a:t>
            </a:r>
            <a:r>
              <a:rPr lang="en-US" sz="800" dirty="0">
                <a:solidFill>
                  <a:schemeClr val="bg1"/>
                </a:solidFill>
                <a:latin typeface="Arial" charset="0"/>
                <a:ea typeface="Arial" charset="0"/>
                <a:cs typeface="Arial" charset="0"/>
              </a:rPr>
              <a:t>Confidential.</a:t>
            </a:r>
          </a:p>
        </p:txBody>
      </p:sp>
      <p:sp>
        <p:nvSpPr>
          <p:cNvPr id="5" name="Rectangle 4"/>
          <p:cNvSpPr/>
          <p:nvPr/>
        </p:nvSpPr>
        <p:spPr>
          <a:xfrm>
            <a:off x="8081682" y="0"/>
            <a:ext cx="4110318"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latin typeface="Microsoft Sans Serif" charset="0"/>
              <a:ea typeface="Microsoft Sans Serif" charset="0"/>
              <a:cs typeface="Microsoft Sans Serif" charset="0"/>
            </a:endParaRPr>
          </a:p>
        </p:txBody>
      </p:sp>
      <p:sp>
        <p:nvSpPr>
          <p:cNvPr id="8" name="Text Placeholder 7"/>
          <p:cNvSpPr>
            <a:spLocks noGrp="1"/>
          </p:cNvSpPr>
          <p:nvPr>
            <p:ph type="body" sz="quarter" idx="10"/>
          </p:nvPr>
        </p:nvSpPr>
        <p:spPr>
          <a:xfrm>
            <a:off x="8254066" y="3065930"/>
            <a:ext cx="3765550" cy="3617258"/>
          </a:xfrm>
        </p:spPr>
        <p:txBody>
          <a:bodyPr anchor="t"/>
          <a:lstStyle>
            <a:lvl1pPr marL="0" indent="0">
              <a:buNone/>
              <a:defRPr>
                <a:solidFill>
                  <a:schemeClr val="tx2"/>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Edit Master text styles</a:t>
            </a:r>
          </a:p>
        </p:txBody>
      </p:sp>
      <p:grpSp>
        <p:nvGrpSpPr>
          <p:cNvPr id="14" name="Group 13">
            <a:extLst>
              <a:ext uri="{FF2B5EF4-FFF2-40B4-BE49-F238E27FC236}">
                <a16:creationId xmlns:a16="http://schemas.microsoft.com/office/drawing/2014/main" id="{7F5F6393-38B6-8B40-A96B-C5793ED9F765}"/>
              </a:ext>
            </a:extLst>
          </p:cNvPr>
          <p:cNvGrpSpPr/>
          <p:nvPr userDrawn="1"/>
        </p:nvGrpSpPr>
        <p:grpSpPr>
          <a:xfrm>
            <a:off x="11449399" y="505402"/>
            <a:ext cx="370569" cy="323938"/>
            <a:chOff x="3505200" y="2951163"/>
            <a:chExt cx="1892300" cy="1654175"/>
          </a:xfrm>
          <a:solidFill>
            <a:srgbClr val="5A5A5A">
              <a:alpha val="20000"/>
            </a:srgbClr>
          </a:solidFill>
        </p:grpSpPr>
        <p:sp>
          <p:nvSpPr>
            <p:cNvPr id="15" name="Freeform 14">
              <a:extLst>
                <a:ext uri="{FF2B5EF4-FFF2-40B4-BE49-F238E27FC236}">
                  <a16:creationId xmlns:a16="http://schemas.microsoft.com/office/drawing/2014/main" id="{75EDEB89-DEDD-2148-B1DA-E2DA5ADC371D}"/>
                </a:ext>
              </a:extLst>
            </p:cNvPr>
            <p:cNvSpPr>
              <a:spLocks noChangeArrowheads="1"/>
            </p:cNvSpPr>
            <p:nvPr/>
          </p:nvSpPr>
          <p:spPr bwMode="auto">
            <a:xfrm>
              <a:off x="3505200" y="2951163"/>
              <a:ext cx="868363" cy="1147762"/>
            </a:xfrm>
            <a:custGeom>
              <a:avLst/>
              <a:gdLst>
                <a:gd name="T0" fmla="*/ 625 w 2414"/>
                <a:gd name="T1" fmla="*/ 1915 h 3189"/>
                <a:gd name="T2" fmla="*/ 0 w 2414"/>
                <a:gd name="T3" fmla="*/ 3186 h 3189"/>
                <a:gd name="T4" fmla="*/ 1250 w 2414"/>
                <a:gd name="T5" fmla="*/ 0 h 3189"/>
                <a:gd name="T6" fmla="*/ 1368 w 2414"/>
                <a:gd name="T7" fmla="*/ 2 h 3189"/>
                <a:gd name="T8" fmla="*/ 1484 w 2414"/>
                <a:gd name="T9" fmla="*/ 20 h 3189"/>
                <a:gd name="T10" fmla="*/ 1589 w 2414"/>
                <a:gd name="T11" fmla="*/ 42 h 3189"/>
                <a:gd name="T12" fmla="*/ 1689 w 2414"/>
                <a:gd name="T13" fmla="*/ 75 h 3189"/>
                <a:gd name="T14" fmla="*/ 1781 w 2414"/>
                <a:gd name="T15" fmla="*/ 114 h 3189"/>
                <a:gd name="T16" fmla="*/ 1866 w 2414"/>
                <a:gd name="T17" fmla="*/ 166 h 3189"/>
                <a:gd name="T18" fmla="*/ 1945 w 2414"/>
                <a:gd name="T19" fmla="*/ 223 h 3189"/>
                <a:gd name="T20" fmla="*/ 2015 w 2414"/>
                <a:gd name="T21" fmla="*/ 287 h 3189"/>
                <a:gd name="T22" fmla="*/ 2078 w 2414"/>
                <a:gd name="T23" fmla="*/ 357 h 3189"/>
                <a:gd name="T24" fmla="*/ 2135 w 2414"/>
                <a:gd name="T25" fmla="*/ 431 h 3189"/>
                <a:gd name="T26" fmla="*/ 2183 w 2414"/>
                <a:gd name="T27" fmla="*/ 514 h 3189"/>
                <a:gd name="T28" fmla="*/ 2218 w 2414"/>
                <a:gd name="T29" fmla="*/ 599 h 3189"/>
                <a:gd name="T30" fmla="*/ 2249 w 2414"/>
                <a:gd name="T31" fmla="*/ 687 h 3189"/>
                <a:gd name="T32" fmla="*/ 2271 w 2414"/>
                <a:gd name="T33" fmla="*/ 778 h 3189"/>
                <a:gd name="T34" fmla="*/ 2284 w 2414"/>
                <a:gd name="T35" fmla="*/ 874 h 3189"/>
                <a:gd name="T36" fmla="*/ 2286 w 2414"/>
                <a:gd name="T37" fmla="*/ 975 h 3189"/>
                <a:gd name="T38" fmla="*/ 2277 w 2414"/>
                <a:gd name="T39" fmla="*/ 1132 h 3189"/>
                <a:gd name="T40" fmla="*/ 2240 w 2414"/>
                <a:gd name="T41" fmla="*/ 1279 h 3189"/>
                <a:gd name="T42" fmla="*/ 2183 w 2414"/>
                <a:gd name="T43" fmla="*/ 1406 h 3189"/>
                <a:gd name="T44" fmla="*/ 2113 w 2414"/>
                <a:gd name="T45" fmla="*/ 1517 h 3189"/>
                <a:gd name="T46" fmla="*/ 2026 w 2414"/>
                <a:gd name="T47" fmla="*/ 1618 h 3189"/>
                <a:gd name="T48" fmla="*/ 1925 w 2414"/>
                <a:gd name="T49" fmla="*/ 1696 h 3189"/>
                <a:gd name="T50" fmla="*/ 1816 w 2414"/>
                <a:gd name="T51" fmla="*/ 1764 h 3189"/>
                <a:gd name="T52" fmla="*/ 1702 w 2414"/>
                <a:gd name="T53" fmla="*/ 1816 h 3189"/>
                <a:gd name="T54" fmla="*/ 1694 w 2414"/>
                <a:gd name="T55" fmla="*/ 3188 h 3189"/>
                <a:gd name="T56" fmla="*/ 1073 w 2414"/>
                <a:gd name="T57" fmla="*/ 1915 h 3189"/>
                <a:gd name="T58" fmla="*/ 625 w 2414"/>
                <a:gd name="T59" fmla="*/ 553 h 3189"/>
                <a:gd name="T60" fmla="*/ 1208 w 2414"/>
                <a:gd name="T61" fmla="*/ 1397 h 3189"/>
                <a:gd name="T62" fmla="*/ 1309 w 2414"/>
                <a:gd name="T63" fmla="*/ 1392 h 3189"/>
                <a:gd name="T64" fmla="*/ 1396 w 2414"/>
                <a:gd name="T65" fmla="*/ 1371 h 3189"/>
                <a:gd name="T66" fmla="*/ 1475 w 2414"/>
                <a:gd name="T67" fmla="*/ 1331 h 3189"/>
                <a:gd name="T68" fmla="*/ 1538 w 2414"/>
                <a:gd name="T69" fmla="*/ 1283 h 3189"/>
                <a:gd name="T70" fmla="*/ 1591 w 2414"/>
                <a:gd name="T71" fmla="*/ 1220 h 3189"/>
                <a:gd name="T72" fmla="*/ 1630 w 2414"/>
                <a:gd name="T73" fmla="*/ 1150 h 3189"/>
                <a:gd name="T74" fmla="*/ 1652 w 2414"/>
                <a:gd name="T75" fmla="*/ 1067 h 3189"/>
                <a:gd name="T76" fmla="*/ 1661 w 2414"/>
                <a:gd name="T77" fmla="*/ 979 h 3189"/>
                <a:gd name="T78" fmla="*/ 1652 w 2414"/>
                <a:gd name="T79" fmla="*/ 892 h 3189"/>
                <a:gd name="T80" fmla="*/ 1630 w 2414"/>
                <a:gd name="T81" fmla="*/ 809 h 3189"/>
                <a:gd name="T82" fmla="*/ 1591 w 2414"/>
                <a:gd name="T83" fmla="*/ 739 h 3189"/>
                <a:gd name="T84" fmla="*/ 1538 w 2414"/>
                <a:gd name="T85" fmla="*/ 676 h 3189"/>
                <a:gd name="T86" fmla="*/ 1475 w 2414"/>
                <a:gd name="T87" fmla="*/ 630 h 3189"/>
                <a:gd name="T88" fmla="*/ 1396 w 2414"/>
                <a:gd name="T89" fmla="*/ 593 h 3189"/>
                <a:gd name="T90" fmla="*/ 1309 w 2414"/>
                <a:gd name="T91" fmla="*/ 566 h 3189"/>
                <a:gd name="T92" fmla="*/ 1208 w 2414"/>
                <a:gd name="T93" fmla="*/ 553 h 3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414" h="3189">
                  <a:moveTo>
                    <a:pt x="1073" y="1915"/>
                  </a:moveTo>
                  <a:lnTo>
                    <a:pt x="625" y="1915"/>
                  </a:lnTo>
                  <a:lnTo>
                    <a:pt x="625" y="3186"/>
                  </a:lnTo>
                  <a:lnTo>
                    <a:pt x="0" y="3186"/>
                  </a:lnTo>
                  <a:lnTo>
                    <a:pt x="0" y="0"/>
                  </a:lnTo>
                  <a:lnTo>
                    <a:pt x="1250" y="0"/>
                  </a:lnTo>
                  <a:lnTo>
                    <a:pt x="1311" y="0"/>
                  </a:lnTo>
                  <a:lnTo>
                    <a:pt x="1368" y="2"/>
                  </a:lnTo>
                  <a:lnTo>
                    <a:pt x="1427" y="9"/>
                  </a:lnTo>
                  <a:lnTo>
                    <a:pt x="1484" y="20"/>
                  </a:lnTo>
                  <a:lnTo>
                    <a:pt x="1536" y="31"/>
                  </a:lnTo>
                  <a:lnTo>
                    <a:pt x="1589" y="42"/>
                  </a:lnTo>
                  <a:lnTo>
                    <a:pt x="1641" y="57"/>
                  </a:lnTo>
                  <a:lnTo>
                    <a:pt x="1689" y="75"/>
                  </a:lnTo>
                  <a:lnTo>
                    <a:pt x="1737" y="92"/>
                  </a:lnTo>
                  <a:lnTo>
                    <a:pt x="1781" y="114"/>
                  </a:lnTo>
                  <a:lnTo>
                    <a:pt x="1825" y="140"/>
                  </a:lnTo>
                  <a:lnTo>
                    <a:pt x="1866" y="166"/>
                  </a:lnTo>
                  <a:lnTo>
                    <a:pt x="1908" y="193"/>
                  </a:lnTo>
                  <a:lnTo>
                    <a:pt x="1945" y="223"/>
                  </a:lnTo>
                  <a:lnTo>
                    <a:pt x="1982" y="254"/>
                  </a:lnTo>
                  <a:lnTo>
                    <a:pt x="2015" y="287"/>
                  </a:lnTo>
                  <a:lnTo>
                    <a:pt x="2048" y="319"/>
                  </a:lnTo>
                  <a:lnTo>
                    <a:pt x="2078" y="357"/>
                  </a:lnTo>
                  <a:lnTo>
                    <a:pt x="2109" y="394"/>
                  </a:lnTo>
                  <a:lnTo>
                    <a:pt x="2135" y="431"/>
                  </a:lnTo>
                  <a:lnTo>
                    <a:pt x="2157" y="472"/>
                  </a:lnTo>
                  <a:lnTo>
                    <a:pt x="2183" y="514"/>
                  </a:lnTo>
                  <a:lnTo>
                    <a:pt x="2201" y="555"/>
                  </a:lnTo>
                  <a:lnTo>
                    <a:pt x="2218" y="599"/>
                  </a:lnTo>
                  <a:lnTo>
                    <a:pt x="2233" y="643"/>
                  </a:lnTo>
                  <a:lnTo>
                    <a:pt x="2249" y="687"/>
                  </a:lnTo>
                  <a:lnTo>
                    <a:pt x="2264" y="735"/>
                  </a:lnTo>
                  <a:lnTo>
                    <a:pt x="2271" y="778"/>
                  </a:lnTo>
                  <a:lnTo>
                    <a:pt x="2277" y="826"/>
                  </a:lnTo>
                  <a:lnTo>
                    <a:pt x="2284" y="874"/>
                  </a:lnTo>
                  <a:lnTo>
                    <a:pt x="2286" y="927"/>
                  </a:lnTo>
                  <a:lnTo>
                    <a:pt x="2286" y="975"/>
                  </a:lnTo>
                  <a:lnTo>
                    <a:pt x="2284" y="1056"/>
                  </a:lnTo>
                  <a:lnTo>
                    <a:pt x="2277" y="1132"/>
                  </a:lnTo>
                  <a:lnTo>
                    <a:pt x="2262" y="1207"/>
                  </a:lnTo>
                  <a:lnTo>
                    <a:pt x="2240" y="1279"/>
                  </a:lnTo>
                  <a:lnTo>
                    <a:pt x="2214" y="1344"/>
                  </a:lnTo>
                  <a:lnTo>
                    <a:pt x="2183" y="1406"/>
                  </a:lnTo>
                  <a:lnTo>
                    <a:pt x="2150" y="1465"/>
                  </a:lnTo>
                  <a:lnTo>
                    <a:pt x="2113" y="1517"/>
                  </a:lnTo>
                  <a:lnTo>
                    <a:pt x="2070" y="1570"/>
                  </a:lnTo>
                  <a:lnTo>
                    <a:pt x="2026" y="1618"/>
                  </a:lnTo>
                  <a:lnTo>
                    <a:pt x="1978" y="1659"/>
                  </a:lnTo>
                  <a:lnTo>
                    <a:pt x="1925" y="1696"/>
                  </a:lnTo>
                  <a:lnTo>
                    <a:pt x="1873" y="1733"/>
                  </a:lnTo>
                  <a:lnTo>
                    <a:pt x="1816" y="1764"/>
                  </a:lnTo>
                  <a:lnTo>
                    <a:pt x="1759" y="1790"/>
                  </a:lnTo>
                  <a:lnTo>
                    <a:pt x="1702" y="1816"/>
                  </a:lnTo>
                  <a:lnTo>
                    <a:pt x="2413" y="3188"/>
                  </a:lnTo>
                  <a:lnTo>
                    <a:pt x="1694" y="3188"/>
                  </a:lnTo>
                  <a:lnTo>
                    <a:pt x="1694" y="3186"/>
                  </a:lnTo>
                  <a:lnTo>
                    <a:pt x="1073" y="1915"/>
                  </a:lnTo>
                  <a:close/>
                  <a:moveTo>
                    <a:pt x="1208" y="553"/>
                  </a:moveTo>
                  <a:lnTo>
                    <a:pt x="625" y="553"/>
                  </a:lnTo>
                  <a:lnTo>
                    <a:pt x="625" y="1397"/>
                  </a:lnTo>
                  <a:lnTo>
                    <a:pt x="1208" y="1397"/>
                  </a:lnTo>
                  <a:lnTo>
                    <a:pt x="1261" y="1395"/>
                  </a:lnTo>
                  <a:lnTo>
                    <a:pt x="1309" y="1392"/>
                  </a:lnTo>
                  <a:lnTo>
                    <a:pt x="1353" y="1382"/>
                  </a:lnTo>
                  <a:lnTo>
                    <a:pt x="1396" y="1371"/>
                  </a:lnTo>
                  <a:lnTo>
                    <a:pt x="1433" y="1353"/>
                  </a:lnTo>
                  <a:lnTo>
                    <a:pt x="1475" y="1331"/>
                  </a:lnTo>
                  <a:lnTo>
                    <a:pt x="1508" y="1309"/>
                  </a:lnTo>
                  <a:lnTo>
                    <a:pt x="1538" y="1283"/>
                  </a:lnTo>
                  <a:lnTo>
                    <a:pt x="1569" y="1253"/>
                  </a:lnTo>
                  <a:lnTo>
                    <a:pt x="1591" y="1220"/>
                  </a:lnTo>
                  <a:lnTo>
                    <a:pt x="1613" y="1187"/>
                  </a:lnTo>
                  <a:lnTo>
                    <a:pt x="1630" y="1150"/>
                  </a:lnTo>
                  <a:lnTo>
                    <a:pt x="1645" y="1108"/>
                  </a:lnTo>
                  <a:lnTo>
                    <a:pt x="1652" y="1067"/>
                  </a:lnTo>
                  <a:lnTo>
                    <a:pt x="1659" y="1023"/>
                  </a:lnTo>
                  <a:lnTo>
                    <a:pt x="1661" y="979"/>
                  </a:lnTo>
                  <a:lnTo>
                    <a:pt x="1659" y="936"/>
                  </a:lnTo>
                  <a:lnTo>
                    <a:pt x="1652" y="892"/>
                  </a:lnTo>
                  <a:lnTo>
                    <a:pt x="1645" y="850"/>
                  </a:lnTo>
                  <a:lnTo>
                    <a:pt x="1630" y="809"/>
                  </a:lnTo>
                  <a:lnTo>
                    <a:pt x="1613" y="772"/>
                  </a:lnTo>
                  <a:lnTo>
                    <a:pt x="1591" y="739"/>
                  </a:lnTo>
                  <a:lnTo>
                    <a:pt x="1569" y="706"/>
                  </a:lnTo>
                  <a:lnTo>
                    <a:pt x="1538" y="676"/>
                  </a:lnTo>
                  <a:lnTo>
                    <a:pt x="1508" y="649"/>
                  </a:lnTo>
                  <a:lnTo>
                    <a:pt x="1475" y="630"/>
                  </a:lnTo>
                  <a:lnTo>
                    <a:pt x="1433" y="608"/>
                  </a:lnTo>
                  <a:lnTo>
                    <a:pt x="1396" y="593"/>
                  </a:lnTo>
                  <a:lnTo>
                    <a:pt x="1353" y="577"/>
                  </a:lnTo>
                  <a:lnTo>
                    <a:pt x="1309" y="566"/>
                  </a:lnTo>
                  <a:lnTo>
                    <a:pt x="1261" y="564"/>
                  </a:lnTo>
                  <a:lnTo>
                    <a:pt x="1208" y="553"/>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3600">
                <a:solidFill>
                  <a:schemeClr val="tx1">
                    <a:alpha val="18000"/>
                  </a:schemeClr>
                </a:solidFill>
              </a:endParaRPr>
            </a:p>
          </p:txBody>
        </p:sp>
        <p:sp>
          <p:nvSpPr>
            <p:cNvPr id="16" name="Freeform 15">
              <a:extLst>
                <a:ext uri="{FF2B5EF4-FFF2-40B4-BE49-F238E27FC236}">
                  <a16:creationId xmlns:a16="http://schemas.microsoft.com/office/drawing/2014/main" id="{68DDC8D3-8016-3F40-A867-9863B909BA62}"/>
                </a:ext>
              </a:extLst>
            </p:cNvPr>
            <p:cNvSpPr>
              <a:spLocks noChangeArrowheads="1"/>
            </p:cNvSpPr>
            <p:nvPr/>
          </p:nvSpPr>
          <p:spPr bwMode="auto">
            <a:xfrm>
              <a:off x="4572000" y="2951163"/>
              <a:ext cx="825500" cy="1147763"/>
            </a:xfrm>
            <a:custGeom>
              <a:avLst/>
              <a:gdLst>
                <a:gd name="T0" fmla="*/ 625 w 2291"/>
                <a:gd name="T1" fmla="*/ 1989 h 3189"/>
                <a:gd name="T2" fmla="*/ 0 w 2291"/>
                <a:gd name="T3" fmla="*/ 3188 h 3189"/>
                <a:gd name="T4" fmla="*/ 1240 w 2291"/>
                <a:gd name="T5" fmla="*/ 0 h 3189"/>
                <a:gd name="T6" fmla="*/ 1298 w 2291"/>
                <a:gd name="T7" fmla="*/ 0 h 3189"/>
                <a:gd name="T8" fmla="*/ 1416 w 2291"/>
                <a:gd name="T9" fmla="*/ 9 h 3189"/>
                <a:gd name="T10" fmla="*/ 1529 w 2291"/>
                <a:gd name="T11" fmla="*/ 31 h 3189"/>
                <a:gd name="T12" fmla="*/ 1634 w 2291"/>
                <a:gd name="T13" fmla="*/ 59 h 3189"/>
                <a:gd name="T14" fmla="*/ 1730 w 2291"/>
                <a:gd name="T15" fmla="*/ 94 h 3189"/>
                <a:gd name="T16" fmla="*/ 1818 w 2291"/>
                <a:gd name="T17" fmla="*/ 138 h 3189"/>
                <a:gd name="T18" fmla="*/ 1903 w 2291"/>
                <a:gd name="T19" fmla="*/ 195 h 3189"/>
                <a:gd name="T20" fmla="*/ 1977 w 2291"/>
                <a:gd name="T21" fmla="*/ 258 h 3189"/>
                <a:gd name="T22" fmla="*/ 2047 w 2291"/>
                <a:gd name="T23" fmla="*/ 324 h 3189"/>
                <a:gd name="T24" fmla="*/ 2109 w 2291"/>
                <a:gd name="T25" fmla="*/ 398 h 3189"/>
                <a:gd name="T26" fmla="*/ 2161 w 2291"/>
                <a:gd name="T27" fmla="*/ 477 h 3189"/>
                <a:gd name="T28" fmla="*/ 2205 w 2291"/>
                <a:gd name="T29" fmla="*/ 562 h 3189"/>
                <a:gd name="T30" fmla="*/ 2237 w 2291"/>
                <a:gd name="T31" fmla="*/ 650 h 3189"/>
                <a:gd name="T32" fmla="*/ 2264 w 2291"/>
                <a:gd name="T33" fmla="*/ 741 h 3189"/>
                <a:gd name="T34" fmla="*/ 2281 w 2291"/>
                <a:gd name="T35" fmla="*/ 838 h 3189"/>
                <a:gd name="T36" fmla="*/ 2290 w 2291"/>
                <a:gd name="T37" fmla="*/ 938 h 3189"/>
                <a:gd name="T38" fmla="*/ 2290 w 2291"/>
                <a:gd name="T39" fmla="*/ 991 h 3189"/>
                <a:gd name="T40" fmla="*/ 2288 w 2291"/>
                <a:gd name="T41" fmla="*/ 1091 h 3189"/>
                <a:gd name="T42" fmla="*/ 2275 w 2291"/>
                <a:gd name="T43" fmla="*/ 1192 h 3189"/>
                <a:gd name="T44" fmla="*/ 2253 w 2291"/>
                <a:gd name="T45" fmla="*/ 1283 h 3189"/>
                <a:gd name="T46" fmla="*/ 2222 w 2291"/>
                <a:gd name="T47" fmla="*/ 1375 h 3189"/>
                <a:gd name="T48" fmla="*/ 2183 w 2291"/>
                <a:gd name="T49" fmla="*/ 1460 h 3189"/>
                <a:gd name="T50" fmla="*/ 2135 w 2291"/>
                <a:gd name="T51" fmla="*/ 1541 h 3189"/>
                <a:gd name="T52" fmla="*/ 2078 w 2291"/>
                <a:gd name="T53" fmla="*/ 1620 h 3189"/>
                <a:gd name="T54" fmla="*/ 2015 w 2291"/>
                <a:gd name="T55" fmla="*/ 1690 h 3189"/>
                <a:gd name="T56" fmla="*/ 1940 w 2291"/>
                <a:gd name="T57" fmla="*/ 1755 h 3189"/>
                <a:gd name="T58" fmla="*/ 1862 w 2291"/>
                <a:gd name="T59" fmla="*/ 1812 h 3189"/>
                <a:gd name="T60" fmla="*/ 1774 w 2291"/>
                <a:gd name="T61" fmla="*/ 1865 h 3189"/>
                <a:gd name="T62" fmla="*/ 1682 w 2291"/>
                <a:gd name="T63" fmla="*/ 1904 h 3189"/>
                <a:gd name="T64" fmla="*/ 1582 w 2291"/>
                <a:gd name="T65" fmla="*/ 1939 h 3189"/>
                <a:gd name="T66" fmla="*/ 1472 w 2291"/>
                <a:gd name="T67" fmla="*/ 1961 h 3189"/>
                <a:gd name="T68" fmla="*/ 1357 w 2291"/>
                <a:gd name="T69" fmla="*/ 1974 h 3189"/>
                <a:gd name="T70" fmla="*/ 1240 w 2291"/>
                <a:gd name="T71" fmla="*/ 1989 h 3189"/>
                <a:gd name="T72" fmla="*/ 628 w 2291"/>
                <a:gd name="T73" fmla="*/ 553 h 3189"/>
                <a:gd name="T74" fmla="*/ 1207 w 2291"/>
                <a:gd name="T75" fmla="*/ 1428 h 3189"/>
                <a:gd name="T76" fmla="*/ 1259 w 2291"/>
                <a:gd name="T77" fmla="*/ 1428 h 3189"/>
                <a:gd name="T78" fmla="*/ 1354 w 2291"/>
                <a:gd name="T79" fmla="*/ 1415 h 3189"/>
                <a:gd name="T80" fmla="*/ 1440 w 2291"/>
                <a:gd name="T81" fmla="*/ 1382 h 3189"/>
                <a:gd name="T82" fmla="*/ 1510 w 2291"/>
                <a:gd name="T83" fmla="*/ 1338 h 3189"/>
                <a:gd name="T84" fmla="*/ 1573 w 2291"/>
                <a:gd name="T85" fmla="*/ 1281 h 3189"/>
                <a:gd name="T86" fmla="*/ 1617 w 2291"/>
                <a:gd name="T87" fmla="*/ 1211 h 3189"/>
                <a:gd name="T88" fmla="*/ 1650 w 2291"/>
                <a:gd name="T89" fmla="*/ 1133 h 3189"/>
                <a:gd name="T90" fmla="*/ 1663 w 2291"/>
                <a:gd name="T91" fmla="*/ 1045 h 3189"/>
                <a:gd name="T92" fmla="*/ 1665 w 2291"/>
                <a:gd name="T93" fmla="*/ 997 h 3189"/>
                <a:gd name="T94" fmla="*/ 1660 w 2291"/>
                <a:gd name="T95" fmla="*/ 905 h 3189"/>
                <a:gd name="T96" fmla="*/ 1634 w 2291"/>
                <a:gd name="T97" fmla="*/ 820 h 3189"/>
                <a:gd name="T98" fmla="*/ 1595 w 2291"/>
                <a:gd name="T99" fmla="*/ 746 h 3189"/>
                <a:gd name="T100" fmla="*/ 1542 w 2291"/>
                <a:gd name="T101" fmla="*/ 680 h 3189"/>
                <a:gd name="T102" fmla="*/ 1477 w 2291"/>
                <a:gd name="T103" fmla="*/ 628 h 3189"/>
                <a:gd name="T104" fmla="*/ 1398 w 2291"/>
                <a:gd name="T105" fmla="*/ 593 h 3189"/>
                <a:gd name="T106" fmla="*/ 1306 w 2291"/>
                <a:gd name="T107" fmla="*/ 571 h 3189"/>
                <a:gd name="T108" fmla="*/ 1207 w 2291"/>
                <a:gd name="T109" fmla="*/ 553 h 3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291" h="3189">
                  <a:moveTo>
                    <a:pt x="1240" y="1989"/>
                  </a:moveTo>
                  <a:lnTo>
                    <a:pt x="625" y="1989"/>
                  </a:lnTo>
                  <a:lnTo>
                    <a:pt x="625" y="3188"/>
                  </a:lnTo>
                  <a:lnTo>
                    <a:pt x="0" y="3188"/>
                  </a:lnTo>
                  <a:lnTo>
                    <a:pt x="0" y="0"/>
                  </a:lnTo>
                  <a:lnTo>
                    <a:pt x="1240" y="0"/>
                  </a:lnTo>
                  <a:lnTo>
                    <a:pt x="1240" y="0"/>
                  </a:lnTo>
                  <a:lnTo>
                    <a:pt x="1298" y="0"/>
                  </a:lnTo>
                  <a:lnTo>
                    <a:pt x="1357" y="7"/>
                  </a:lnTo>
                  <a:lnTo>
                    <a:pt x="1416" y="9"/>
                  </a:lnTo>
                  <a:lnTo>
                    <a:pt x="1472" y="20"/>
                  </a:lnTo>
                  <a:lnTo>
                    <a:pt x="1529" y="31"/>
                  </a:lnTo>
                  <a:lnTo>
                    <a:pt x="1582" y="42"/>
                  </a:lnTo>
                  <a:lnTo>
                    <a:pt x="1634" y="59"/>
                  </a:lnTo>
                  <a:lnTo>
                    <a:pt x="1682" y="77"/>
                  </a:lnTo>
                  <a:lnTo>
                    <a:pt x="1730" y="94"/>
                  </a:lnTo>
                  <a:lnTo>
                    <a:pt x="1774" y="116"/>
                  </a:lnTo>
                  <a:lnTo>
                    <a:pt x="1818" y="138"/>
                  </a:lnTo>
                  <a:lnTo>
                    <a:pt x="1862" y="169"/>
                  </a:lnTo>
                  <a:lnTo>
                    <a:pt x="1903" y="195"/>
                  </a:lnTo>
                  <a:lnTo>
                    <a:pt x="1940" y="226"/>
                  </a:lnTo>
                  <a:lnTo>
                    <a:pt x="1977" y="258"/>
                  </a:lnTo>
                  <a:lnTo>
                    <a:pt x="2015" y="291"/>
                  </a:lnTo>
                  <a:lnTo>
                    <a:pt x="2047" y="324"/>
                  </a:lnTo>
                  <a:lnTo>
                    <a:pt x="2078" y="361"/>
                  </a:lnTo>
                  <a:lnTo>
                    <a:pt x="2109" y="398"/>
                  </a:lnTo>
                  <a:lnTo>
                    <a:pt x="2135" y="440"/>
                  </a:lnTo>
                  <a:lnTo>
                    <a:pt x="2161" y="477"/>
                  </a:lnTo>
                  <a:lnTo>
                    <a:pt x="2183" y="521"/>
                  </a:lnTo>
                  <a:lnTo>
                    <a:pt x="2205" y="562"/>
                  </a:lnTo>
                  <a:lnTo>
                    <a:pt x="2222" y="606"/>
                  </a:lnTo>
                  <a:lnTo>
                    <a:pt x="2237" y="650"/>
                  </a:lnTo>
                  <a:lnTo>
                    <a:pt x="2253" y="698"/>
                  </a:lnTo>
                  <a:lnTo>
                    <a:pt x="2264" y="741"/>
                  </a:lnTo>
                  <a:lnTo>
                    <a:pt x="2275" y="789"/>
                  </a:lnTo>
                  <a:lnTo>
                    <a:pt x="2281" y="838"/>
                  </a:lnTo>
                  <a:lnTo>
                    <a:pt x="2288" y="890"/>
                  </a:lnTo>
                  <a:lnTo>
                    <a:pt x="2290" y="938"/>
                  </a:lnTo>
                  <a:lnTo>
                    <a:pt x="2290" y="991"/>
                  </a:lnTo>
                  <a:lnTo>
                    <a:pt x="2290" y="991"/>
                  </a:lnTo>
                  <a:lnTo>
                    <a:pt x="2290" y="1043"/>
                  </a:lnTo>
                  <a:lnTo>
                    <a:pt x="2288" y="1091"/>
                  </a:lnTo>
                  <a:lnTo>
                    <a:pt x="2281" y="1139"/>
                  </a:lnTo>
                  <a:lnTo>
                    <a:pt x="2275" y="1192"/>
                  </a:lnTo>
                  <a:lnTo>
                    <a:pt x="2264" y="1240"/>
                  </a:lnTo>
                  <a:lnTo>
                    <a:pt x="2253" y="1283"/>
                  </a:lnTo>
                  <a:lnTo>
                    <a:pt x="2237" y="1331"/>
                  </a:lnTo>
                  <a:lnTo>
                    <a:pt x="2222" y="1375"/>
                  </a:lnTo>
                  <a:lnTo>
                    <a:pt x="2205" y="1419"/>
                  </a:lnTo>
                  <a:lnTo>
                    <a:pt x="2183" y="1460"/>
                  </a:lnTo>
                  <a:lnTo>
                    <a:pt x="2161" y="1504"/>
                  </a:lnTo>
                  <a:lnTo>
                    <a:pt x="2135" y="1541"/>
                  </a:lnTo>
                  <a:lnTo>
                    <a:pt x="2109" y="1583"/>
                  </a:lnTo>
                  <a:lnTo>
                    <a:pt x="2078" y="1620"/>
                  </a:lnTo>
                  <a:lnTo>
                    <a:pt x="2047" y="1657"/>
                  </a:lnTo>
                  <a:lnTo>
                    <a:pt x="2015" y="1690"/>
                  </a:lnTo>
                  <a:lnTo>
                    <a:pt x="1977" y="1723"/>
                  </a:lnTo>
                  <a:lnTo>
                    <a:pt x="1940" y="1755"/>
                  </a:lnTo>
                  <a:lnTo>
                    <a:pt x="1903" y="1786"/>
                  </a:lnTo>
                  <a:lnTo>
                    <a:pt x="1862" y="1812"/>
                  </a:lnTo>
                  <a:lnTo>
                    <a:pt x="1818" y="1839"/>
                  </a:lnTo>
                  <a:lnTo>
                    <a:pt x="1774" y="1865"/>
                  </a:lnTo>
                  <a:lnTo>
                    <a:pt x="1730" y="1887"/>
                  </a:lnTo>
                  <a:lnTo>
                    <a:pt x="1682" y="1904"/>
                  </a:lnTo>
                  <a:lnTo>
                    <a:pt x="1634" y="1922"/>
                  </a:lnTo>
                  <a:lnTo>
                    <a:pt x="1582" y="1939"/>
                  </a:lnTo>
                  <a:lnTo>
                    <a:pt x="1529" y="1950"/>
                  </a:lnTo>
                  <a:lnTo>
                    <a:pt x="1472" y="1961"/>
                  </a:lnTo>
                  <a:lnTo>
                    <a:pt x="1416" y="1972"/>
                  </a:lnTo>
                  <a:lnTo>
                    <a:pt x="1357" y="1974"/>
                  </a:lnTo>
                  <a:lnTo>
                    <a:pt x="1298" y="1976"/>
                  </a:lnTo>
                  <a:lnTo>
                    <a:pt x="1240" y="1989"/>
                  </a:lnTo>
                  <a:close/>
                  <a:moveTo>
                    <a:pt x="1207" y="553"/>
                  </a:moveTo>
                  <a:lnTo>
                    <a:pt x="628" y="553"/>
                  </a:lnTo>
                  <a:lnTo>
                    <a:pt x="628" y="1428"/>
                  </a:lnTo>
                  <a:lnTo>
                    <a:pt x="1207" y="1428"/>
                  </a:lnTo>
                  <a:lnTo>
                    <a:pt x="1207" y="1428"/>
                  </a:lnTo>
                  <a:lnTo>
                    <a:pt x="1259" y="1428"/>
                  </a:lnTo>
                  <a:lnTo>
                    <a:pt x="1306" y="1421"/>
                  </a:lnTo>
                  <a:lnTo>
                    <a:pt x="1354" y="1415"/>
                  </a:lnTo>
                  <a:lnTo>
                    <a:pt x="1398" y="1399"/>
                  </a:lnTo>
                  <a:lnTo>
                    <a:pt x="1440" y="1382"/>
                  </a:lnTo>
                  <a:lnTo>
                    <a:pt x="1477" y="1364"/>
                  </a:lnTo>
                  <a:lnTo>
                    <a:pt x="1510" y="1338"/>
                  </a:lnTo>
                  <a:lnTo>
                    <a:pt x="1542" y="1312"/>
                  </a:lnTo>
                  <a:lnTo>
                    <a:pt x="1573" y="1281"/>
                  </a:lnTo>
                  <a:lnTo>
                    <a:pt x="1595" y="1248"/>
                  </a:lnTo>
                  <a:lnTo>
                    <a:pt x="1617" y="1211"/>
                  </a:lnTo>
                  <a:lnTo>
                    <a:pt x="1634" y="1174"/>
                  </a:lnTo>
                  <a:lnTo>
                    <a:pt x="1650" y="1133"/>
                  </a:lnTo>
                  <a:lnTo>
                    <a:pt x="1660" y="1089"/>
                  </a:lnTo>
                  <a:lnTo>
                    <a:pt x="1663" y="1045"/>
                  </a:lnTo>
                  <a:lnTo>
                    <a:pt x="1665" y="997"/>
                  </a:lnTo>
                  <a:lnTo>
                    <a:pt x="1665" y="997"/>
                  </a:lnTo>
                  <a:lnTo>
                    <a:pt x="1663" y="949"/>
                  </a:lnTo>
                  <a:lnTo>
                    <a:pt x="1660" y="905"/>
                  </a:lnTo>
                  <a:lnTo>
                    <a:pt x="1650" y="862"/>
                  </a:lnTo>
                  <a:lnTo>
                    <a:pt x="1634" y="820"/>
                  </a:lnTo>
                  <a:lnTo>
                    <a:pt x="1617" y="779"/>
                  </a:lnTo>
                  <a:lnTo>
                    <a:pt x="1595" y="746"/>
                  </a:lnTo>
                  <a:lnTo>
                    <a:pt x="1573" y="713"/>
                  </a:lnTo>
                  <a:lnTo>
                    <a:pt x="1542" y="680"/>
                  </a:lnTo>
                  <a:lnTo>
                    <a:pt x="1510" y="654"/>
                  </a:lnTo>
                  <a:lnTo>
                    <a:pt x="1477" y="628"/>
                  </a:lnTo>
                  <a:lnTo>
                    <a:pt x="1440" y="610"/>
                  </a:lnTo>
                  <a:lnTo>
                    <a:pt x="1398" y="593"/>
                  </a:lnTo>
                  <a:lnTo>
                    <a:pt x="1354" y="577"/>
                  </a:lnTo>
                  <a:lnTo>
                    <a:pt x="1306" y="571"/>
                  </a:lnTo>
                  <a:lnTo>
                    <a:pt x="1259" y="564"/>
                  </a:lnTo>
                  <a:lnTo>
                    <a:pt x="1207" y="553"/>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3600">
                <a:solidFill>
                  <a:schemeClr val="tx1">
                    <a:alpha val="18000"/>
                  </a:schemeClr>
                </a:solidFill>
              </a:endParaRPr>
            </a:p>
          </p:txBody>
        </p:sp>
        <p:sp>
          <p:nvSpPr>
            <p:cNvPr id="17" name="Freeform 16">
              <a:extLst>
                <a:ext uri="{FF2B5EF4-FFF2-40B4-BE49-F238E27FC236}">
                  <a16:creationId xmlns:a16="http://schemas.microsoft.com/office/drawing/2014/main" id="{2E1B7D25-A21B-7D47-A756-AA957CA1CD69}"/>
                </a:ext>
              </a:extLst>
            </p:cNvPr>
            <p:cNvSpPr>
              <a:spLocks noChangeArrowheads="1"/>
            </p:cNvSpPr>
            <p:nvPr/>
          </p:nvSpPr>
          <p:spPr bwMode="auto">
            <a:xfrm>
              <a:off x="3505200" y="4389438"/>
              <a:ext cx="828675" cy="215900"/>
            </a:xfrm>
            <a:custGeom>
              <a:avLst/>
              <a:gdLst>
                <a:gd name="T0" fmla="*/ 0 w 2302"/>
                <a:gd name="T1" fmla="*/ 599 h 600"/>
                <a:gd name="T2" fmla="*/ 2301 w 2302"/>
                <a:gd name="T3" fmla="*/ 599 h 600"/>
                <a:gd name="T4" fmla="*/ 2301 w 2302"/>
                <a:gd name="T5" fmla="*/ 0 h 600"/>
                <a:gd name="T6" fmla="*/ 0 w 2302"/>
                <a:gd name="T7" fmla="*/ 0 h 600"/>
                <a:gd name="T8" fmla="*/ 0 w 2302"/>
                <a:gd name="T9" fmla="*/ 599 h 600"/>
              </a:gdLst>
              <a:ahLst/>
              <a:cxnLst>
                <a:cxn ang="0">
                  <a:pos x="T0" y="T1"/>
                </a:cxn>
                <a:cxn ang="0">
                  <a:pos x="T2" y="T3"/>
                </a:cxn>
                <a:cxn ang="0">
                  <a:pos x="T4" y="T5"/>
                </a:cxn>
                <a:cxn ang="0">
                  <a:pos x="T6" y="T7"/>
                </a:cxn>
                <a:cxn ang="0">
                  <a:pos x="T8" y="T9"/>
                </a:cxn>
              </a:cxnLst>
              <a:rect l="0" t="0" r="r" b="b"/>
              <a:pathLst>
                <a:path w="2302" h="600">
                  <a:moveTo>
                    <a:pt x="0" y="599"/>
                  </a:moveTo>
                  <a:lnTo>
                    <a:pt x="2301" y="599"/>
                  </a:lnTo>
                  <a:lnTo>
                    <a:pt x="2301" y="0"/>
                  </a:lnTo>
                  <a:lnTo>
                    <a:pt x="0" y="0"/>
                  </a:lnTo>
                  <a:lnTo>
                    <a:pt x="0" y="599"/>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3600">
                <a:solidFill>
                  <a:schemeClr val="tx1">
                    <a:alpha val="18000"/>
                  </a:schemeClr>
                </a:solidFill>
              </a:endParaRPr>
            </a:p>
          </p:txBody>
        </p:sp>
      </p:grpSp>
    </p:spTree>
    <p:extLst>
      <p:ext uri="{BB962C8B-B14F-4D97-AF65-F5344CB8AC3E}">
        <p14:creationId xmlns:p14="http://schemas.microsoft.com/office/powerpoint/2010/main" val="3451061854"/>
      </p:ext>
    </p:extLst>
  </p:cSld>
  <p:clrMapOvr>
    <a:masterClrMapping/>
  </p:clrMapOvr>
  <p:hf hdr="0" ftr="0" dt="0"/>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1_Divder Gold">
    <p:bg>
      <p:bgPr>
        <a:solidFill>
          <a:schemeClr val="accent3"/>
        </a:solidFill>
        <a:effectLst/>
      </p:bgPr>
    </p:bg>
    <p:spTree>
      <p:nvGrpSpPr>
        <p:cNvPr id="1" name=""/>
        <p:cNvGrpSpPr/>
        <p:nvPr/>
      </p:nvGrpSpPr>
      <p:grpSpPr>
        <a:xfrm>
          <a:off x="0" y="0"/>
          <a:ext cx="0" cy="0"/>
          <a:chOff x="0" y="0"/>
          <a:chExt cx="0" cy="0"/>
        </a:xfrm>
      </p:grpSpPr>
      <p:grpSp>
        <p:nvGrpSpPr>
          <p:cNvPr id="4" name="Group 3"/>
          <p:cNvGrpSpPr/>
          <p:nvPr/>
        </p:nvGrpSpPr>
        <p:grpSpPr>
          <a:xfrm>
            <a:off x="-1585" y="0"/>
            <a:ext cx="8698843" cy="6858000"/>
            <a:chOff x="-1588" y="941388"/>
            <a:chExt cx="7186613" cy="5665787"/>
          </a:xfrm>
          <a:solidFill>
            <a:srgbClr val="F3B20C"/>
          </a:solidFill>
        </p:grpSpPr>
        <p:sp>
          <p:nvSpPr>
            <p:cNvPr id="36" name="Freeform 35"/>
            <p:cNvSpPr>
              <a:spLocks noChangeArrowheads="1"/>
            </p:cNvSpPr>
            <p:nvPr/>
          </p:nvSpPr>
          <p:spPr bwMode="auto">
            <a:xfrm>
              <a:off x="-1588" y="5940425"/>
              <a:ext cx="2492376" cy="666750"/>
            </a:xfrm>
            <a:custGeom>
              <a:avLst/>
              <a:gdLst>
                <a:gd name="T0" fmla="*/ 3462 w 6925"/>
                <a:gd name="T1" fmla="*/ 1849 h 1850"/>
                <a:gd name="T2" fmla="*/ 0 w 6925"/>
                <a:gd name="T3" fmla="*/ 1849 h 1850"/>
                <a:gd name="T4" fmla="*/ 0 w 6925"/>
                <a:gd name="T5" fmla="*/ 0 h 1850"/>
                <a:gd name="T6" fmla="*/ 6924 w 6925"/>
                <a:gd name="T7" fmla="*/ 0 h 1850"/>
                <a:gd name="T8" fmla="*/ 6924 w 6925"/>
                <a:gd name="T9" fmla="*/ 1849 h 1850"/>
                <a:gd name="T10" fmla="*/ 3462 w 6925"/>
                <a:gd name="T11" fmla="*/ 1849 h 1850"/>
              </a:gdLst>
              <a:ahLst/>
              <a:cxnLst>
                <a:cxn ang="0">
                  <a:pos x="T0" y="T1"/>
                </a:cxn>
                <a:cxn ang="0">
                  <a:pos x="T2" y="T3"/>
                </a:cxn>
                <a:cxn ang="0">
                  <a:pos x="T4" y="T5"/>
                </a:cxn>
                <a:cxn ang="0">
                  <a:pos x="T6" y="T7"/>
                </a:cxn>
                <a:cxn ang="0">
                  <a:pos x="T8" y="T9"/>
                </a:cxn>
                <a:cxn ang="0">
                  <a:pos x="T10" y="T11"/>
                </a:cxn>
              </a:cxnLst>
              <a:rect l="0" t="0" r="r" b="b"/>
              <a:pathLst>
                <a:path w="6925" h="1850">
                  <a:moveTo>
                    <a:pt x="3462" y="1849"/>
                  </a:moveTo>
                  <a:lnTo>
                    <a:pt x="0" y="1849"/>
                  </a:lnTo>
                  <a:lnTo>
                    <a:pt x="0" y="0"/>
                  </a:lnTo>
                  <a:lnTo>
                    <a:pt x="6924" y="0"/>
                  </a:lnTo>
                  <a:lnTo>
                    <a:pt x="6924" y="1849"/>
                  </a:lnTo>
                  <a:lnTo>
                    <a:pt x="3462" y="1849"/>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3600"/>
            </a:p>
          </p:txBody>
        </p:sp>
        <p:sp>
          <p:nvSpPr>
            <p:cNvPr id="37" name="Freeform 36"/>
            <p:cNvSpPr>
              <a:spLocks noChangeArrowheads="1"/>
            </p:cNvSpPr>
            <p:nvPr/>
          </p:nvSpPr>
          <p:spPr bwMode="auto">
            <a:xfrm>
              <a:off x="3981450" y="941388"/>
              <a:ext cx="3203575" cy="3908425"/>
            </a:xfrm>
            <a:custGeom>
              <a:avLst/>
              <a:gdLst>
                <a:gd name="T0" fmla="*/ 8858 w 8898"/>
                <a:gd name="T1" fmla="*/ 1740 h 10858"/>
                <a:gd name="T2" fmla="*/ 8788 w 8898"/>
                <a:gd name="T3" fmla="*/ 1364 h 10858"/>
                <a:gd name="T4" fmla="*/ 8687 w 8898"/>
                <a:gd name="T5" fmla="*/ 1001 h 10858"/>
                <a:gd name="T6" fmla="*/ 8547 w 8898"/>
                <a:gd name="T7" fmla="*/ 656 h 10858"/>
                <a:gd name="T8" fmla="*/ 8377 w 8898"/>
                <a:gd name="T9" fmla="*/ 326 h 10858"/>
                <a:gd name="T10" fmla="*/ 8171 w 8898"/>
                <a:gd name="T11" fmla="*/ 22 h 10858"/>
                <a:gd name="T12" fmla="*/ 0 w 8898"/>
                <a:gd name="T13" fmla="*/ 0 h 10858"/>
                <a:gd name="T14" fmla="*/ 2422 w 8898"/>
                <a:gd name="T15" fmla="*/ 10857 h 10858"/>
                <a:gd name="T16" fmla="*/ 4803 w 8898"/>
                <a:gd name="T17" fmla="*/ 6187 h 10858"/>
                <a:gd name="T18" fmla="*/ 5271 w 8898"/>
                <a:gd name="T19" fmla="*/ 6170 h 10858"/>
                <a:gd name="T20" fmla="*/ 5717 w 8898"/>
                <a:gd name="T21" fmla="*/ 6113 h 10858"/>
                <a:gd name="T22" fmla="*/ 6132 w 8898"/>
                <a:gd name="T23" fmla="*/ 6017 h 10858"/>
                <a:gd name="T24" fmla="*/ 6525 w 8898"/>
                <a:gd name="T25" fmla="*/ 5881 h 10858"/>
                <a:gd name="T26" fmla="*/ 6888 w 8898"/>
                <a:gd name="T27" fmla="*/ 5720 h 10858"/>
                <a:gd name="T28" fmla="*/ 7229 w 8898"/>
                <a:gd name="T29" fmla="*/ 5523 h 10858"/>
                <a:gd name="T30" fmla="*/ 7535 w 8898"/>
                <a:gd name="T31" fmla="*/ 5300 h 10858"/>
                <a:gd name="T32" fmla="*/ 7811 w 8898"/>
                <a:gd name="T33" fmla="*/ 5046 h 10858"/>
                <a:gd name="T34" fmla="*/ 8060 w 8898"/>
                <a:gd name="T35" fmla="*/ 4771 h 10858"/>
                <a:gd name="T36" fmla="*/ 8278 w 8898"/>
                <a:gd name="T37" fmla="*/ 4478 h 10858"/>
                <a:gd name="T38" fmla="*/ 8466 w 8898"/>
                <a:gd name="T39" fmla="*/ 4159 h 10858"/>
                <a:gd name="T40" fmla="*/ 8619 w 8898"/>
                <a:gd name="T41" fmla="*/ 3818 h 10858"/>
                <a:gd name="T42" fmla="*/ 8740 w 8898"/>
                <a:gd name="T43" fmla="*/ 3464 h 10858"/>
                <a:gd name="T44" fmla="*/ 8827 w 8898"/>
                <a:gd name="T45" fmla="*/ 3097 h 10858"/>
                <a:gd name="T46" fmla="*/ 8879 w 8898"/>
                <a:gd name="T47" fmla="*/ 2712 h 10858"/>
                <a:gd name="T48" fmla="*/ 8897 w 8898"/>
                <a:gd name="T49" fmla="*/ 2323 h 10858"/>
                <a:gd name="T50" fmla="*/ 8879 w 8898"/>
                <a:gd name="T51" fmla="*/ 1932 h 10858"/>
                <a:gd name="T52" fmla="*/ 6475 w 8898"/>
                <a:gd name="T53" fmla="*/ 2417 h 10858"/>
                <a:gd name="T54" fmla="*/ 6458 w 8898"/>
                <a:gd name="T55" fmla="*/ 2596 h 10858"/>
                <a:gd name="T56" fmla="*/ 6427 w 8898"/>
                <a:gd name="T57" fmla="*/ 2771 h 10858"/>
                <a:gd name="T58" fmla="*/ 6379 w 8898"/>
                <a:gd name="T59" fmla="*/ 2937 h 10858"/>
                <a:gd name="T60" fmla="*/ 6322 w 8898"/>
                <a:gd name="T61" fmla="*/ 3090 h 10858"/>
                <a:gd name="T62" fmla="*/ 6248 w 8898"/>
                <a:gd name="T63" fmla="*/ 3239 h 10858"/>
                <a:gd name="T64" fmla="*/ 6156 w 8898"/>
                <a:gd name="T65" fmla="*/ 3374 h 10858"/>
                <a:gd name="T66" fmla="*/ 6055 w 8898"/>
                <a:gd name="T67" fmla="*/ 3497 h 10858"/>
                <a:gd name="T68" fmla="*/ 5937 w 8898"/>
                <a:gd name="T69" fmla="*/ 3608 h 10858"/>
                <a:gd name="T70" fmla="*/ 5806 w 8898"/>
                <a:gd name="T71" fmla="*/ 3704 h 10858"/>
                <a:gd name="T72" fmla="*/ 5662 w 8898"/>
                <a:gd name="T73" fmla="*/ 3792 h 10858"/>
                <a:gd name="T74" fmla="*/ 5509 w 8898"/>
                <a:gd name="T75" fmla="*/ 3862 h 10858"/>
                <a:gd name="T76" fmla="*/ 5343 w 8898"/>
                <a:gd name="T77" fmla="*/ 3919 h 10858"/>
                <a:gd name="T78" fmla="*/ 5168 w 8898"/>
                <a:gd name="T79" fmla="*/ 3967 h 10858"/>
                <a:gd name="T80" fmla="*/ 4980 w 8898"/>
                <a:gd name="T81" fmla="*/ 3993 h 10858"/>
                <a:gd name="T82" fmla="*/ 4783 w 8898"/>
                <a:gd name="T83" fmla="*/ 4010 h 10858"/>
                <a:gd name="T84" fmla="*/ 2422 w 8898"/>
                <a:gd name="T85" fmla="*/ 4010 h 10858"/>
                <a:gd name="T86" fmla="*/ 4683 w 8898"/>
                <a:gd name="T87" fmla="*/ 616 h 10858"/>
                <a:gd name="T88" fmla="*/ 4884 w 8898"/>
                <a:gd name="T89" fmla="*/ 625 h 10858"/>
                <a:gd name="T90" fmla="*/ 5074 w 8898"/>
                <a:gd name="T91" fmla="*/ 647 h 10858"/>
                <a:gd name="T92" fmla="*/ 5258 w 8898"/>
                <a:gd name="T93" fmla="*/ 686 h 10858"/>
                <a:gd name="T94" fmla="*/ 5428 w 8898"/>
                <a:gd name="T95" fmla="*/ 739 h 10858"/>
                <a:gd name="T96" fmla="*/ 5586 w 8898"/>
                <a:gd name="T97" fmla="*/ 804 h 10858"/>
                <a:gd name="T98" fmla="*/ 5734 w 8898"/>
                <a:gd name="T99" fmla="*/ 887 h 10858"/>
                <a:gd name="T100" fmla="*/ 5874 w 8898"/>
                <a:gd name="T101" fmla="*/ 979 h 10858"/>
                <a:gd name="T102" fmla="*/ 5996 w 8898"/>
                <a:gd name="T103" fmla="*/ 1086 h 10858"/>
                <a:gd name="T104" fmla="*/ 6108 w 8898"/>
                <a:gd name="T105" fmla="*/ 1204 h 10858"/>
                <a:gd name="T106" fmla="*/ 6204 w 8898"/>
                <a:gd name="T107" fmla="*/ 1335 h 10858"/>
                <a:gd name="T108" fmla="*/ 6287 w 8898"/>
                <a:gd name="T109" fmla="*/ 1480 h 10858"/>
                <a:gd name="T110" fmla="*/ 6353 w 8898"/>
                <a:gd name="T111" fmla="*/ 1633 h 10858"/>
                <a:gd name="T112" fmla="*/ 6405 w 8898"/>
                <a:gd name="T113" fmla="*/ 1790 h 10858"/>
                <a:gd name="T114" fmla="*/ 6445 w 8898"/>
                <a:gd name="T115" fmla="*/ 1960 h 10858"/>
                <a:gd name="T116" fmla="*/ 6466 w 8898"/>
                <a:gd name="T117" fmla="*/ 2140 h 10858"/>
                <a:gd name="T118" fmla="*/ 6475 w 8898"/>
                <a:gd name="T119" fmla="*/ 2323 h 108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898" h="10858">
                  <a:moveTo>
                    <a:pt x="8879" y="1932"/>
                  </a:moveTo>
                  <a:lnTo>
                    <a:pt x="8858" y="1740"/>
                  </a:lnTo>
                  <a:lnTo>
                    <a:pt x="8827" y="1552"/>
                  </a:lnTo>
                  <a:lnTo>
                    <a:pt x="8788" y="1364"/>
                  </a:lnTo>
                  <a:lnTo>
                    <a:pt x="8740" y="1180"/>
                  </a:lnTo>
                  <a:lnTo>
                    <a:pt x="8687" y="1001"/>
                  </a:lnTo>
                  <a:lnTo>
                    <a:pt x="8619" y="826"/>
                  </a:lnTo>
                  <a:lnTo>
                    <a:pt x="8547" y="656"/>
                  </a:lnTo>
                  <a:lnTo>
                    <a:pt x="8466" y="485"/>
                  </a:lnTo>
                  <a:lnTo>
                    <a:pt x="8377" y="326"/>
                  </a:lnTo>
                  <a:lnTo>
                    <a:pt x="8278" y="175"/>
                  </a:lnTo>
                  <a:lnTo>
                    <a:pt x="8171" y="22"/>
                  </a:lnTo>
                  <a:lnTo>
                    <a:pt x="8154" y="0"/>
                  </a:lnTo>
                  <a:lnTo>
                    <a:pt x="0" y="0"/>
                  </a:lnTo>
                  <a:lnTo>
                    <a:pt x="0" y="10857"/>
                  </a:lnTo>
                  <a:lnTo>
                    <a:pt x="2422" y="10857"/>
                  </a:lnTo>
                  <a:lnTo>
                    <a:pt x="2422" y="6187"/>
                  </a:lnTo>
                  <a:lnTo>
                    <a:pt x="4803" y="6187"/>
                  </a:lnTo>
                  <a:lnTo>
                    <a:pt x="5043" y="6183"/>
                  </a:lnTo>
                  <a:lnTo>
                    <a:pt x="5271" y="6170"/>
                  </a:lnTo>
                  <a:lnTo>
                    <a:pt x="5498" y="6144"/>
                  </a:lnTo>
                  <a:lnTo>
                    <a:pt x="5717" y="6113"/>
                  </a:lnTo>
                  <a:lnTo>
                    <a:pt x="5926" y="6069"/>
                  </a:lnTo>
                  <a:lnTo>
                    <a:pt x="6132" y="6017"/>
                  </a:lnTo>
                  <a:lnTo>
                    <a:pt x="6333" y="5953"/>
                  </a:lnTo>
                  <a:lnTo>
                    <a:pt x="6525" y="5881"/>
                  </a:lnTo>
                  <a:lnTo>
                    <a:pt x="6709" y="5805"/>
                  </a:lnTo>
                  <a:lnTo>
                    <a:pt x="6888" y="5720"/>
                  </a:lnTo>
                  <a:lnTo>
                    <a:pt x="7063" y="5626"/>
                  </a:lnTo>
                  <a:lnTo>
                    <a:pt x="7229" y="5523"/>
                  </a:lnTo>
                  <a:lnTo>
                    <a:pt x="7384" y="5411"/>
                  </a:lnTo>
                  <a:lnTo>
                    <a:pt x="7535" y="5300"/>
                  </a:lnTo>
                  <a:lnTo>
                    <a:pt x="7677" y="5175"/>
                  </a:lnTo>
                  <a:lnTo>
                    <a:pt x="7811" y="5046"/>
                  </a:lnTo>
                  <a:lnTo>
                    <a:pt x="7940" y="4913"/>
                  </a:lnTo>
                  <a:lnTo>
                    <a:pt x="8060" y="4771"/>
                  </a:lnTo>
                  <a:lnTo>
                    <a:pt x="8171" y="4629"/>
                  </a:lnTo>
                  <a:lnTo>
                    <a:pt x="8278" y="4478"/>
                  </a:lnTo>
                  <a:lnTo>
                    <a:pt x="8377" y="4319"/>
                  </a:lnTo>
                  <a:lnTo>
                    <a:pt x="8466" y="4159"/>
                  </a:lnTo>
                  <a:lnTo>
                    <a:pt x="8547" y="3993"/>
                  </a:lnTo>
                  <a:lnTo>
                    <a:pt x="8619" y="3818"/>
                  </a:lnTo>
                  <a:lnTo>
                    <a:pt x="8687" y="3643"/>
                  </a:lnTo>
                  <a:lnTo>
                    <a:pt x="8740" y="3464"/>
                  </a:lnTo>
                  <a:lnTo>
                    <a:pt x="8788" y="3280"/>
                  </a:lnTo>
                  <a:lnTo>
                    <a:pt x="8827" y="3097"/>
                  </a:lnTo>
                  <a:lnTo>
                    <a:pt x="8858" y="2905"/>
                  </a:lnTo>
                  <a:lnTo>
                    <a:pt x="8879" y="2712"/>
                  </a:lnTo>
                  <a:lnTo>
                    <a:pt x="8893" y="2520"/>
                  </a:lnTo>
                  <a:lnTo>
                    <a:pt x="8897" y="2323"/>
                  </a:lnTo>
                  <a:lnTo>
                    <a:pt x="8893" y="2126"/>
                  </a:lnTo>
                  <a:lnTo>
                    <a:pt x="8879" y="1932"/>
                  </a:lnTo>
                  <a:close/>
                  <a:moveTo>
                    <a:pt x="6475" y="2323"/>
                  </a:moveTo>
                  <a:lnTo>
                    <a:pt x="6475" y="2417"/>
                  </a:lnTo>
                  <a:lnTo>
                    <a:pt x="6466" y="2507"/>
                  </a:lnTo>
                  <a:lnTo>
                    <a:pt x="6458" y="2596"/>
                  </a:lnTo>
                  <a:lnTo>
                    <a:pt x="6445" y="2686"/>
                  </a:lnTo>
                  <a:lnTo>
                    <a:pt x="6427" y="2771"/>
                  </a:lnTo>
                  <a:lnTo>
                    <a:pt x="6405" y="2856"/>
                  </a:lnTo>
                  <a:lnTo>
                    <a:pt x="6379" y="2937"/>
                  </a:lnTo>
                  <a:lnTo>
                    <a:pt x="6353" y="3014"/>
                  </a:lnTo>
                  <a:lnTo>
                    <a:pt x="6322" y="3090"/>
                  </a:lnTo>
                  <a:lnTo>
                    <a:pt x="6287" y="3167"/>
                  </a:lnTo>
                  <a:lnTo>
                    <a:pt x="6248" y="3239"/>
                  </a:lnTo>
                  <a:lnTo>
                    <a:pt x="6204" y="3307"/>
                  </a:lnTo>
                  <a:lnTo>
                    <a:pt x="6156" y="3374"/>
                  </a:lnTo>
                  <a:lnTo>
                    <a:pt x="6108" y="3438"/>
                  </a:lnTo>
                  <a:lnTo>
                    <a:pt x="6055" y="3497"/>
                  </a:lnTo>
                  <a:lnTo>
                    <a:pt x="5996" y="3556"/>
                  </a:lnTo>
                  <a:lnTo>
                    <a:pt x="5937" y="3608"/>
                  </a:lnTo>
                  <a:lnTo>
                    <a:pt x="5874" y="3661"/>
                  </a:lnTo>
                  <a:lnTo>
                    <a:pt x="5806" y="3704"/>
                  </a:lnTo>
                  <a:lnTo>
                    <a:pt x="5734" y="3748"/>
                  </a:lnTo>
                  <a:lnTo>
                    <a:pt x="5662" y="3792"/>
                  </a:lnTo>
                  <a:lnTo>
                    <a:pt x="5586" y="3827"/>
                  </a:lnTo>
                  <a:lnTo>
                    <a:pt x="5509" y="3862"/>
                  </a:lnTo>
                  <a:lnTo>
                    <a:pt x="5428" y="3892"/>
                  </a:lnTo>
                  <a:lnTo>
                    <a:pt x="5343" y="3919"/>
                  </a:lnTo>
                  <a:lnTo>
                    <a:pt x="5258" y="3945"/>
                  </a:lnTo>
                  <a:lnTo>
                    <a:pt x="5168" y="3967"/>
                  </a:lnTo>
                  <a:lnTo>
                    <a:pt x="5074" y="3980"/>
                  </a:lnTo>
                  <a:lnTo>
                    <a:pt x="4980" y="3993"/>
                  </a:lnTo>
                  <a:lnTo>
                    <a:pt x="4882" y="4006"/>
                  </a:lnTo>
                  <a:lnTo>
                    <a:pt x="4783" y="4010"/>
                  </a:lnTo>
                  <a:lnTo>
                    <a:pt x="4681" y="4010"/>
                  </a:lnTo>
                  <a:lnTo>
                    <a:pt x="2422" y="4010"/>
                  </a:lnTo>
                  <a:lnTo>
                    <a:pt x="2422" y="616"/>
                  </a:lnTo>
                  <a:lnTo>
                    <a:pt x="4683" y="616"/>
                  </a:lnTo>
                  <a:lnTo>
                    <a:pt x="4786" y="621"/>
                  </a:lnTo>
                  <a:lnTo>
                    <a:pt x="4884" y="625"/>
                  </a:lnTo>
                  <a:lnTo>
                    <a:pt x="4980" y="634"/>
                  </a:lnTo>
                  <a:lnTo>
                    <a:pt x="5074" y="647"/>
                  </a:lnTo>
                  <a:lnTo>
                    <a:pt x="5168" y="664"/>
                  </a:lnTo>
                  <a:lnTo>
                    <a:pt x="5258" y="686"/>
                  </a:lnTo>
                  <a:lnTo>
                    <a:pt x="5343" y="712"/>
                  </a:lnTo>
                  <a:lnTo>
                    <a:pt x="5428" y="739"/>
                  </a:lnTo>
                  <a:lnTo>
                    <a:pt x="5509" y="769"/>
                  </a:lnTo>
                  <a:lnTo>
                    <a:pt x="5586" y="804"/>
                  </a:lnTo>
                  <a:lnTo>
                    <a:pt x="5662" y="844"/>
                  </a:lnTo>
                  <a:lnTo>
                    <a:pt x="5734" y="887"/>
                  </a:lnTo>
                  <a:lnTo>
                    <a:pt x="5806" y="931"/>
                  </a:lnTo>
                  <a:lnTo>
                    <a:pt x="5874" y="979"/>
                  </a:lnTo>
                  <a:lnTo>
                    <a:pt x="5937" y="1027"/>
                  </a:lnTo>
                  <a:lnTo>
                    <a:pt x="5996" y="1086"/>
                  </a:lnTo>
                  <a:lnTo>
                    <a:pt x="6055" y="1145"/>
                  </a:lnTo>
                  <a:lnTo>
                    <a:pt x="6108" y="1204"/>
                  </a:lnTo>
                  <a:lnTo>
                    <a:pt x="6156" y="1268"/>
                  </a:lnTo>
                  <a:lnTo>
                    <a:pt x="6204" y="1335"/>
                  </a:lnTo>
                  <a:lnTo>
                    <a:pt x="6248" y="1407"/>
                  </a:lnTo>
                  <a:lnTo>
                    <a:pt x="6287" y="1480"/>
                  </a:lnTo>
                  <a:lnTo>
                    <a:pt x="6322" y="1552"/>
                  </a:lnTo>
                  <a:lnTo>
                    <a:pt x="6353" y="1633"/>
                  </a:lnTo>
                  <a:lnTo>
                    <a:pt x="6379" y="1709"/>
                  </a:lnTo>
                  <a:lnTo>
                    <a:pt x="6405" y="1790"/>
                  </a:lnTo>
                  <a:lnTo>
                    <a:pt x="6427" y="1875"/>
                  </a:lnTo>
                  <a:lnTo>
                    <a:pt x="6445" y="1960"/>
                  </a:lnTo>
                  <a:lnTo>
                    <a:pt x="6458" y="2050"/>
                  </a:lnTo>
                  <a:lnTo>
                    <a:pt x="6466" y="2140"/>
                  </a:lnTo>
                  <a:lnTo>
                    <a:pt x="6475" y="2234"/>
                  </a:lnTo>
                  <a:lnTo>
                    <a:pt x="6475" y="2323"/>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3600"/>
            </a:p>
          </p:txBody>
        </p:sp>
        <p:sp>
          <p:nvSpPr>
            <p:cNvPr id="38" name="Freeform 37"/>
            <p:cNvSpPr>
              <a:spLocks noChangeArrowheads="1"/>
            </p:cNvSpPr>
            <p:nvPr/>
          </p:nvSpPr>
          <p:spPr bwMode="auto">
            <a:xfrm>
              <a:off x="-1588" y="941388"/>
              <a:ext cx="3186113" cy="3908425"/>
            </a:xfrm>
            <a:custGeom>
              <a:avLst/>
              <a:gdLst>
                <a:gd name="T0" fmla="*/ 6190 w 8851"/>
                <a:gd name="T1" fmla="*/ 5470 h 10858"/>
                <a:gd name="T2" fmla="*/ 6413 w 8851"/>
                <a:gd name="T3" fmla="*/ 5374 h 10858"/>
                <a:gd name="T4" fmla="*/ 6627 w 8851"/>
                <a:gd name="T5" fmla="*/ 5263 h 10858"/>
                <a:gd name="T6" fmla="*/ 6837 w 8851"/>
                <a:gd name="T7" fmla="*/ 5132 h 10858"/>
                <a:gd name="T8" fmla="*/ 7038 w 8851"/>
                <a:gd name="T9" fmla="*/ 4992 h 10858"/>
                <a:gd name="T10" fmla="*/ 7230 w 8851"/>
                <a:gd name="T11" fmla="*/ 4830 h 10858"/>
                <a:gd name="T12" fmla="*/ 7414 w 8851"/>
                <a:gd name="T13" fmla="*/ 4660 h 10858"/>
                <a:gd name="T14" fmla="*/ 7584 w 8851"/>
                <a:gd name="T15" fmla="*/ 4467 h 10858"/>
                <a:gd name="T16" fmla="*/ 7742 w 8851"/>
                <a:gd name="T17" fmla="*/ 4266 h 10858"/>
                <a:gd name="T18" fmla="*/ 7882 w 8851"/>
                <a:gd name="T19" fmla="*/ 4048 h 10858"/>
                <a:gd name="T20" fmla="*/ 8008 w 8851"/>
                <a:gd name="T21" fmla="*/ 3812 h 10858"/>
                <a:gd name="T22" fmla="*/ 8120 w 8851"/>
                <a:gd name="T23" fmla="*/ 3562 h 10858"/>
                <a:gd name="T24" fmla="*/ 8203 w 8851"/>
                <a:gd name="T25" fmla="*/ 3300 h 10858"/>
                <a:gd name="T26" fmla="*/ 8273 w 8851"/>
                <a:gd name="T27" fmla="*/ 3020 h 10858"/>
                <a:gd name="T28" fmla="*/ 8317 w 8851"/>
                <a:gd name="T29" fmla="*/ 2728 h 10858"/>
                <a:gd name="T30" fmla="*/ 8343 w 8851"/>
                <a:gd name="T31" fmla="*/ 2417 h 10858"/>
                <a:gd name="T32" fmla="*/ 8338 w 8851"/>
                <a:gd name="T33" fmla="*/ 2065 h 10858"/>
                <a:gd name="T34" fmla="*/ 8308 w 8851"/>
                <a:gd name="T35" fmla="*/ 1685 h 10858"/>
                <a:gd name="T36" fmla="*/ 8238 w 8851"/>
                <a:gd name="T37" fmla="*/ 1313 h 10858"/>
                <a:gd name="T38" fmla="*/ 8135 w 8851"/>
                <a:gd name="T39" fmla="*/ 959 h 10858"/>
                <a:gd name="T40" fmla="*/ 8000 w 8851"/>
                <a:gd name="T41" fmla="*/ 618 h 10858"/>
                <a:gd name="T42" fmla="*/ 7834 w 8851"/>
                <a:gd name="T43" fmla="*/ 293 h 10858"/>
                <a:gd name="T44" fmla="*/ 7637 w 8851"/>
                <a:gd name="T45" fmla="*/ 0 h 10858"/>
                <a:gd name="T46" fmla="*/ 0 w 8851"/>
                <a:gd name="T47" fmla="*/ 10857 h 10858"/>
                <a:gd name="T48" fmla="*/ 1882 w 8851"/>
                <a:gd name="T49" fmla="*/ 5910 h 10858"/>
                <a:gd name="T50" fmla="*/ 6043 w 8851"/>
                <a:gd name="T51" fmla="*/ 10855 h 10858"/>
                <a:gd name="T52" fmla="*/ 6078 w 8851"/>
                <a:gd name="T53" fmla="*/ 5510 h 10858"/>
                <a:gd name="T54" fmla="*/ 5914 w 8851"/>
                <a:gd name="T55" fmla="*/ 2432 h 10858"/>
                <a:gd name="T56" fmla="*/ 5893 w 8851"/>
                <a:gd name="T57" fmla="*/ 2603 h 10858"/>
                <a:gd name="T58" fmla="*/ 5853 w 8851"/>
                <a:gd name="T59" fmla="*/ 2765 h 10858"/>
                <a:gd name="T60" fmla="*/ 5801 w 8851"/>
                <a:gd name="T61" fmla="*/ 2918 h 10858"/>
                <a:gd name="T62" fmla="*/ 5731 w 8851"/>
                <a:gd name="T63" fmla="*/ 3062 h 10858"/>
                <a:gd name="T64" fmla="*/ 5652 w 8851"/>
                <a:gd name="T65" fmla="*/ 3202 h 10858"/>
                <a:gd name="T66" fmla="*/ 5556 w 8851"/>
                <a:gd name="T67" fmla="*/ 3329 h 10858"/>
                <a:gd name="T68" fmla="*/ 5451 w 8851"/>
                <a:gd name="T69" fmla="*/ 3440 h 10858"/>
                <a:gd name="T70" fmla="*/ 5329 w 8851"/>
                <a:gd name="T71" fmla="*/ 3541 h 10858"/>
                <a:gd name="T72" fmla="*/ 5193 w 8851"/>
                <a:gd name="T73" fmla="*/ 3632 h 10858"/>
                <a:gd name="T74" fmla="*/ 5045 w 8851"/>
                <a:gd name="T75" fmla="*/ 3707 h 10858"/>
                <a:gd name="T76" fmla="*/ 4892 w 8851"/>
                <a:gd name="T77" fmla="*/ 3772 h 10858"/>
                <a:gd name="T78" fmla="*/ 4721 w 8851"/>
                <a:gd name="T79" fmla="*/ 3825 h 10858"/>
                <a:gd name="T80" fmla="*/ 4546 w 8851"/>
                <a:gd name="T81" fmla="*/ 3860 h 10858"/>
                <a:gd name="T82" fmla="*/ 4358 w 8851"/>
                <a:gd name="T83" fmla="*/ 3882 h 10858"/>
                <a:gd name="T84" fmla="*/ 4166 w 8851"/>
                <a:gd name="T85" fmla="*/ 3890 h 10858"/>
                <a:gd name="T86" fmla="*/ 1882 w 8851"/>
                <a:gd name="T87" fmla="*/ 616 h 10858"/>
                <a:gd name="T88" fmla="*/ 4264 w 8851"/>
                <a:gd name="T89" fmla="*/ 621 h 10858"/>
                <a:gd name="T90" fmla="*/ 4452 w 8851"/>
                <a:gd name="T91" fmla="*/ 634 h 10858"/>
                <a:gd name="T92" fmla="*/ 4636 w 8851"/>
                <a:gd name="T93" fmla="*/ 664 h 10858"/>
                <a:gd name="T94" fmla="*/ 4806 w 8851"/>
                <a:gd name="T95" fmla="*/ 708 h 10858"/>
                <a:gd name="T96" fmla="*/ 4968 w 8851"/>
                <a:gd name="T97" fmla="*/ 765 h 10858"/>
                <a:gd name="T98" fmla="*/ 5121 w 8851"/>
                <a:gd name="T99" fmla="*/ 839 h 10858"/>
                <a:gd name="T100" fmla="*/ 5261 w 8851"/>
                <a:gd name="T101" fmla="*/ 922 h 10858"/>
                <a:gd name="T102" fmla="*/ 5392 w 8851"/>
                <a:gd name="T103" fmla="*/ 1014 h 10858"/>
                <a:gd name="T104" fmla="*/ 5504 w 8851"/>
                <a:gd name="T105" fmla="*/ 1125 h 10858"/>
                <a:gd name="T106" fmla="*/ 5604 w 8851"/>
                <a:gd name="T107" fmla="*/ 1244 h 10858"/>
                <a:gd name="T108" fmla="*/ 5692 w 8851"/>
                <a:gd name="T109" fmla="*/ 1379 h 10858"/>
                <a:gd name="T110" fmla="*/ 5766 w 8851"/>
                <a:gd name="T111" fmla="*/ 1519 h 10858"/>
                <a:gd name="T112" fmla="*/ 5827 w 8851"/>
                <a:gd name="T113" fmla="*/ 1668 h 10858"/>
                <a:gd name="T114" fmla="*/ 5875 w 8851"/>
                <a:gd name="T115" fmla="*/ 1825 h 10858"/>
                <a:gd name="T116" fmla="*/ 5906 w 8851"/>
                <a:gd name="T117" fmla="*/ 1995 h 10858"/>
                <a:gd name="T118" fmla="*/ 5919 w 8851"/>
                <a:gd name="T119" fmla="*/ 2166 h 10858"/>
                <a:gd name="T120" fmla="*/ 5919 w 8851"/>
                <a:gd name="T121" fmla="*/ 2343 h 108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8851" h="10858">
                  <a:moveTo>
                    <a:pt x="6078" y="5510"/>
                  </a:moveTo>
                  <a:lnTo>
                    <a:pt x="6190" y="5470"/>
                  </a:lnTo>
                  <a:lnTo>
                    <a:pt x="6301" y="5422"/>
                  </a:lnTo>
                  <a:lnTo>
                    <a:pt x="6413" y="5374"/>
                  </a:lnTo>
                  <a:lnTo>
                    <a:pt x="6520" y="5322"/>
                  </a:lnTo>
                  <a:lnTo>
                    <a:pt x="6627" y="5263"/>
                  </a:lnTo>
                  <a:lnTo>
                    <a:pt x="6734" y="5199"/>
                  </a:lnTo>
                  <a:lnTo>
                    <a:pt x="6837" y="5132"/>
                  </a:lnTo>
                  <a:lnTo>
                    <a:pt x="6940" y="5064"/>
                  </a:lnTo>
                  <a:lnTo>
                    <a:pt x="7038" y="4992"/>
                  </a:lnTo>
                  <a:lnTo>
                    <a:pt x="7136" y="4911"/>
                  </a:lnTo>
                  <a:lnTo>
                    <a:pt x="7230" y="4830"/>
                  </a:lnTo>
                  <a:lnTo>
                    <a:pt x="7324" y="4745"/>
                  </a:lnTo>
                  <a:lnTo>
                    <a:pt x="7414" y="4660"/>
                  </a:lnTo>
                  <a:lnTo>
                    <a:pt x="7499" y="4566"/>
                  </a:lnTo>
                  <a:lnTo>
                    <a:pt x="7584" y="4467"/>
                  </a:lnTo>
                  <a:lnTo>
                    <a:pt x="7665" y="4369"/>
                  </a:lnTo>
                  <a:lnTo>
                    <a:pt x="7742" y="4266"/>
                  </a:lnTo>
                  <a:lnTo>
                    <a:pt x="7814" y="4159"/>
                  </a:lnTo>
                  <a:lnTo>
                    <a:pt x="7882" y="4048"/>
                  </a:lnTo>
                  <a:lnTo>
                    <a:pt x="7949" y="3932"/>
                  </a:lnTo>
                  <a:lnTo>
                    <a:pt x="8008" y="3812"/>
                  </a:lnTo>
                  <a:lnTo>
                    <a:pt x="8067" y="3691"/>
                  </a:lnTo>
                  <a:lnTo>
                    <a:pt x="8120" y="3562"/>
                  </a:lnTo>
                  <a:lnTo>
                    <a:pt x="8164" y="3433"/>
                  </a:lnTo>
                  <a:lnTo>
                    <a:pt x="8203" y="3300"/>
                  </a:lnTo>
                  <a:lnTo>
                    <a:pt x="8242" y="3162"/>
                  </a:lnTo>
                  <a:lnTo>
                    <a:pt x="8273" y="3020"/>
                  </a:lnTo>
                  <a:lnTo>
                    <a:pt x="8299" y="2878"/>
                  </a:lnTo>
                  <a:lnTo>
                    <a:pt x="8317" y="2728"/>
                  </a:lnTo>
                  <a:lnTo>
                    <a:pt x="8334" y="2577"/>
                  </a:lnTo>
                  <a:lnTo>
                    <a:pt x="8343" y="2417"/>
                  </a:lnTo>
                  <a:lnTo>
                    <a:pt x="8343" y="2258"/>
                  </a:lnTo>
                  <a:lnTo>
                    <a:pt x="8338" y="2065"/>
                  </a:lnTo>
                  <a:lnTo>
                    <a:pt x="8330" y="1873"/>
                  </a:lnTo>
                  <a:lnTo>
                    <a:pt x="8308" y="1685"/>
                  </a:lnTo>
                  <a:lnTo>
                    <a:pt x="8277" y="1497"/>
                  </a:lnTo>
                  <a:lnTo>
                    <a:pt x="8238" y="1313"/>
                  </a:lnTo>
                  <a:lnTo>
                    <a:pt x="8194" y="1134"/>
                  </a:lnTo>
                  <a:lnTo>
                    <a:pt x="8135" y="959"/>
                  </a:lnTo>
                  <a:lnTo>
                    <a:pt x="8072" y="785"/>
                  </a:lnTo>
                  <a:lnTo>
                    <a:pt x="8000" y="618"/>
                  </a:lnTo>
                  <a:lnTo>
                    <a:pt x="7919" y="452"/>
                  </a:lnTo>
                  <a:lnTo>
                    <a:pt x="7834" y="293"/>
                  </a:lnTo>
                  <a:lnTo>
                    <a:pt x="7735" y="142"/>
                  </a:lnTo>
                  <a:lnTo>
                    <a:pt x="7637" y="0"/>
                  </a:lnTo>
                  <a:lnTo>
                    <a:pt x="0" y="0"/>
                  </a:lnTo>
                  <a:lnTo>
                    <a:pt x="0" y="10857"/>
                  </a:lnTo>
                  <a:lnTo>
                    <a:pt x="1882" y="10857"/>
                  </a:lnTo>
                  <a:lnTo>
                    <a:pt x="1882" y="5910"/>
                  </a:lnTo>
                  <a:lnTo>
                    <a:pt x="3626" y="5910"/>
                  </a:lnTo>
                  <a:lnTo>
                    <a:pt x="6043" y="10855"/>
                  </a:lnTo>
                  <a:lnTo>
                    <a:pt x="8850" y="10855"/>
                  </a:lnTo>
                  <a:lnTo>
                    <a:pt x="6078" y="5510"/>
                  </a:lnTo>
                  <a:close/>
                  <a:moveTo>
                    <a:pt x="5919" y="2343"/>
                  </a:moveTo>
                  <a:lnTo>
                    <a:pt x="5914" y="2432"/>
                  </a:lnTo>
                  <a:lnTo>
                    <a:pt x="5906" y="2518"/>
                  </a:lnTo>
                  <a:lnTo>
                    <a:pt x="5893" y="2603"/>
                  </a:lnTo>
                  <a:lnTo>
                    <a:pt x="5875" y="2684"/>
                  </a:lnTo>
                  <a:lnTo>
                    <a:pt x="5853" y="2765"/>
                  </a:lnTo>
                  <a:lnTo>
                    <a:pt x="5827" y="2841"/>
                  </a:lnTo>
                  <a:lnTo>
                    <a:pt x="5801" y="2918"/>
                  </a:lnTo>
                  <a:lnTo>
                    <a:pt x="5766" y="2994"/>
                  </a:lnTo>
                  <a:lnTo>
                    <a:pt x="5731" y="3062"/>
                  </a:lnTo>
                  <a:lnTo>
                    <a:pt x="5692" y="3134"/>
                  </a:lnTo>
                  <a:lnTo>
                    <a:pt x="5652" y="3202"/>
                  </a:lnTo>
                  <a:lnTo>
                    <a:pt x="5604" y="3265"/>
                  </a:lnTo>
                  <a:lnTo>
                    <a:pt x="5556" y="3329"/>
                  </a:lnTo>
                  <a:lnTo>
                    <a:pt x="5504" y="3388"/>
                  </a:lnTo>
                  <a:lnTo>
                    <a:pt x="5451" y="3440"/>
                  </a:lnTo>
                  <a:lnTo>
                    <a:pt x="5392" y="3492"/>
                  </a:lnTo>
                  <a:lnTo>
                    <a:pt x="5329" y="3541"/>
                  </a:lnTo>
                  <a:lnTo>
                    <a:pt x="5261" y="3589"/>
                  </a:lnTo>
                  <a:lnTo>
                    <a:pt x="5193" y="3632"/>
                  </a:lnTo>
                  <a:lnTo>
                    <a:pt x="5121" y="3672"/>
                  </a:lnTo>
                  <a:lnTo>
                    <a:pt x="5045" y="3707"/>
                  </a:lnTo>
                  <a:lnTo>
                    <a:pt x="4968" y="3742"/>
                  </a:lnTo>
                  <a:lnTo>
                    <a:pt x="4892" y="3772"/>
                  </a:lnTo>
                  <a:lnTo>
                    <a:pt x="4806" y="3798"/>
                  </a:lnTo>
                  <a:lnTo>
                    <a:pt x="4721" y="3825"/>
                  </a:lnTo>
                  <a:lnTo>
                    <a:pt x="4636" y="3842"/>
                  </a:lnTo>
                  <a:lnTo>
                    <a:pt x="4546" y="3860"/>
                  </a:lnTo>
                  <a:lnTo>
                    <a:pt x="4452" y="3873"/>
                  </a:lnTo>
                  <a:lnTo>
                    <a:pt x="4358" y="3882"/>
                  </a:lnTo>
                  <a:lnTo>
                    <a:pt x="4264" y="3890"/>
                  </a:lnTo>
                  <a:lnTo>
                    <a:pt x="4166" y="3890"/>
                  </a:lnTo>
                  <a:lnTo>
                    <a:pt x="1882" y="3890"/>
                  </a:lnTo>
                  <a:lnTo>
                    <a:pt x="1882" y="616"/>
                  </a:lnTo>
                  <a:lnTo>
                    <a:pt x="4166" y="616"/>
                  </a:lnTo>
                  <a:lnTo>
                    <a:pt x="4264" y="621"/>
                  </a:lnTo>
                  <a:lnTo>
                    <a:pt x="4358" y="625"/>
                  </a:lnTo>
                  <a:lnTo>
                    <a:pt x="4452" y="634"/>
                  </a:lnTo>
                  <a:lnTo>
                    <a:pt x="4546" y="647"/>
                  </a:lnTo>
                  <a:lnTo>
                    <a:pt x="4636" y="664"/>
                  </a:lnTo>
                  <a:lnTo>
                    <a:pt x="4721" y="686"/>
                  </a:lnTo>
                  <a:lnTo>
                    <a:pt x="4806" y="708"/>
                  </a:lnTo>
                  <a:lnTo>
                    <a:pt x="4892" y="734"/>
                  </a:lnTo>
                  <a:lnTo>
                    <a:pt x="4968" y="765"/>
                  </a:lnTo>
                  <a:lnTo>
                    <a:pt x="5045" y="800"/>
                  </a:lnTo>
                  <a:lnTo>
                    <a:pt x="5121" y="839"/>
                  </a:lnTo>
                  <a:lnTo>
                    <a:pt x="5193" y="879"/>
                  </a:lnTo>
                  <a:lnTo>
                    <a:pt x="5261" y="922"/>
                  </a:lnTo>
                  <a:lnTo>
                    <a:pt x="5329" y="966"/>
                  </a:lnTo>
                  <a:lnTo>
                    <a:pt x="5392" y="1014"/>
                  </a:lnTo>
                  <a:lnTo>
                    <a:pt x="5451" y="1066"/>
                  </a:lnTo>
                  <a:lnTo>
                    <a:pt x="5504" y="1125"/>
                  </a:lnTo>
                  <a:lnTo>
                    <a:pt x="5556" y="1185"/>
                  </a:lnTo>
                  <a:lnTo>
                    <a:pt x="5604" y="1244"/>
                  </a:lnTo>
                  <a:lnTo>
                    <a:pt x="5652" y="1311"/>
                  </a:lnTo>
                  <a:lnTo>
                    <a:pt x="5692" y="1379"/>
                  </a:lnTo>
                  <a:lnTo>
                    <a:pt x="5731" y="1447"/>
                  </a:lnTo>
                  <a:lnTo>
                    <a:pt x="5766" y="1519"/>
                  </a:lnTo>
                  <a:lnTo>
                    <a:pt x="5801" y="1591"/>
                  </a:lnTo>
                  <a:lnTo>
                    <a:pt x="5827" y="1668"/>
                  </a:lnTo>
                  <a:lnTo>
                    <a:pt x="5853" y="1748"/>
                  </a:lnTo>
                  <a:lnTo>
                    <a:pt x="5875" y="1825"/>
                  </a:lnTo>
                  <a:lnTo>
                    <a:pt x="5893" y="1910"/>
                  </a:lnTo>
                  <a:lnTo>
                    <a:pt x="5906" y="1995"/>
                  </a:lnTo>
                  <a:lnTo>
                    <a:pt x="5914" y="2081"/>
                  </a:lnTo>
                  <a:lnTo>
                    <a:pt x="5919" y="2166"/>
                  </a:lnTo>
                  <a:lnTo>
                    <a:pt x="5923" y="2255"/>
                  </a:lnTo>
                  <a:lnTo>
                    <a:pt x="5919" y="2343"/>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3600"/>
            </a:p>
          </p:txBody>
        </p:sp>
      </p:grpSp>
      <p:sp>
        <p:nvSpPr>
          <p:cNvPr id="2" name="Title 1"/>
          <p:cNvSpPr>
            <a:spLocks noGrp="1"/>
          </p:cNvSpPr>
          <p:nvPr>
            <p:ph type="title"/>
          </p:nvPr>
        </p:nvSpPr>
        <p:spPr>
          <a:xfrm>
            <a:off x="423866" y="4874559"/>
            <a:ext cx="7375431" cy="1010512"/>
          </a:xfrm>
        </p:spPr>
        <p:txBody>
          <a:bodyPr lIns="0" anchor="ctr">
            <a:normAutofit/>
          </a:bodyPr>
          <a:lstStyle>
            <a:lvl1pPr>
              <a:defRPr sz="4800">
                <a:solidFill>
                  <a:schemeClr val="bg1"/>
                </a:solidFill>
              </a:defRPr>
            </a:lvl1pPr>
          </a:lstStyle>
          <a:p>
            <a:r>
              <a:rPr lang="en-US"/>
              <a:t>Click to edit Master title style</a:t>
            </a:r>
          </a:p>
        </p:txBody>
      </p:sp>
      <p:sp>
        <p:nvSpPr>
          <p:cNvPr id="35" name="Slide Number Placeholder 5"/>
          <p:cNvSpPr txBox="1">
            <a:spLocks/>
          </p:cNvSpPr>
          <p:nvPr/>
        </p:nvSpPr>
        <p:spPr>
          <a:xfrm>
            <a:off x="372037" y="6356353"/>
            <a:ext cx="3168607" cy="365125"/>
          </a:xfrm>
          <a:prstGeom prst="rect">
            <a:avLst/>
          </a:prstGeom>
        </p:spPr>
        <p:txBody>
          <a:bodyPr vert="horz" lIns="91440" tIns="45720" rIns="91440" bIns="45720" rtlCol="0" anchor="ctr"/>
          <a:lstStyle>
            <a:defPPr>
              <a:defRPr lang="en-US"/>
            </a:defPPr>
            <a:lvl1pPr>
              <a:defRPr sz="1000">
                <a:solidFill>
                  <a:schemeClr val="accent3">
                    <a:lumMod val="50000"/>
                  </a:schemeClr>
                </a:solidFill>
                <a:latin typeface="Arial" charset="0"/>
                <a:ea typeface="Arial" charset="0"/>
                <a:cs typeface="Arial" charset="0"/>
              </a:defRPr>
            </a:lvl1p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dirty="0">
                <a:solidFill>
                  <a:schemeClr val="bg1"/>
                </a:solidFill>
                <a:latin typeface="Arial" charset="0"/>
                <a:ea typeface="Arial" charset="0"/>
                <a:cs typeface="Arial" charset="0"/>
              </a:rPr>
              <a:t>© 2018 </a:t>
            </a:r>
            <a:r>
              <a:rPr lang="en-US" sz="800" dirty="0" err="1">
                <a:solidFill>
                  <a:schemeClr val="bg1"/>
                </a:solidFill>
                <a:latin typeface="Arial" charset="0"/>
                <a:ea typeface="Arial" charset="0"/>
                <a:cs typeface="Arial" charset="0"/>
              </a:rPr>
              <a:t>Rightpoint</a:t>
            </a:r>
            <a:r>
              <a:rPr lang="en-US" sz="800" dirty="0">
                <a:solidFill>
                  <a:schemeClr val="bg1"/>
                </a:solidFill>
                <a:latin typeface="Arial" charset="0"/>
                <a:ea typeface="Arial" charset="0"/>
                <a:cs typeface="Arial" charset="0"/>
              </a:rPr>
              <a:t>. All rights reserved.</a:t>
            </a:r>
            <a:r>
              <a:rPr lang="en-US" sz="800" baseline="0" dirty="0">
                <a:solidFill>
                  <a:schemeClr val="bg1"/>
                </a:solidFill>
                <a:latin typeface="Arial" charset="0"/>
                <a:ea typeface="Arial" charset="0"/>
                <a:cs typeface="Arial" charset="0"/>
              </a:rPr>
              <a:t> </a:t>
            </a:r>
            <a:r>
              <a:rPr lang="en-US" sz="800" dirty="0">
                <a:solidFill>
                  <a:schemeClr val="bg1"/>
                </a:solidFill>
                <a:latin typeface="Arial" charset="0"/>
                <a:ea typeface="Arial" charset="0"/>
                <a:cs typeface="Arial" charset="0"/>
              </a:rPr>
              <a:t>Confidential.</a:t>
            </a:r>
          </a:p>
        </p:txBody>
      </p:sp>
      <p:sp>
        <p:nvSpPr>
          <p:cNvPr id="5" name="Rectangle 4"/>
          <p:cNvSpPr/>
          <p:nvPr/>
        </p:nvSpPr>
        <p:spPr>
          <a:xfrm>
            <a:off x="8081682" y="0"/>
            <a:ext cx="4110318"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latin typeface="Microsoft Sans Serif" charset="0"/>
              <a:ea typeface="Microsoft Sans Serif" charset="0"/>
              <a:cs typeface="Microsoft Sans Serif" charset="0"/>
            </a:endParaRPr>
          </a:p>
        </p:txBody>
      </p:sp>
      <p:sp>
        <p:nvSpPr>
          <p:cNvPr id="8" name="Text Placeholder 7"/>
          <p:cNvSpPr>
            <a:spLocks noGrp="1"/>
          </p:cNvSpPr>
          <p:nvPr>
            <p:ph type="body" sz="quarter" idx="10"/>
          </p:nvPr>
        </p:nvSpPr>
        <p:spPr>
          <a:xfrm>
            <a:off x="8254066" y="3065930"/>
            <a:ext cx="3765550" cy="3617258"/>
          </a:xfrm>
        </p:spPr>
        <p:txBody>
          <a:bodyPr anchor="t"/>
          <a:lstStyle>
            <a:lvl1pPr marL="0" indent="0">
              <a:buNone/>
              <a:defRPr>
                <a:solidFill>
                  <a:schemeClr val="tx2"/>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Edit Master text styles</a:t>
            </a:r>
          </a:p>
        </p:txBody>
      </p:sp>
      <p:grpSp>
        <p:nvGrpSpPr>
          <p:cNvPr id="14" name="Group 13">
            <a:extLst>
              <a:ext uri="{FF2B5EF4-FFF2-40B4-BE49-F238E27FC236}">
                <a16:creationId xmlns:a16="http://schemas.microsoft.com/office/drawing/2014/main" id="{55C6D0CC-0C11-A140-BC18-467F957EA639}"/>
              </a:ext>
            </a:extLst>
          </p:cNvPr>
          <p:cNvGrpSpPr/>
          <p:nvPr userDrawn="1"/>
        </p:nvGrpSpPr>
        <p:grpSpPr>
          <a:xfrm>
            <a:off x="11449399" y="505402"/>
            <a:ext cx="370569" cy="323938"/>
            <a:chOff x="3505200" y="2951163"/>
            <a:chExt cx="1892300" cy="1654175"/>
          </a:xfrm>
          <a:solidFill>
            <a:srgbClr val="5A5A5A">
              <a:alpha val="20000"/>
            </a:srgbClr>
          </a:solidFill>
        </p:grpSpPr>
        <p:sp>
          <p:nvSpPr>
            <p:cNvPr id="15" name="Freeform 14">
              <a:extLst>
                <a:ext uri="{FF2B5EF4-FFF2-40B4-BE49-F238E27FC236}">
                  <a16:creationId xmlns:a16="http://schemas.microsoft.com/office/drawing/2014/main" id="{F4C31AF3-B510-434D-93F8-46892BA3B954}"/>
                </a:ext>
              </a:extLst>
            </p:cNvPr>
            <p:cNvSpPr>
              <a:spLocks noChangeArrowheads="1"/>
            </p:cNvSpPr>
            <p:nvPr/>
          </p:nvSpPr>
          <p:spPr bwMode="auto">
            <a:xfrm>
              <a:off x="3505200" y="2951163"/>
              <a:ext cx="868363" cy="1147762"/>
            </a:xfrm>
            <a:custGeom>
              <a:avLst/>
              <a:gdLst>
                <a:gd name="T0" fmla="*/ 625 w 2414"/>
                <a:gd name="T1" fmla="*/ 1915 h 3189"/>
                <a:gd name="T2" fmla="*/ 0 w 2414"/>
                <a:gd name="T3" fmla="*/ 3186 h 3189"/>
                <a:gd name="T4" fmla="*/ 1250 w 2414"/>
                <a:gd name="T5" fmla="*/ 0 h 3189"/>
                <a:gd name="T6" fmla="*/ 1368 w 2414"/>
                <a:gd name="T7" fmla="*/ 2 h 3189"/>
                <a:gd name="T8" fmla="*/ 1484 w 2414"/>
                <a:gd name="T9" fmla="*/ 20 h 3189"/>
                <a:gd name="T10" fmla="*/ 1589 w 2414"/>
                <a:gd name="T11" fmla="*/ 42 h 3189"/>
                <a:gd name="T12" fmla="*/ 1689 w 2414"/>
                <a:gd name="T13" fmla="*/ 75 h 3189"/>
                <a:gd name="T14" fmla="*/ 1781 w 2414"/>
                <a:gd name="T15" fmla="*/ 114 h 3189"/>
                <a:gd name="T16" fmla="*/ 1866 w 2414"/>
                <a:gd name="T17" fmla="*/ 166 h 3189"/>
                <a:gd name="T18" fmla="*/ 1945 w 2414"/>
                <a:gd name="T19" fmla="*/ 223 h 3189"/>
                <a:gd name="T20" fmla="*/ 2015 w 2414"/>
                <a:gd name="T21" fmla="*/ 287 h 3189"/>
                <a:gd name="T22" fmla="*/ 2078 w 2414"/>
                <a:gd name="T23" fmla="*/ 357 h 3189"/>
                <a:gd name="T24" fmla="*/ 2135 w 2414"/>
                <a:gd name="T25" fmla="*/ 431 h 3189"/>
                <a:gd name="T26" fmla="*/ 2183 w 2414"/>
                <a:gd name="T27" fmla="*/ 514 h 3189"/>
                <a:gd name="T28" fmla="*/ 2218 w 2414"/>
                <a:gd name="T29" fmla="*/ 599 h 3189"/>
                <a:gd name="T30" fmla="*/ 2249 w 2414"/>
                <a:gd name="T31" fmla="*/ 687 h 3189"/>
                <a:gd name="T32" fmla="*/ 2271 w 2414"/>
                <a:gd name="T33" fmla="*/ 778 h 3189"/>
                <a:gd name="T34" fmla="*/ 2284 w 2414"/>
                <a:gd name="T35" fmla="*/ 874 h 3189"/>
                <a:gd name="T36" fmla="*/ 2286 w 2414"/>
                <a:gd name="T37" fmla="*/ 975 h 3189"/>
                <a:gd name="T38" fmla="*/ 2277 w 2414"/>
                <a:gd name="T39" fmla="*/ 1132 h 3189"/>
                <a:gd name="T40" fmla="*/ 2240 w 2414"/>
                <a:gd name="T41" fmla="*/ 1279 h 3189"/>
                <a:gd name="T42" fmla="*/ 2183 w 2414"/>
                <a:gd name="T43" fmla="*/ 1406 h 3189"/>
                <a:gd name="T44" fmla="*/ 2113 w 2414"/>
                <a:gd name="T45" fmla="*/ 1517 h 3189"/>
                <a:gd name="T46" fmla="*/ 2026 w 2414"/>
                <a:gd name="T47" fmla="*/ 1618 h 3189"/>
                <a:gd name="T48" fmla="*/ 1925 w 2414"/>
                <a:gd name="T49" fmla="*/ 1696 h 3189"/>
                <a:gd name="T50" fmla="*/ 1816 w 2414"/>
                <a:gd name="T51" fmla="*/ 1764 h 3189"/>
                <a:gd name="T52" fmla="*/ 1702 w 2414"/>
                <a:gd name="T53" fmla="*/ 1816 h 3189"/>
                <a:gd name="T54" fmla="*/ 1694 w 2414"/>
                <a:gd name="T55" fmla="*/ 3188 h 3189"/>
                <a:gd name="T56" fmla="*/ 1073 w 2414"/>
                <a:gd name="T57" fmla="*/ 1915 h 3189"/>
                <a:gd name="T58" fmla="*/ 625 w 2414"/>
                <a:gd name="T59" fmla="*/ 553 h 3189"/>
                <a:gd name="T60" fmla="*/ 1208 w 2414"/>
                <a:gd name="T61" fmla="*/ 1397 h 3189"/>
                <a:gd name="T62" fmla="*/ 1309 w 2414"/>
                <a:gd name="T63" fmla="*/ 1392 h 3189"/>
                <a:gd name="T64" fmla="*/ 1396 w 2414"/>
                <a:gd name="T65" fmla="*/ 1371 h 3189"/>
                <a:gd name="T66" fmla="*/ 1475 w 2414"/>
                <a:gd name="T67" fmla="*/ 1331 h 3189"/>
                <a:gd name="T68" fmla="*/ 1538 w 2414"/>
                <a:gd name="T69" fmla="*/ 1283 h 3189"/>
                <a:gd name="T70" fmla="*/ 1591 w 2414"/>
                <a:gd name="T71" fmla="*/ 1220 h 3189"/>
                <a:gd name="T72" fmla="*/ 1630 w 2414"/>
                <a:gd name="T73" fmla="*/ 1150 h 3189"/>
                <a:gd name="T74" fmla="*/ 1652 w 2414"/>
                <a:gd name="T75" fmla="*/ 1067 h 3189"/>
                <a:gd name="T76" fmla="*/ 1661 w 2414"/>
                <a:gd name="T77" fmla="*/ 979 h 3189"/>
                <a:gd name="T78" fmla="*/ 1652 w 2414"/>
                <a:gd name="T79" fmla="*/ 892 h 3189"/>
                <a:gd name="T80" fmla="*/ 1630 w 2414"/>
                <a:gd name="T81" fmla="*/ 809 h 3189"/>
                <a:gd name="T82" fmla="*/ 1591 w 2414"/>
                <a:gd name="T83" fmla="*/ 739 h 3189"/>
                <a:gd name="T84" fmla="*/ 1538 w 2414"/>
                <a:gd name="T85" fmla="*/ 676 h 3189"/>
                <a:gd name="T86" fmla="*/ 1475 w 2414"/>
                <a:gd name="T87" fmla="*/ 630 h 3189"/>
                <a:gd name="T88" fmla="*/ 1396 w 2414"/>
                <a:gd name="T89" fmla="*/ 593 h 3189"/>
                <a:gd name="T90" fmla="*/ 1309 w 2414"/>
                <a:gd name="T91" fmla="*/ 566 h 3189"/>
                <a:gd name="T92" fmla="*/ 1208 w 2414"/>
                <a:gd name="T93" fmla="*/ 553 h 3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414" h="3189">
                  <a:moveTo>
                    <a:pt x="1073" y="1915"/>
                  </a:moveTo>
                  <a:lnTo>
                    <a:pt x="625" y="1915"/>
                  </a:lnTo>
                  <a:lnTo>
                    <a:pt x="625" y="3186"/>
                  </a:lnTo>
                  <a:lnTo>
                    <a:pt x="0" y="3186"/>
                  </a:lnTo>
                  <a:lnTo>
                    <a:pt x="0" y="0"/>
                  </a:lnTo>
                  <a:lnTo>
                    <a:pt x="1250" y="0"/>
                  </a:lnTo>
                  <a:lnTo>
                    <a:pt x="1311" y="0"/>
                  </a:lnTo>
                  <a:lnTo>
                    <a:pt x="1368" y="2"/>
                  </a:lnTo>
                  <a:lnTo>
                    <a:pt x="1427" y="9"/>
                  </a:lnTo>
                  <a:lnTo>
                    <a:pt x="1484" y="20"/>
                  </a:lnTo>
                  <a:lnTo>
                    <a:pt x="1536" y="31"/>
                  </a:lnTo>
                  <a:lnTo>
                    <a:pt x="1589" y="42"/>
                  </a:lnTo>
                  <a:lnTo>
                    <a:pt x="1641" y="57"/>
                  </a:lnTo>
                  <a:lnTo>
                    <a:pt x="1689" y="75"/>
                  </a:lnTo>
                  <a:lnTo>
                    <a:pt x="1737" y="92"/>
                  </a:lnTo>
                  <a:lnTo>
                    <a:pt x="1781" y="114"/>
                  </a:lnTo>
                  <a:lnTo>
                    <a:pt x="1825" y="140"/>
                  </a:lnTo>
                  <a:lnTo>
                    <a:pt x="1866" y="166"/>
                  </a:lnTo>
                  <a:lnTo>
                    <a:pt x="1908" y="193"/>
                  </a:lnTo>
                  <a:lnTo>
                    <a:pt x="1945" y="223"/>
                  </a:lnTo>
                  <a:lnTo>
                    <a:pt x="1982" y="254"/>
                  </a:lnTo>
                  <a:lnTo>
                    <a:pt x="2015" y="287"/>
                  </a:lnTo>
                  <a:lnTo>
                    <a:pt x="2048" y="319"/>
                  </a:lnTo>
                  <a:lnTo>
                    <a:pt x="2078" y="357"/>
                  </a:lnTo>
                  <a:lnTo>
                    <a:pt x="2109" y="394"/>
                  </a:lnTo>
                  <a:lnTo>
                    <a:pt x="2135" y="431"/>
                  </a:lnTo>
                  <a:lnTo>
                    <a:pt x="2157" y="472"/>
                  </a:lnTo>
                  <a:lnTo>
                    <a:pt x="2183" y="514"/>
                  </a:lnTo>
                  <a:lnTo>
                    <a:pt x="2201" y="555"/>
                  </a:lnTo>
                  <a:lnTo>
                    <a:pt x="2218" y="599"/>
                  </a:lnTo>
                  <a:lnTo>
                    <a:pt x="2233" y="643"/>
                  </a:lnTo>
                  <a:lnTo>
                    <a:pt x="2249" y="687"/>
                  </a:lnTo>
                  <a:lnTo>
                    <a:pt x="2264" y="735"/>
                  </a:lnTo>
                  <a:lnTo>
                    <a:pt x="2271" y="778"/>
                  </a:lnTo>
                  <a:lnTo>
                    <a:pt x="2277" y="826"/>
                  </a:lnTo>
                  <a:lnTo>
                    <a:pt x="2284" y="874"/>
                  </a:lnTo>
                  <a:lnTo>
                    <a:pt x="2286" y="927"/>
                  </a:lnTo>
                  <a:lnTo>
                    <a:pt x="2286" y="975"/>
                  </a:lnTo>
                  <a:lnTo>
                    <a:pt x="2284" y="1056"/>
                  </a:lnTo>
                  <a:lnTo>
                    <a:pt x="2277" y="1132"/>
                  </a:lnTo>
                  <a:lnTo>
                    <a:pt x="2262" y="1207"/>
                  </a:lnTo>
                  <a:lnTo>
                    <a:pt x="2240" y="1279"/>
                  </a:lnTo>
                  <a:lnTo>
                    <a:pt x="2214" y="1344"/>
                  </a:lnTo>
                  <a:lnTo>
                    <a:pt x="2183" y="1406"/>
                  </a:lnTo>
                  <a:lnTo>
                    <a:pt x="2150" y="1465"/>
                  </a:lnTo>
                  <a:lnTo>
                    <a:pt x="2113" y="1517"/>
                  </a:lnTo>
                  <a:lnTo>
                    <a:pt x="2070" y="1570"/>
                  </a:lnTo>
                  <a:lnTo>
                    <a:pt x="2026" y="1618"/>
                  </a:lnTo>
                  <a:lnTo>
                    <a:pt x="1978" y="1659"/>
                  </a:lnTo>
                  <a:lnTo>
                    <a:pt x="1925" y="1696"/>
                  </a:lnTo>
                  <a:lnTo>
                    <a:pt x="1873" y="1733"/>
                  </a:lnTo>
                  <a:lnTo>
                    <a:pt x="1816" y="1764"/>
                  </a:lnTo>
                  <a:lnTo>
                    <a:pt x="1759" y="1790"/>
                  </a:lnTo>
                  <a:lnTo>
                    <a:pt x="1702" y="1816"/>
                  </a:lnTo>
                  <a:lnTo>
                    <a:pt x="2413" y="3188"/>
                  </a:lnTo>
                  <a:lnTo>
                    <a:pt x="1694" y="3188"/>
                  </a:lnTo>
                  <a:lnTo>
                    <a:pt x="1694" y="3186"/>
                  </a:lnTo>
                  <a:lnTo>
                    <a:pt x="1073" y="1915"/>
                  </a:lnTo>
                  <a:close/>
                  <a:moveTo>
                    <a:pt x="1208" y="553"/>
                  </a:moveTo>
                  <a:lnTo>
                    <a:pt x="625" y="553"/>
                  </a:lnTo>
                  <a:lnTo>
                    <a:pt x="625" y="1397"/>
                  </a:lnTo>
                  <a:lnTo>
                    <a:pt x="1208" y="1397"/>
                  </a:lnTo>
                  <a:lnTo>
                    <a:pt x="1261" y="1395"/>
                  </a:lnTo>
                  <a:lnTo>
                    <a:pt x="1309" y="1392"/>
                  </a:lnTo>
                  <a:lnTo>
                    <a:pt x="1353" y="1382"/>
                  </a:lnTo>
                  <a:lnTo>
                    <a:pt x="1396" y="1371"/>
                  </a:lnTo>
                  <a:lnTo>
                    <a:pt x="1433" y="1353"/>
                  </a:lnTo>
                  <a:lnTo>
                    <a:pt x="1475" y="1331"/>
                  </a:lnTo>
                  <a:lnTo>
                    <a:pt x="1508" y="1309"/>
                  </a:lnTo>
                  <a:lnTo>
                    <a:pt x="1538" y="1283"/>
                  </a:lnTo>
                  <a:lnTo>
                    <a:pt x="1569" y="1253"/>
                  </a:lnTo>
                  <a:lnTo>
                    <a:pt x="1591" y="1220"/>
                  </a:lnTo>
                  <a:lnTo>
                    <a:pt x="1613" y="1187"/>
                  </a:lnTo>
                  <a:lnTo>
                    <a:pt x="1630" y="1150"/>
                  </a:lnTo>
                  <a:lnTo>
                    <a:pt x="1645" y="1108"/>
                  </a:lnTo>
                  <a:lnTo>
                    <a:pt x="1652" y="1067"/>
                  </a:lnTo>
                  <a:lnTo>
                    <a:pt x="1659" y="1023"/>
                  </a:lnTo>
                  <a:lnTo>
                    <a:pt x="1661" y="979"/>
                  </a:lnTo>
                  <a:lnTo>
                    <a:pt x="1659" y="936"/>
                  </a:lnTo>
                  <a:lnTo>
                    <a:pt x="1652" y="892"/>
                  </a:lnTo>
                  <a:lnTo>
                    <a:pt x="1645" y="850"/>
                  </a:lnTo>
                  <a:lnTo>
                    <a:pt x="1630" y="809"/>
                  </a:lnTo>
                  <a:lnTo>
                    <a:pt x="1613" y="772"/>
                  </a:lnTo>
                  <a:lnTo>
                    <a:pt x="1591" y="739"/>
                  </a:lnTo>
                  <a:lnTo>
                    <a:pt x="1569" y="706"/>
                  </a:lnTo>
                  <a:lnTo>
                    <a:pt x="1538" y="676"/>
                  </a:lnTo>
                  <a:lnTo>
                    <a:pt x="1508" y="649"/>
                  </a:lnTo>
                  <a:lnTo>
                    <a:pt x="1475" y="630"/>
                  </a:lnTo>
                  <a:lnTo>
                    <a:pt x="1433" y="608"/>
                  </a:lnTo>
                  <a:lnTo>
                    <a:pt x="1396" y="593"/>
                  </a:lnTo>
                  <a:lnTo>
                    <a:pt x="1353" y="577"/>
                  </a:lnTo>
                  <a:lnTo>
                    <a:pt x="1309" y="566"/>
                  </a:lnTo>
                  <a:lnTo>
                    <a:pt x="1261" y="564"/>
                  </a:lnTo>
                  <a:lnTo>
                    <a:pt x="1208" y="553"/>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3600">
                <a:solidFill>
                  <a:schemeClr val="tx1">
                    <a:alpha val="18000"/>
                  </a:schemeClr>
                </a:solidFill>
              </a:endParaRPr>
            </a:p>
          </p:txBody>
        </p:sp>
        <p:sp>
          <p:nvSpPr>
            <p:cNvPr id="16" name="Freeform 15">
              <a:extLst>
                <a:ext uri="{FF2B5EF4-FFF2-40B4-BE49-F238E27FC236}">
                  <a16:creationId xmlns:a16="http://schemas.microsoft.com/office/drawing/2014/main" id="{8B42B292-1C51-884E-BF3C-722DE04F91D1}"/>
                </a:ext>
              </a:extLst>
            </p:cNvPr>
            <p:cNvSpPr>
              <a:spLocks noChangeArrowheads="1"/>
            </p:cNvSpPr>
            <p:nvPr/>
          </p:nvSpPr>
          <p:spPr bwMode="auto">
            <a:xfrm>
              <a:off x="4572000" y="2951163"/>
              <a:ext cx="825500" cy="1147763"/>
            </a:xfrm>
            <a:custGeom>
              <a:avLst/>
              <a:gdLst>
                <a:gd name="T0" fmla="*/ 625 w 2291"/>
                <a:gd name="T1" fmla="*/ 1989 h 3189"/>
                <a:gd name="T2" fmla="*/ 0 w 2291"/>
                <a:gd name="T3" fmla="*/ 3188 h 3189"/>
                <a:gd name="T4" fmla="*/ 1240 w 2291"/>
                <a:gd name="T5" fmla="*/ 0 h 3189"/>
                <a:gd name="T6" fmla="*/ 1298 w 2291"/>
                <a:gd name="T7" fmla="*/ 0 h 3189"/>
                <a:gd name="T8" fmla="*/ 1416 w 2291"/>
                <a:gd name="T9" fmla="*/ 9 h 3189"/>
                <a:gd name="T10" fmla="*/ 1529 w 2291"/>
                <a:gd name="T11" fmla="*/ 31 h 3189"/>
                <a:gd name="T12" fmla="*/ 1634 w 2291"/>
                <a:gd name="T13" fmla="*/ 59 h 3189"/>
                <a:gd name="T14" fmla="*/ 1730 w 2291"/>
                <a:gd name="T15" fmla="*/ 94 h 3189"/>
                <a:gd name="T16" fmla="*/ 1818 w 2291"/>
                <a:gd name="T17" fmla="*/ 138 h 3189"/>
                <a:gd name="T18" fmla="*/ 1903 w 2291"/>
                <a:gd name="T19" fmla="*/ 195 h 3189"/>
                <a:gd name="T20" fmla="*/ 1977 w 2291"/>
                <a:gd name="T21" fmla="*/ 258 h 3189"/>
                <a:gd name="T22" fmla="*/ 2047 w 2291"/>
                <a:gd name="T23" fmla="*/ 324 h 3189"/>
                <a:gd name="T24" fmla="*/ 2109 w 2291"/>
                <a:gd name="T25" fmla="*/ 398 h 3189"/>
                <a:gd name="T26" fmla="*/ 2161 w 2291"/>
                <a:gd name="T27" fmla="*/ 477 h 3189"/>
                <a:gd name="T28" fmla="*/ 2205 w 2291"/>
                <a:gd name="T29" fmla="*/ 562 h 3189"/>
                <a:gd name="T30" fmla="*/ 2237 w 2291"/>
                <a:gd name="T31" fmla="*/ 650 h 3189"/>
                <a:gd name="T32" fmla="*/ 2264 w 2291"/>
                <a:gd name="T33" fmla="*/ 741 h 3189"/>
                <a:gd name="T34" fmla="*/ 2281 w 2291"/>
                <a:gd name="T35" fmla="*/ 838 h 3189"/>
                <a:gd name="T36" fmla="*/ 2290 w 2291"/>
                <a:gd name="T37" fmla="*/ 938 h 3189"/>
                <a:gd name="T38" fmla="*/ 2290 w 2291"/>
                <a:gd name="T39" fmla="*/ 991 h 3189"/>
                <a:gd name="T40" fmla="*/ 2288 w 2291"/>
                <a:gd name="T41" fmla="*/ 1091 h 3189"/>
                <a:gd name="T42" fmla="*/ 2275 w 2291"/>
                <a:gd name="T43" fmla="*/ 1192 h 3189"/>
                <a:gd name="T44" fmla="*/ 2253 w 2291"/>
                <a:gd name="T45" fmla="*/ 1283 h 3189"/>
                <a:gd name="T46" fmla="*/ 2222 w 2291"/>
                <a:gd name="T47" fmla="*/ 1375 h 3189"/>
                <a:gd name="T48" fmla="*/ 2183 w 2291"/>
                <a:gd name="T49" fmla="*/ 1460 h 3189"/>
                <a:gd name="T50" fmla="*/ 2135 w 2291"/>
                <a:gd name="T51" fmla="*/ 1541 h 3189"/>
                <a:gd name="T52" fmla="*/ 2078 w 2291"/>
                <a:gd name="T53" fmla="*/ 1620 h 3189"/>
                <a:gd name="T54" fmla="*/ 2015 w 2291"/>
                <a:gd name="T55" fmla="*/ 1690 h 3189"/>
                <a:gd name="T56" fmla="*/ 1940 w 2291"/>
                <a:gd name="T57" fmla="*/ 1755 h 3189"/>
                <a:gd name="T58" fmla="*/ 1862 w 2291"/>
                <a:gd name="T59" fmla="*/ 1812 h 3189"/>
                <a:gd name="T60" fmla="*/ 1774 w 2291"/>
                <a:gd name="T61" fmla="*/ 1865 h 3189"/>
                <a:gd name="T62" fmla="*/ 1682 w 2291"/>
                <a:gd name="T63" fmla="*/ 1904 h 3189"/>
                <a:gd name="T64" fmla="*/ 1582 w 2291"/>
                <a:gd name="T65" fmla="*/ 1939 h 3189"/>
                <a:gd name="T66" fmla="*/ 1472 w 2291"/>
                <a:gd name="T67" fmla="*/ 1961 h 3189"/>
                <a:gd name="T68" fmla="*/ 1357 w 2291"/>
                <a:gd name="T69" fmla="*/ 1974 h 3189"/>
                <a:gd name="T70" fmla="*/ 1240 w 2291"/>
                <a:gd name="T71" fmla="*/ 1989 h 3189"/>
                <a:gd name="T72" fmla="*/ 628 w 2291"/>
                <a:gd name="T73" fmla="*/ 553 h 3189"/>
                <a:gd name="T74" fmla="*/ 1207 w 2291"/>
                <a:gd name="T75" fmla="*/ 1428 h 3189"/>
                <a:gd name="T76" fmla="*/ 1259 w 2291"/>
                <a:gd name="T77" fmla="*/ 1428 h 3189"/>
                <a:gd name="T78" fmla="*/ 1354 w 2291"/>
                <a:gd name="T79" fmla="*/ 1415 h 3189"/>
                <a:gd name="T80" fmla="*/ 1440 w 2291"/>
                <a:gd name="T81" fmla="*/ 1382 h 3189"/>
                <a:gd name="T82" fmla="*/ 1510 w 2291"/>
                <a:gd name="T83" fmla="*/ 1338 h 3189"/>
                <a:gd name="T84" fmla="*/ 1573 w 2291"/>
                <a:gd name="T85" fmla="*/ 1281 h 3189"/>
                <a:gd name="T86" fmla="*/ 1617 w 2291"/>
                <a:gd name="T87" fmla="*/ 1211 h 3189"/>
                <a:gd name="T88" fmla="*/ 1650 w 2291"/>
                <a:gd name="T89" fmla="*/ 1133 h 3189"/>
                <a:gd name="T90" fmla="*/ 1663 w 2291"/>
                <a:gd name="T91" fmla="*/ 1045 h 3189"/>
                <a:gd name="T92" fmla="*/ 1665 w 2291"/>
                <a:gd name="T93" fmla="*/ 997 h 3189"/>
                <a:gd name="T94" fmla="*/ 1660 w 2291"/>
                <a:gd name="T95" fmla="*/ 905 h 3189"/>
                <a:gd name="T96" fmla="*/ 1634 w 2291"/>
                <a:gd name="T97" fmla="*/ 820 h 3189"/>
                <a:gd name="T98" fmla="*/ 1595 w 2291"/>
                <a:gd name="T99" fmla="*/ 746 h 3189"/>
                <a:gd name="T100" fmla="*/ 1542 w 2291"/>
                <a:gd name="T101" fmla="*/ 680 h 3189"/>
                <a:gd name="T102" fmla="*/ 1477 w 2291"/>
                <a:gd name="T103" fmla="*/ 628 h 3189"/>
                <a:gd name="T104" fmla="*/ 1398 w 2291"/>
                <a:gd name="T105" fmla="*/ 593 h 3189"/>
                <a:gd name="T106" fmla="*/ 1306 w 2291"/>
                <a:gd name="T107" fmla="*/ 571 h 3189"/>
                <a:gd name="T108" fmla="*/ 1207 w 2291"/>
                <a:gd name="T109" fmla="*/ 553 h 3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291" h="3189">
                  <a:moveTo>
                    <a:pt x="1240" y="1989"/>
                  </a:moveTo>
                  <a:lnTo>
                    <a:pt x="625" y="1989"/>
                  </a:lnTo>
                  <a:lnTo>
                    <a:pt x="625" y="3188"/>
                  </a:lnTo>
                  <a:lnTo>
                    <a:pt x="0" y="3188"/>
                  </a:lnTo>
                  <a:lnTo>
                    <a:pt x="0" y="0"/>
                  </a:lnTo>
                  <a:lnTo>
                    <a:pt x="1240" y="0"/>
                  </a:lnTo>
                  <a:lnTo>
                    <a:pt x="1240" y="0"/>
                  </a:lnTo>
                  <a:lnTo>
                    <a:pt x="1298" y="0"/>
                  </a:lnTo>
                  <a:lnTo>
                    <a:pt x="1357" y="7"/>
                  </a:lnTo>
                  <a:lnTo>
                    <a:pt x="1416" y="9"/>
                  </a:lnTo>
                  <a:lnTo>
                    <a:pt x="1472" y="20"/>
                  </a:lnTo>
                  <a:lnTo>
                    <a:pt x="1529" y="31"/>
                  </a:lnTo>
                  <a:lnTo>
                    <a:pt x="1582" y="42"/>
                  </a:lnTo>
                  <a:lnTo>
                    <a:pt x="1634" y="59"/>
                  </a:lnTo>
                  <a:lnTo>
                    <a:pt x="1682" y="77"/>
                  </a:lnTo>
                  <a:lnTo>
                    <a:pt x="1730" y="94"/>
                  </a:lnTo>
                  <a:lnTo>
                    <a:pt x="1774" y="116"/>
                  </a:lnTo>
                  <a:lnTo>
                    <a:pt x="1818" y="138"/>
                  </a:lnTo>
                  <a:lnTo>
                    <a:pt x="1862" y="169"/>
                  </a:lnTo>
                  <a:lnTo>
                    <a:pt x="1903" y="195"/>
                  </a:lnTo>
                  <a:lnTo>
                    <a:pt x="1940" y="226"/>
                  </a:lnTo>
                  <a:lnTo>
                    <a:pt x="1977" y="258"/>
                  </a:lnTo>
                  <a:lnTo>
                    <a:pt x="2015" y="291"/>
                  </a:lnTo>
                  <a:lnTo>
                    <a:pt x="2047" y="324"/>
                  </a:lnTo>
                  <a:lnTo>
                    <a:pt x="2078" y="361"/>
                  </a:lnTo>
                  <a:lnTo>
                    <a:pt x="2109" y="398"/>
                  </a:lnTo>
                  <a:lnTo>
                    <a:pt x="2135" y="440"/>
                  </a:lnTo>
                  <a:lnTo>
                    <a:pt x="2161" y="477"/>
                  </a:lnTo>
                  <a:lnTo>
                    <a:pt x="2183" y="521"/>
                  </a:lnTo>
                  <a:lnTo>
                    <a:pt x="2205" y="562"/>
                  </a:lnTo>
                  <a:lnTo>
                    <a:pt x="2222" y="606"/>
                  </a:lnTo>
                  <a:lnTo>
                    <a:pt x="2237" y="650"/>
                  </a:lnTo>
                  <a:lnTo>
                    <a:pt x="2253" y="698"/>
                  </a:lnTo>
                  <a:lnTo>
                    <a:pt x="2264" y="741"/>
                  </a:lnTo>
                  <a:lnTo>
                    <a:pt x="2275" y="789"/>
                  </a:lnTo>
                  <a:lnTo>
                    <a:pt x="2281" y="838"/>
                  </a:lnTo>
                  <a:lnTo>
                    <a:pt x="2288" y="890"/>
                  </a:lnTo>
                  <a:lnTo>
                    <a:pt x="2290" y="938"/>
                  </a:lnTo>
                  <a:lnTo>
                    <a:pt x="2290" y="991"/>
                  </a:lnTo>
                  <a:lnTo>
                    <a:pt x="2290" y="991"/>
                  </a:lnTo>
                  <a:lnTo>
                    <a:pt x="2290" y="1043"/>
                  </a:lnTo>
                  <a:lnTo>
                    <a:pt x="2288" y="1091"/>
                  </a:lnTo>
                  <a:lnTo>
                    <a:pt x="2281" y="1139"/>
                  </a:lnTo>
                  <a:lnTo>
                    <a:pt x="2275" y="1192"/>
                  </a:lnTo>
                  <a:lnTo>
                    <a:pt x="2264" y="1240"/>
                  </a:lnTo>
                  <a:lnTo>
                    <a:pt x="2253" y="1283"/>
                  </a:lnTo>
                  <a:lnTo>
                    <a:pt x="2237" y="1331"/>
                  </a:lnTo>
                  <a:lnTo>
                    <a:pt x="2222" y="1375"/>
                  </a:lnTo>
                  <a:lnTo>
                    <a:pt x="2205" y="1419"/>
                  </a:lnTo>
                  <a:lnTo>
                    <a:pt x="2183" y="1460"/>
                  </a:lnTo>
                  <a:lnTo>
                    <a:pt x="2161" y="1504"/>
                  </a:lnTo>
                  <a:lnTo>
                    <a:pt x="2135" y="1541"/>
                  </a:lnTo>
                  <a:lnTo>
                    <a:pt x="2109" y="1583"/>
                  </a:lnTo>
                  <a:lnTo>
                    <a:pt x="2078" y="1620"/>
                  </a:lnTo>
                  <a:lnTo>
                    <a:pt x="2047" y="1657"/>
                  </a:lnTo>
                  <a:lnTo>
                    <a:pt x="2015" y="1690"/>
                  </a:lnTo>
                  <a:lnTo>
                    <a:pt x="1977" y="1723"/>
                  </a:lnTo>
                  <a:lnTo>
                    <a:pt x="1940" y="1755"/>
                  </a:lnTo>
                  <a:lnTo>
                    <a:pt x="1903" y="1786"/>
                  </a:lnTo>
                  <a:lnTo>
                    <a:pt x="1862" y="1812"/>
                  </a:lnTo>
                  <a:lnTo>
                    <a:pt x="1818" y="1839"/>
                  </a:lnTo>
                  <a:lnTo>
                    <a:pt x="1774" y="1865"/>
                  </a:lnTo>
                  <a:lnTo>
                    <a:pt x="1730" y="1887"/>
                  </a:lnTo>
                  <a:lnTo>
                    <a:pt x="1682" y="1904"/>
                  </a:lnTo>
                  <a:lnTo>
                    <a:pt x="1634" y="1922"/>
                  </a:lnTo>
                  <a:lnTo>
                    <a:pt x="1582" y="1939"/>
                  </a:lnTo>
                  <a:lnTo>
                    <a:pt x="1529" y="1950"/>
                  </a:lnTo>
                  <a:lnTo>
                    <a:pt x="1472" y="1961"/>
                  </a:lnTo>
                  <a:lnTo>
                    <a:pt x="1416" y="1972"/>
                  </a:lnTo>
                  <a:lnTo>
                    <a:pt x="1357" y="1974"/>
                  </a:lnTo>
                  <a:lnTo>
                    <a:pt x="1298" y="1976"/>
                  </a:lnTo>
                  <a:lnTo>
                    <a:pt x="1240" y="1989"/>
                  </a:lnTo>
                  <a:close/>
                  <a:moveTo>
                    <a:pt x="1207" y="553"/>
                  </a:moveTo>
                  <a:lnTo>
                    <a:pt x="628" y="553"/>
                  </a:lnTo>
                  <a:lnTo>
                    <a:pt x="628" y="1428"/>
                  </a:lnTo>
                  <a:lnTo>
                    <a:pt x="1207" y="1428"/>
                  </a:lnTo>
                  <a:lnTo>
                    <a:pt x="1207" y="1428"/>
                  </a:lnTo>
                  <a:lnTo>
                    <a:pt x="1259" y="1428"/>
                  </a:lnTo>
                  <a:lnTo>
                    <a:pt x="1306" y="1421"/>
                  </a:lnTo>
                  <a:lnTo>
                    <a:pt x="1354" y="1415"/>
                  </a:lnTo>
                  <a:lnTo>
                    <a:pt x="1398" y="1399"/>
                  </a:lnTo>
                  <a:lnTo>
                    <a:pt x="1440" y="1382"/>
                  </a:lnTo>
                  <a:lnTo>
                    <a:pt x="1477" y="1364"/>
                  </a:lnTo>
                  <a:lnTo>
                    <a:pt x="1510" y="1338"/>
                  </a:lnTo>
                  <a:lnTo>
                    <a:pt x="1542" y="1312"/>
                  </a:lnTo>
                  <a:lnTo>
                    <a:pt x="1573" y="1281"/>
                  </a:lnTo>
                  <a:lnTo>
                    <a:pt x="1595" y="1248"/>
                  </a:lnTo>
                  <a:lnTo>
                    <a:pt x="1617" y="1211"/>
                  </a:lnTo>
                  <a:lnTo>
                    <a:pt x="1634" y="1174"/>
                  </a:lnTo>
                  <a:lnTo>
                    <a:pt x="1650" y="1133"/>
                  </a:lnTo>
                  <a:lnTo>
                    <a:pt x="1660" y="1089"/>
                  </a:lnTo>
                  <a:lnTo>
                    <a:pt x="1663" y="1045"/>
                  </a:lnTo>
                  <a:lnTo>
                    <a:pt x="1665" y="997"/>
                  </a:lnTo>
                  <a:lnTo>
                    <a:pt x="1665" y="997"/>
                  </a:lnTo>
                  <a:lnTo>
                    <a:pt x="1663" y="949"/>
                  </a:lnTo>
                  <a:lnTo>
                    <a:pt x="1660" y="905"/>
                  </a:lnTo>
                  <a:lnTo>
                    <a:pt x="1650" y="862"/>
                  </a:lnTo>
                  <a:lnTo>
                    <a:pt x="1634" y="820"/>
                  </a:lnTo>
                  <a:lnTo>
                    <a:pt x="1617" y="779"/>
                  </a:lnTo>
                  <a:lnTo>
                    <a:pt x="1595" y="746"/>
                  </a:lnTo>
                  <a:lnTo>
                    <a:pt x="1573" y="713"/>
                  </a:lnTo>
                  <a:lnTo>
                    <a:pt x="1542" y="680"/>
                  </a:lnTo>
                  <a:lnTo>
                    <a:pt x="1510" y="654"/>
                  </a:lnTo>
                  <a:lnTo>
                    <a:pt x="1477" y="628"/>
                  </a:lnTo>
                  <a:lnTo>
                    <a:pt x="1440" y="610"/>
                  </a:lnTo>
                  <a:lnTo>
                    <a:pt x="1398" y="593"/>
                  </a:lnTo>
                  <a:lnTo>
                    <a:pt x="1354" y="577"/>
                  </a:lnTo>
                  <a:lnTo>
                    <a:pt x="1306" y="571"/>
                  </a:lnTo>
                  <a:lnTo>
                    <a:pt x="1259" y="564"/>
                  </a:lnTo>
                  <a:lnTo>
                    <a:pt x="1207" y="553"/>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3600">
                <a:solidFill>
                  <a:schemeClr val="tx1">
                    <a:alpha val="18000"/>
                  </a:schemeClr>
                </a:solidFill>
              </a:endParaRPr>
            </a:p>
          </p:txBody>
        </p:sp>
        <p:sp>
          <p:nvSpPr>
            <p:cNvPr id="17" name="Freeform 16">
              <a:extLst>
                <a:ext uri="{FF2B5EF4-FFF2-40B4-BE49-F238E27FC236}">
                  <a16:creationId xmlns:a16="http://schemas.microsoft.com/office/drawing/2014/main" id="{444198B0-E124-DB4E-B47A-4131F9140A6E}"/>
                </a:ext>
              </a:extLst>
            </p:cNvPr>
            <p:cNvSpPr>
              <a:spLocks noChangeArrowheads="1"/>
            </p:cNvSpPr>
            <p:nvPr/>
          </p:nvSpPr>
          <p:spPr bwMode="auto">
            <a:xfrm>
              <a:off x="3505200" y="4389438"/>
              <a:ext cx="828675" cy="215900"/>
            </a:xfrm>
            <a:custGeom>
              <a:avLst/>
              <a:gdLst>
                <a:gd name="T0" fmla="*/ 0 w 2302"/>
                <a:gd name="T1" fmla="*/ 599 h 600"/>
                <a:gd name="T2" fmla="*/ 2301 w 2302"/>
                <a:gd name="T3" fmla="*/ 599 h 600"/>
                <a:gd name="T4" fmla="*/ 2301 w 2302"/>
                <a:gd name="T5" fmla="*/ 0 h 600"/>
                <a:gd name="T6" fmla="*/ 0 w 2302"/>
                <a:gd name="T7" fmla="*/ 0 h 600"/>
                <a:gd name="T8" fmla="*/ 0 w 2302"/>
                <a:gd name="T9" fmla="*/ 599 h 600"/>
              </a:gdLst>
              <a:ahLst/>
              <a:cxnLst>
                <a:cxn ang="0">
                  <a:pos x="T0" y="T1"/>
                </a:cxn>
                <a:cxn ang="0">
                  <a:pos x="T2" y="T3"/>
                </a:cxn>
                <a:cxn ang="0">
                  <a:pos x="T4" y="T5"/>
                </a:cxn>
                <a:cxn ang="0">
                  <a:pos x="T6" y="T7"/>
                </a:cxn>
                <a:cxn ang="0">
                  <a:pos x="T8" y="T9"/>
                </a:cxn>
              </a:cxnLst>
              <a:rect l="0" t="0" r="r" b="b"/>
              <a:pathLst>
                <a:path w="2302" h="600">
                  <a:moveTo>
                    <a:pt x="0" y="599"/>
                  </a:moveTo>
                  <a:lnTo>
                    <a:pt x="2301" y="599"/>
                  </a:lnTo>
                  <a:lnTo>
                    <a:pt x="2301" y="0"/>
                  </a:lnTo>
                  <a:lnTo>
                    <a:pt x="0" y="0"/>
                  </a:lnTo>
                  <a:lnTo>
                    <a:pt x="0" y="599"/>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3600">
                <a:solidFill>
                  <a:schemeClr val="tx1">
                    <a:alpha val="18000"/>
                  </a:schemeClr>
                </a:solidFill>
              </a:endParaRPr>
            </a:p>
          </p:txBody>
        </p:sp>
      </p:grpSp>
    </p:spTree>
    <p:extLst>
      <p:ext uri="{BB962C8B-B14F-4D97-AF65-F5344CB8AC3E}">
        <p14:creationId xmlns:p14="http://schemas.microsoft.com/office/powerpoint/2010/main" val="596159216"/>
      </p:ext>
    </p:extLst>
  </p:cSld>
  <p:clrMapOvr>
    <a:masterClrMapping/>
  </p:clrMapOvr>
  <p:hf hdr="0" ftr="0" dt="0"/>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1_Divider Grey">
    <p:bg>
      <p:bgPr>
        <a:solidFill>
          <a:srgbClr val="5A5A5A"/>
        </a:solidFill>
        <a:effectLst/>
      </p:bgPr>
    </p:bg>
    <p:spTree>
      <p:nvGrpSpPr>
        <p:cNvPr id="1" name=""/>
        <p:cNvGrpSpPr/>
        <p:nvPr/>
      </p:nvGrpSpPr>
      <p:grpSpPr>
        <a:xfrm>
          <a:off x="0" y="0"/>
          <a:ext cx="0" cy="0"/>
          <a:chOff x="0" y="0"/>
          <a:chExt cx="0" cy="0"/>
        </a:xfrm>
      </p:grpSpPr>
      <p:grpSp>
        <p:nvGrpSpPr>
          <p:cNvPr id="4" name="Group 3"/>
          <p:cNvGrpSpPr/>
          <p:nvPr/>
        </p:nvGrpSpPr>
        <p:grpSpPr>
          <a:xfrm>
            <a:off x="-1585" y="0"/>
            <a:ext cx="8698843" cy="6858000"/>
            <a:chOff x="-1588" y="941388"/>
            <a:chExt cx="7186613" cy="5665787"/>
          </a:xfrm>
          <a:solidFill>
            <a:srgbClr val="696969"/>
          </a:solidFill>
        </p:grpSpPr>
        <p:sp>
          <p:nvSpPr>
            <p:cNvPr id="36" name="Freeform 35"/>
            <p:cNvSpPr>
              <a:spLocks noChangeArrowheads="1"/>
            </p:cNvSpPr>
            <p:nvPr/>
          </p:nvSpPr>
          <p:spPr bwMode="auto">
            <a:xfrm>
              <a:off x="-1588" y="5940425"/>
              <a:ext cx="2492376" cy="666750"/>
            </a:xfrm>
            <a:custGeom>
              <a:avLst/>
              <a:gdLst>
                <a:gd name="T0" fmla="*/ 3462 w 6925"/>
                <a:gd name="T1" fmla="*/ 1849 h 1850"/>
                <a:gd name="T2" fmla="*/ 0 w 6925"/>
                <a:gd name="T3" fmla="*/ 1849 h 1850"/>
                <a:gd name="T4" fmla="*/ 0 w 6925"/>
                <a:gd name="T5" fmla="*/ 0 h 1850"/>
                <a:gd name="T6" fmla="*/ 6924 w 6925"/>
                <a:gd name="T7" fmla="*/ 0 h 1850"/>
                <a:gd name="T8" fmla="*/ 6924 w 6925"/>
                <a:gd name="T9" fmla="*/ 1849 h 1850"/>
                <a:gd name="T10" fmla="*/ 3462 w 6925"/>
                <a:gd name="T11" fmla="*/ 1849 h 1850"/>
              </a:gdLst>
              <a:ahLst/>
              <a:cxnLst>
                <a:cxn ang="0">
                  <a:pos x="T0" y="T1"/>
                </a:cxn>
                <a:cxn ang="0">
                  <a:pos x="T2" y="T3"/>
                </a:cxn>
                <a:cxn ang="0">
                  <a:pos x="T4" y="T5"/>
                </a:cxn>
                <a:cxn ang="0">
                  <a:pos x="T6" y="T7"/>
                </a:cxn>
                <a:cxn ang="0">
                  <a:pos x="T8" y="T9"/>
                </a:cxn>
                <a:cxn ang="0">
                  <a:pos x="T10" y="T11"/>
                </a:cxn>
              </a:cxnLst>
              <a:rect l="0" t="0" r="r" b="b"/>
              <a:pathLst>
                <a:path w="6925" h="1850">
                  <a:moveTo>
                    <a:pt x="3462" y="1849"/>
                  </a:moveTo>
                  <a:lnTo>
                    <a:pt x="0" y="1849"/>
                  </a:lnTo>
                  <a:lnTo>
                    <a:pt x="0" y="0"/>
                  </a:lnTo>
                  <a:lnTo>
                    <a:pt x="6924" y="0"/>
                  </a:lnTo>
                  <a:lnTo>
                    <a:pt x="6924" y="1849"/>
                  </a:lnTo>
                  <a:lnTo>
                    <a:pt x="3462" y="1849"/>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3600"/>
            </a:p>
          </p:txBody>
        </p:sp>
        <p:sp>
          <p:nvSpPr>
            <p:cNvPr id="37" name="Freeform 36"/>
            <p:cNvSpPr>
              <a:spLocks noChangeArrowheads="1"/>
            </p:cNvSpPr>
            <p:nvPr/>
          </p:nvSpPr>
          <p:spPr bwMode="auto">
            <a:xfrm>
              <a:off x="3981450" y="941388"/>
              <a:ext cx="3203575" cy="3908425"/>
            </a:xfrm>
            <a:custGeom>
              <a:avLst/>
              <a:gdLst>
                <a:gd name="T0" fmla="*/ 8858 w 8898"/>
                <a:gd name="T1" fmla="*/ 1740 h 10858"/>
                <a:gd name="T2" fmla="*/ 8788 w 8898"/>
                <a:gd name="T3" fmla="*/ 1364 h 10858"/>
                <a:gd name="T4" fmla="*/ 8687 w 8898"/>
                <a:gd name="T5" fmla="*/ 1001 h 10858"/>
                <a:gd name="T6" fmla="*/ 8547 w 8898"/>
                <a:gd name="T7" fmla="*/ 656 h 10858"/>
                <a:gd name="T8" fmla="*/ 8377 w 8898"/>
                <a:gd name="T9" fmla="*/ 326 h 10858"/>
                <a:gd name="T10" fmla="*/ 8171 w 8898"/>
                <a:gd name="T11" fmla="*/ 22 h 10858"/>
                <a:gd name="T12" fmla="*/ 0 w 8898"/>
                <a:gd name="T13" fmla="*/ 0 h 10858"/>
                <a:gd name="T14" fmla="*/ 2422 w 8898"/>
                <a:gd name="T15" fmla="*/ 10857 h 10858"/>
                <a:gd name="T16" fmla="*/ 4803 w 8898"/>
                <a:gd name="T17" fmla="*/ 6187 h 10858"/>
                <a:gd name="T18" fmla="*/ 5271 w 8898"/>
                <a:gd name="T19" fmla="*/ 6170 h 10858"/>
                <a:gd name="T20" fmla="*/ 5717 w 8898"/>
                <a:gd name="T21" fmla="*/ 6113 h 10858"/>
                <a:gd name="T22" fmla="*/ 6132 w 8898"/>
                <a:gd name="T23" fmla="*/ 6017 h 10858"/>
                <a:gd name="T24" fmla="*/ 6525 w 8898"/>
                <a:gd name="T25" fmla="*/ 5881 h 10858"/>
                <a:gd name="T26" fmla="*/ 6888 w 8898"/>
                <a:gd name="T27" fmla="*/ 5720 h 10858"/>
                <a:gd name="T28" fmla="*/ 7229 w 8898"/>
                <a:gd name="T29" fmla="*/ 5523 h 10858"/>
                <a:gd name="T30" fmla="*/ 7535 w 8898"/>
                <a:gd name="T31" fmla="*/ 5300 h 10858"/>
                <a:gd name="T32" fmla="*/ 7811 w 8898"/>
                <a:gd name="T33" fmla="*/ 5046 h 10858"/>
                <a:gd name="T34" fmla="*/ 8060 w 8898"/>
                <a:gd name="T35" fmla="*/ 4771 h 10858"/>
                <a:gd name="T36" fmla="*/ 8278 w 8898"/>
                <a:gd name="T37" fmla="*/ 4478 h 10858"/>
                <a:gd name="T38" fmla="*/ 8466 w 8898"/>
                <a:gd name="T39" fmla="*/ 4159 h 10858"/>
                <a:gd name="T40" fmla="*/ 8619 w 8898"/>
                <a:gd name="T41" fmla="*/ 3818 h 10858"/>
                <a:gd name="T42" fmla="*/ 8740 w 8898"/>
                <a:gd name="T43" fmla="*/ 3464 h 10858"/>
                <a:gd name="T44" fmla="*/ 8827 w 8898"/>
                <a:gd name="T45" fmla="*/ 3097 h 10858"/>
                <a:gd name="T46" fmla="*/ 8879 w 8898"/>
                <a:gd name="T47" fmla="*/ 2712 h 10858"/>
                <a:gd name="T48" fmla="*/ 8897 w 8898"/>
                <a:gd name="T49" fmla="*/ 2323 h 10858"/>
                <a:gd name="T50" fmla="*/ 8879 w 8898"/>
                <a:gd name="T51" fmla="*/ 1932 h 10858"/>
                <a:gd name="T52" fmla="*/ 6475 w 8898"/>
                <a:gd name="T53" fmla="*/ 2417 h 10858"/>
                <a:gd name="T54" fmla="*/ 6458 w 8898"/>
                <a:gd name="T55" fmla="*/ 2596 h 10858"/>
                <a:gd name="T56" fmla="*/ 6427 w 8898"/>
                <a:gd name="T57" fmla="*/ 2771 h 10858"/>
                <a:gd name="T58" fmla="*/ 6379 w 8898"/>
                <a:gd name="T59" fmla="*/ 2937 h 10858"/>
                <a:gd name="T60" fmla="*/ 6322 w 8898"/>
                <a:gd name="T61" fmla="*/ 3090 h 10858"/>
                <a:gd name="T62" fmla="*/ 6248 w 8898"/>
                <a:gd name="T63" fmla="*/ 3239 h 10858"/>
                <a:gd name="T64" fmla="*/ 6156 w 8898"/>
                <a:gd name="T65" fmla="*/ 3374 h 10858"/>
                <a:gd name="T66" fmla="*/ 6055 w 8898"/>
                <a:gd name="T67" fmla="*/ 3497 h 10858"/>
                <a:gd name="T68" fmla="*/ 5937 w 8898"/>
                <a:gd name="T69" fmla="*/ 3608 h 10858"/>
                <a:gd name="T70" fmla="*/ 5806 w 8898"/>
                <a:gd name="T71" fmla="*/ 3704 h 10858"/>
                <a:gd name="T72" fmla="*/ 5662 w 8898"/>
                <a:gd name="T73" fmla="*/ 3792 h 10858"/>
                <a:gd name="T74" fmla="*/ 5509 w 8898"/>
                <a:gd name="T75" fmla="*/ 3862 h 10858"/>
                <a:gd name="T76" fmla="*/ 5343 w 8898"/>
                <a:gd name="T77" fmla="*/ 3919 h 10858"/>
                <a:gd name="T78" fmla="*/ 5168 w 8898"/>
                <a:gd name="T79" fmla="*/ 3967 h 10858"/>
                <a:gd name="T80" fmla="*/ 4980 w 8898"/>
                <a:gd name="T81" fmla="*/ 3993 h 10858"/>
                <a:gd name="T82" fmla="*/ 4783 w 8898"/>
                <a:gd name="T83" fmla="*/ 4010 h 10858"/>
                <a:gd name="T84" fmla="*/ 2422 w 8898"/>
                <a:gd name="T85" fmla="*/ 4010 h 10858"/>
                <a:gd name="T86" fmla="*/ 4683 w 8898"/>
                <a:gd name="T87" fmla="*/ 616 h 10858"/>
                <a:gd name="T88" fmla="*/ 4884 w 8898"/>
                <a:gd name="T89" fmla="*/ 625 h 10858"/>
                <a:gd name="T90" fmla="*/ 5074 w 8898"/>
                <a:gd name="T91" fmla="*/ 647 h 10858"/>
                <a:gd name="T92" fmla="*/ 5258 w 8898"/>
                <a:gd name="T93" fmla="*/ 686 h 10858"/>
                <a:gd name="T94" fmla="*/ 5428 w 8898"/>
                <a:gd name="T95" fmla="*/ 739 h 10858"/>
                <a:gd name="T96" fmla="*/ 5586 w 8898"/>
                <a:gd name="T97" fmla="*/ 804 h 10858"/>
                <a:gd name="T98" fmla="*/ 5734 w 8898"/>
                <a:gd name="T99" fmla="*/ 887 h 10858"/>
                <a:gd name="T100" fmla="*/ 5874 w 8898"/>
                <a:gd name="T101" fmla="*/ 979 h 10858"/>
                <a:gd name="T102" fmla="*/ 5996 w 8898"/>
                <a:gd name="T103" fmla="*/ 1086 h 10858"/>
                <a:gd name="T104" fmla="*/ 6108 w 8898"/>
                <a:gd name="T105" fmla="*/ 1204 h 10858"/>
                <a:gd name="T106" fmla="*/ 6204 w 8898"/>
                <a:gd name="T107" fmla="*/ 1335 h 10858"/>
                <a:gd name="T108" fmla="*/ 6287 w 8898"/>
                <a:gd name="T109" fmla="*/ 1480 h 10858"/>
                <a:gd name="T110" fmla="*/ 6353 w 8898"/>
                <a:gd name="T111" fmla="*/ 1633 h 10858"/>
                <a:gd name="T112" fmla="*/ 6405 w 8898"/>
                <a:gd name="T113" fmla="*/ 1790 h 10858"/>
                <a:gd name="T114" fmla="*/ 6445 w 8898"/>
                <a:gd name="T115" fmla="*/ 1960 h 10858"/>
                <a:gd name="T116" fmla="*/ 6466 w 8898"/>
                <a:gd name="T117" fmla="*/ 2140 h 10858"/>
                <a:gd name="T118" fmla="*/ 6475 w 8898"/>
                <a:gd name="T119" fmla="*/ 2323 h 108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898" h="10858">
                  <a:moveTo>
                    <a:pt x="8879" y="1932"/>
                  </a:moveTo>
                  <a:lnTo>
                    <a:pt x="8858" y="1740"/>
                  </a:lnTo>
                  <a:lnTo>
                    <a:pt x="8827" y="1552"/>
                  </a:lnTo>
                  <a:lnTo>
                    <a:pt x="8788" y="1364"/>
                  </a:lnTo>
                  <a:lnTo>
                    <a:pt x="8740" y="1180"/>
                  </a:lnTo>
                  <a:lnTo>
                    <a:pt x="8687" y="1001"/>
                  </a:lnTo>
                  <a:lnTo>
                    <a:pt x="8619" y="826"/>
                  </a:lnTo>
                  <a:lnTo>
                    <a:pt x="8547" y="656"/>
                  </a:lnTo>
                  <a:lnTo>
                    <a:pt x="8466" y="485"/>
                  </a:lnTo>
                  <a:lnTo>
                    <a:pt x="8377" y="326"/>
                  </a:lnTo>
                  <a:lnTo>
                    <a:pt x="8278" y="175"/>
                  </a:lnTo>
                  <a:lnTo>
                    <a:pt x="8171" y="22"/>
                  </a:lnTo>
                  <a:lnTo>
                    <a:pt x="8154" y="0"/>
                  </a:lnTo>
                  <a:lnTo>
                    <a:pt x="0" y="0"/>
                  </a:lnTo>
                  <a:lnTo>
                    <a:pt x="0" y="10857"/>
                  </a:lnTo>
                  <a:lnTo>
                    <a:pt x="2422" y="10857"/>
                  </a:lnTo>
                  <a:lnTo>
                    <a:pt x="2422" y="6187"/>
                  </a:lnTo>
                  <a:lnTo>
                    <a:pt x="4803" y="6187"/>
                  </a:lnTo>
                  <a:lnTo>
                    <a:pt x="5043" y="6183"/>
                  </a:lnTo>
                  <a:lnTo>
                    <a:pt x="5271" y="6170"/>
                  </a:lnTo>
                  <a:lnTo>
                    <a:pt x="5498" y="6144"/>
                  </a:lnTo>
                  <a:lnTo>
                    <a:pt x="5717" y="6113"/>
                  </a:lnTo>
                  <a:lnTo>
                    <a:pt x="5926" y="6069"/>
                  </a:lnTo>
                  <a:lnTo>
                    <a:pt x="6132" y="6017"/>
                  </a:lnTo>
                  <a:lnTo>
                    <a:pt x="6333" y="5953"/>
                  </a:lnTo>
                  <a:lnTo>
                    <a:pt x="6525" y="5881"/>
                  </a:lnTo>
                  <a:lnTo>
                    <a:pt x="6709" y="5805"/>
                  </a:lnTo>
                  <a:lnTo>
                    <a:pt x="6888" y="5720"/>
                  </a:lnTo>
                  <a:lnTo>
                    <a:pt x="7063" y="5626"/>
                  </a:lnTo>
                  <a:lnTo>
                    <a:pt x="7229" y="5523"/>
                  </a:lnTo>
                  <a:lnTo>
                    <a:pt x="7384" y="5411"/>
                  </a:lnTo>
                  <a:lnTo>
                    <a:pt x="7535" y="5300"/>
                  </a:lnTo>
                  <a:lnTo>
                    <a:pt x="7677" y="5175"/>
                  </a:lnTo>
                  <a:lnTo>
                    <a:pt x="7811" y="5046"/>
                  </a:lnTo>
                  <a:lnTo>
                    <a:pt x="7940" y="4913"/>
                  </a:lnTo>
                  <a:lnTo>
                    <a:pt x="8060" y="4771"/>
                  </a:lnTo>
                  <a:lnTo>
                    <a:pt x="8171" y="4629"/>
                  </a:lnTo>
                  <a:lnTo>
                    <a:pt x="8278" y="4478"/>
                  </a:lnTo>
                  <a:lnTo>
                    <a:pt x="8377" y="4319"/>
                  </a:lnTo>
                  <a:lnTo>
                    <a:pt x="8466" y="4159"/>
                  </a:lnTo>
                  <a:lnTo>
                    <a:pt x="8547" y="3993"/>
                  </a:lnTo>
                  <a:lnTo>
                    <a:pt x="8619" y="3818"/>
                  </a:lnTo>
                  <a:lnTo>
                    <a:pt x="8687" y="3643"/>
                  </a:lnTo>
                  <a:lnTo>
                    <a:pt x="8740" y="3464"/>
                  </a:lnTo>
                  <a:lnTo>
                    <a:pt x="8788" y="3280"/>
                  </a:lnTo>
                  <a:lnTo>
                    <a:pt x="8827" y="3097"/>
                  </a:lnTo>
                  <a:lnTo>
                    <a:pt x="8858" y="2905"/>
                  </a:lnTo>
                  <a:lnTo>
                    <a:pt x="8879" y="2712"/>
                  </a:lnTo>
                  <a:lnTo>
                    <a:pt x="8893" y="2520"/>
                  </a:lnTo>
                  <a:lnTo>
                    <a:pt x="8897" y="2323"/>
                  </a:lnTo>
                  <a:lnTo>
                    <a:pt x="8893" y="2126"/>
                  </a:lnTo>
                  <a:lnTo>
                    <a:pt x="8879" y="1932"/>
                  </a:lnTo>
                  <a:close/>
                  <a:moveTo>
                    <a:pt x="6475" y="2323"/>
                  </a:moveTo>
                  <a:lnTo>
                    <a:pt x="6475" y="2417"/>
                  </a:lnTo>
                  <a:lnTo>
                    <a:pt x="6466" y="2507"/>
                  </a:lnTo>
                  <a:lnTo>
                    <a:pt x="6458" y="2596"/>
                  </a:lnTo>
                  <a:lnTo>
                    <a:pt x="6445" y="2686"/>
                  </a:lnTo>
                  <a:lnTo>
                    <a:pt x="6427" y="2771"/>
                  </a:lnTo>
                  <a:lnTo>
                    <a:pt x="6405" y="2856"/>
                  </a:lnTo>
                  <a:lnTo>
                    <a:pt x="6379" y="2937"/>
                  </a:lnTo>
                  <a:lnTo>
                    <a:pt x="6353" y="3014"/>
                  </a:lnTo>
                  <a:lnTo>
                    <a:pt x="6322" y="3090"/>
                  </a:lnTo>
                  <a:lnTo>
                    <a:pt x="6287" y="3167"/>
                  </a:lnTo>
                  <a:lnTo>
                    <a:pt x="6248" y="3239"/>
                  </a:lnTo>
                  <a:lnTo>
                    <a:pt x="6204" y="3307"/>
                  </a:lnTo>
                  <a:lnTo>
                    <a:pt x="6156" y="3374"/>
                  </a:lnTo>
                  <a:lnTo>
                    <a:pt x="6108" y="3438"/>
                  </a:lnTo>
                  <a:lnTo>
                    <a:pt x="6055" y="3497"/>
                  </a:lnTo>
                  <a:lnTo>
                    <a:pt x="5996" y="3556"/>
                  </a:lnTo>
                  <a:lnTo>
                    <a:pt x="5937" y="3608"/>
                  </a:lnTo>
                  <a:lnTo>
                    <a:pt x="5874" y="3661"/>
                  </a:lnTo>
                  <a:lnTo>
                    <a:pt x="5806" y="3704"/>
                  </a:lnTo>
                  <a:lnTo>
                    <a:pt x="5734" y="3748"/>
                  </a:lnTo>
                  <a:lnTo>
                    <a:pt x="5662" y="3792"/>
                  </a:lnTo>
                  <a:lnTo>
                    <a:pt x="5586" y="3827"/>
                  </a:lnTo>
                  <a:lnTo>
                    <a:pt x="5509" y="3862"/>
                  </a:lnTo>
                  <a:lnTo>
                    <a:pt x="5428" y="3892"/>
                  </a:lnTo>
                  <a:lnTo>
                    <a:pt x="5343" y="3919"/>
                  </a:lnTo>
                  <a:lnTo>
                    <a:pt x="5258" y="3945"/>
                  </a:lnTo>
                  <a:lnTo>
                    <a:pt x="5168" y="3967"/>
                  </a:lnTo>
                  <a:lnTo>
                    <a:pt x="5074" y="3980"/>
                  </a:lnTo>
                  <a:lnTo>
                    <a:pt x="4980" y="3993"/>
                  </a:lnTo>
                  <a:lnTo>
                    <a:pt x="4882" y="4006"/>
                  </a:lnTo>
                  <a:lnTo>
                    <a:pt x="4783" y="4010"/>
                  </a:lnTo>
                  <a:lnTo>
                    <a:pt x="4681" y="4010"/>
                  </a:lnTo>
                  <a:lnTo>
                    <a:pt x="2422" y="4010"/>
                  </a:lnTo>
                  <a:lnTo>
                    <a:pt x="2422" y="616"/>
                  </a:lnTo>
                  <a:lnTo>
                    <a:pt x="4683" y="616"/>
                  </a:lnTo>
                  <a:lnTo>
                    <a:pt x="4786" y="621"/>
                  </a:lnTo>
                  <a:lnTo>
                    <a:pt x="4884" y="625"/>
                  </a:lnTo>
                  <a:lnTo>
                    <a:pt x="4980" y="634"/>
                  </a:lnTo>
                  <a:lnTo>
                    <a:pt x="5074" y="647"/>
                  </a:lnTo>
                  <a:lnTo>
                    <a:pt x="5168" y="664"/>
                  </a:lnTo>
                  <a:lnTo>
                    <a:pt x="5258" y="686"/>
                  </a:lnTo>
                  <a:lnTo>
                    <a:pt x="5343" y="712"/>
                  </a:lnTo>
                  <a:lnTo>
                    <a:pt x="5428" y="739"/>
                  </a:lnTo>
                  <a:lnTo>
                    <a:pt x="5509" y="769"/>
                  </a:lnTo>
                  <a:lnTo>
                    <a:pt x="5586" y="804"/>
                  </a:lnTo>
                  <a:lnTo>
                    <a:pt x="5662" y="844"/>
                  </a:lnTo>
                  <a:lnTo>
                    <a:pt x="5734" y="887"/>
                  </a:lnTo>
                  <a:lnTo>
                    <a:pt x="5806" y="931"/>
                  </a:lnTo>
                  <a:lnTo>
                    <a:pt x="5874" y="979"/>
                  </a:lnTo>
                  <a:lnTo>
                    <a:pt x="5937" y="1027"/>
                  </a:lnTo>
                  <a:lnTo>
                    <a:pt x="5996" y="1086"/>
                  </a:lnTo>
                  <a:lnTo>
                    <a:pt x="6055" y="1145"/>
                  </a:lnTo>
                  <a:lnTo>
                    <a:pt x="6108" y="1204"/>
                  </a:lnTo>
                  <a:lnTo>
                    <a:pt x="6156" y="1268"/>
                  </a:lnTo>
                  <a:lnTo>
                    <a:pt x="6204" y="1335"/>
                  </a:lnTo>
                  <a:lnTo>
                    <a:pt x="6248" y="1407"/>
                  </a:lnTo>
                  <a:lnTo>
                    <a:pt x="6287" y="1480"/>
                  </a:lnTo>
                  <a:lnTo>
                    <a:pt x="6322" y="1552"/>
                  </a:lnTo>
                  <a:lnTo>
                    <a:pt x="6353" y="1633"/>
                  </a:lnTo>
                  <a:lnTo>
                    <a:pt x="6379" y="1709"/>
                  </a:lnTo>
                  <a:lnTo>
                    <a:pt x="6405" y="1790"/>
                  </a:lnTo>
                  <a:lnTo>
                    <a:pt x="6427" y="1875"/>
                  </a:lnTo>
                  <a:lnTo>
                    <a:pt x="6445" y="1960"/>
                  </a:lnTo>
                  <a:lnTo>
                    <a:pt x="6458" y="2050"/>
                  </a:lnTo>
                  <a:lnTo>
                    <a:pt x="6466" y="2140"/>
                  </a:lnTo>
                  <a:lnTo>
                    <a:pt x="6475" y="2234"/>
                  </a:lnTo>
                  <a:lnTo>
                    <a:pt x="6475" y="2323"/>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3600"/>
            </a:p>
          </p:txBody>
        </p:sp>
        <p:sp>
          <p:nvSpPr>
            <p:cNvPr id="38" name="Freeform 37"/>
            <p:cNvSpPr>
              <a:spLocks noChangeArrowheads="1"/>
            </p:cNvSpPr>
            <p:nvPr/>
          </p:nvSpPr>
          <p:spPr bwMode="auto">
            <a:xfrm>
              <a:off x="-1588" y="941388"/>
              <a:ext cx="3186113" cy="3908425"/>
            </a:xfrm>
            <a:custGeom>
              <a:avLst/>
              <a:gdLst>
                <a:gd name="T0" fmla="*/ 6190 w 8851"/>
                <a:gd name="T1" fmla="*/ 5470 h 10858"/>
                <a:gd name="T2" fmla="*/ 6413 w 8851"/>
                <a:gd name="T3" fmla="*/ 5374 h 10858"/>
                <a:gd name="T4" fmla="*/ 6627 w 8851"/>
                <a:gd name="T5" fmla="*/ 5263 h 10858"/>
                <a:gd name="T6" fmla="*/ 6837 w 8851"/>
                <a:gd name="T7" fmla="*/ 5132 h 10858"/>
                <a:gd name="T8" fmla="*/ 7038 w 8851"/>
                <a:gd name="T9" fmla="*/ 4992 h 10858"/>
                <a:gd name="T10" fmla="*/ 7230 w 8851"/>
                <a:gd name="T11" fmla="*/ 4830 h 10858"/>
                <a:gd name="T12" fmla="*/ 7414 w 8851"/>
                <a:gd name="T13" fmla="*/ 4660 h 10858"/>
                <a:gd name="T14" fmla="*/ 7584 w 8851"/>
                <a:gd name="T15" fmla="*/ 4467 h 10858"/>
                <a:gd name="T16" fmla="*/ 7742 w 8851"/>
                <a:gd name="T17" fmla="*/ 4266 h 10858"/>
                <a:gd name="T18" fmla="*/ 7882 w 8851"/>
                <a:gd name="T19" fmla="*/ 4048 h 10858"/>
                <a:gd name="T20" fmla="*/ 8008 w 8851"/>
                <a:gd name="T21" fmla="*/ 3812 h 10858"/>
                <a:gd name="T22" fmla="*/ 8120 w 8851"/>
                <a:gd name="T23" fmla="*/ 3562 h 10858"/>
                <a:gd name="T24" fmla="*/ 8203 w 8851"/>
                <a:gd name="T25" fmla="*/ 3300 h 10858"/>
                <a:gd name="T26" fmla="*/ 8273 w 8851"/>
                <a:gd name="T27" fmla="*/ 3020 h 10858"/>
                <a:gd name="T28" fmla="*/ 8317 w 8851"/>
                <a:gd name="T29" fmla="*/ 2728 h 10858"/>
                <a:gd name="T30" fmla="*/ 8343 w 8851"/>
                <a:gd name="T31" fmla="*/ 2417 h 10858"/>
                <a:gd name="T32" fmla="*/ 8338 w 8851"/>
                <a:gd name="T33" fmla="*/ 2065 h 10858"/>
                <a:gd name="T34" fmla="*/ 8308 w 8851"/>
                <a:gd name="T35" fmla="*/ 1685 h 10858"/>
                <a:gd name="T36" fmla="*/ 8238 w 8851"/>
                <a:gd name="T37" fmla="*/ 1313 h 10858"/>
                <a:gd name="T38" fmla="*/ 8135 w 8851"/>
                <a:gd name="T39" fmla="*/ 959 h 10858"/>
                <a:gd name="T40" fmla="*/ 8000 w 8851"/>
                <a:gd name="T41" fmla="*/ 618 h 10858"/>
                <a:gd name="T42" fmla="*/ 7834 w 8851"/>
                <a:gd name="T43" fmla="*/ 293 h 10858"/>
                <a:gd name="T44" fmla="*/ 7637 w 8851"/>
                <a:gd name="T45" fmla="*/ 0 h 10858"/>
                <a:gd name="T46" fmla="*/ 0 w 8851"/>
                <a:gd name="T47" fmla="*/ 10857 h 10858"/>
                <a:gd name="T48" fmla="*/ 1882 w 8851"/>
                <a:gd name="T49" fmla="*/ 5910 h 10858"/>
                <a:gd name="T50" fmla="*/ 6043 w 8851"/>
                <a:gd name="T51" fmla="*/ 10855 h 10858"/>
                <a:gd name="T52" fmla="*/ 6078 w 8851"/>
                <a:gd name="T53" fmla="*/ 5510 h 10858"/>
                <a:gd name="T54" fmla="*/ 5914 w 8851"/>
                <a:gd name="T55" fmla="*/ 2432 h 10858"/>
                <a:gd name="T56" fmla="*/ 5893 w 8851"/>
                <a:gd name="T57" fmla="*/ 2603 h 10858"/>
                <a:gd name="T58" fmla="*/ 5853 w 8851"/>
                <a:gd name="T59" fmla="*/ 2765 h 10858"/>
                <a:gd name="T60" fmla="*/ 5801 w 8851"/>
                <a:gd name="T61" fmla="*/ 2918 h 10858"/>
                <a:gd name="T62" fmla="*/ 5731 w 8851"/>
                <a:gd name="T63" fmla="*/ 3062 h 10858"/>
                <a:gd name="T64" fmla="*/ 5652 w 8851"/>
                <a:gd name="T65" fmla="*/ 3202 h 10858"/>
                <a:gd name="T66" fmla="*/ 5556 w 8851"/>
                <a:gd name="T67" fmla="*/ 3329 h 10858"/>
                <a:gd name="T68" fmla="*/ 5451 w 8851"/>
                <a:gd name="T69" fmla="*/ 3440 h 10858"/>
                <a:gd name="T70" fmla="*/ 5329 w 8851"/>
                <a:gd name="T71" fmla="*/ 3541 h 10858"/>
                <a:gd name="T72" fmla="*/ 5193 w 8851"/>
                <a:gd name="T73" fmla="*/ 3632 h 10858"/>
                <a:gd name="T74" fmla="*/ 5045 w 8851"/>
                <a:gd name="T75" fmla="*/ 3707 h 10858"/>
                <a:gd name="T76" fmla="*/ 4892 w 8851"/>
                <a:gd name="T77" fmla="*/ 3772 h 10858"/>
                <a:gd name="T78" fmla="*/ 4721 w 8851"/>
                <a:gd name="T79" fmla="*/ 3825 h 10858"/>
                <a:gd name="T80" fmla="*/ 4546 w 8851"/>
                <a:gd name="T81" fmla="*/ 3860 h 10858"/>
                <a:gd name="T82" fmla="*/ 4358 w 8851"/>
                <a:gd name="T83" fmla="*/ 3882 h 10858"/>
                <a:gd name="T84" fmla="*/ 4166 w 8851"/>
                <a:gd name="T85" fmla="*/ 3890 h 10858"/>
                <a:gd name="T86" fmla="*/ 1882 w 8851"/>
                <a:gd name="T87" fmla="*/ 616 h 10858"/>
                <a:gd name="T88" fmla="*/ 4264 w 8851"/>
                <a:gd name="T89" fmla="*/ 621 h 10858"/>
                <a:gd name="T90" fmla="*/ 4452 w 8851"/>
                <a:gd name="T91" fmla="*/ 634 h 10858"/>
                <a:gd name="T92" fmla="*/ 4636 w 8851"/>
                <a:gd name="T93" fmla="*/ 664 h 10858"/>
                <a:gd name="T94" fmla="*/ 4806 w 8851"/>
                <a:gd name="T95" fmla="*/ 708 h 10858"/>
                <a:gd name="T96" fmla="*/ 4968 w 8851"/>
                <a:gd name="T97" fmla="*/ 765 h 10858"/>
                <a:gd name="T98" fmla="*/ 5121 w 8851"/>
                <a:gd name="T99" fmla="*/ 839 h 10858"/>
                <a:gd name="T100" fmla="*/ 5261 w 8851"/>
                <a:gd name="T101" fmla="*/ 922 h 10858"/>
                <a:gd name="T102" fmla="*/ 5392 w 8851"/>
                <a:gd name="T103" fmla="*/ 1014 h 10858"/>
                <a:gd name="T104" fmla="*/ 5504 w 8851"/>
                <a:gd name="T105" fmla="*/ 1125 h 10858"/>
                <a:gd name="T106" fmla="*/ 5604 w 8851"/>
                <a:gd name="T107" fmla="*/ 1244 h 10858"/>
                <a:gd name="T108" fmla="*/ 5692 w 8851"/>
                <a:gd name="T109" fmla="*/ 1379 h 10858"/>
                <a:gd name="T110" fmla="*/ 5766 w 8851"/>
                <a:gd name="T111" fmla="*/ 1519 h 10858"/>
                <a:gd name="T112" fmla="*/ 5827 w 8851"/>
                <a:gd name="T113" fmla="*/ 1668 h 10858"/>
                <a:gd name="T114" fmla="*/ 5875 w 8851"/>
                <a:gd name="T115" fmla="*/ 1825 h 10858"/>
                <a:gd name="T116" fmla="*/ 5906 w 8851"/>
                <a:gd name="T117" fmla="*/ 1995 h 10858"/>
                <a:gd name="T118" fmla="*/ 5919 w 8851"/>
                <a:gd name="T119" fmla="*/ 2166 h 10858"/>
                <a:gd name="T120" fmla="*/ 5919 w 8851"/>
                <a:gd name="T121" fmla="*/ 2343 h 108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8851" h="10858">
                  <a:moveTo>
                    <a:pt x="6078" y="5510"/>
                  </a:moveTo>
                  <a:lnTo>
                    <a:pt x="6190" y="5470"/>
                  </a:lnTo>
                  <a:lnTo>
                    <a:pt x="6301" y="5422"/>
                  </a:lnTo>
                  <a:lnTo>
                    <a:pt x="6413" y="5374"/>
                  </a:lnTo>
                  <a:lnTo>
                    <a:pt x="6520" y="5322"/>
                  </a:lnTo>
                  <a:lnTo>
                    <a:pt x="6627" y="5263"/>
                  </a:lnTo>
                  <a:lnTo>
                    <a:pt x="6734" y="5199"/>
                  </a:lnTo>
                  <a:lnTo>
                    <a:pt x="6837" y="5132"/>
                  </a:lnTo>
                  <a:lnTo>
                    <a:pt x="6940" y="5064"/>
                  </a:lnTo>
                  <a:lnTo>
                    <a:pt x="7038" y="4992"/>
                  </a:lnTo>
                  <a:lnTo>
                    <a:pt x="7136" y="4911"/>
                  </a:lnTo>
                  <a:lnTo>
                    <a:pt x="7230" y="4830"/>
                  </a:lnTo>
                  <a:lnTo>
                    <a:pt x="7324" y="4745"/>
                  </a:lnTo>
                  <a:lnTo>
                    <a:pt x="7414" y="4660"/>
                  </a:lnTo>
                  <a:lnTo>
                    <a:pt x="7499" y="4566"/>
                  </a:lnTo>
                  <a:lnTo>
                    <a:pt x="7584" y="4467"/>
                  </a:lnTo>
                  <a:lnTo>
                    <a:pt x="7665" y="4369"/>
                  </a:lnTo>
                  <a:lnTo>
                    <a:pt x="7742" y="4266"/>
                  </a:lnTo>
                  <a:lnTo>
                    <a:pt x="7814" y="4159"/>
                  </a:lnTo>
                  <a:lnTo>
                    <a:pt x="7882" y="4048"/>
                  </a:lnTo>
                  <a:lnTo>
                    <a:pt x="7949" y="3932"/>
                  </a:lnTo>
                  <a:lnTo>
                    <a:pt x="8008" y="3812"/>
                  </a:lnTo>
                  <a:lnTo>
                    <a:pt x="8067" y="3691"/>
                  </a:lnTo>
                  <a:lnTo>
                    <a:pt x="8120" y="3562"/>
                  </a:lnTo>
                  <a:lnTo>
                    <a:pt x="8164" y="3433"/>
                  </a:lnTo>
                  <a:lnTo>
                    <a:pt x="8203" y="3300"/>
                  </a:lnTo>
                  <a:lnTo>
                    <a:pt x="8242" y="3162"/>
                  </a:lnTo>
                  <a:lnTo>
                    <a:pt x="8273" y="3020"/>
                  </a:lnTo>
                  <a:lnTo>
                    <a:pt x="8299" y="2878"/>
                  </a:lnTo>
                  <a:lnTo>
                    <a:pt x="8317" y="2728"/>
                  </a:lnTo>
                  <a:lnTo>
                    <a:pt x="8334" y="2577"/>
                  </a:lnTo>
                  <a:lnTo>
                    <a:pt x="8343" y="2417"/>
                  </a:lnTo>
                  <a:lnTo>
                    <a:pt x="8343" y="2258"/>
                  </a:lnTo>
                  <a:lnTo>
                    <a:pt x="8338" y="2065"/>
                  </a:lnTo>
                  <a:lnTo>
                    <a:pt x="8330" y="1873"/>
                  </a:lnTo>
                  <a:lnTo>
                    <a:pt x="8308" y="1685"/>
                  </a:lnTo>
                  <a:lnTo>
                    <a:pt x="8277" y="1497"/>
                  </a:lnTo>
                  <a:lnTo>
                    <a:pt x="8238" y="1313"/>
                  </a:lnTo>
                  <a:lnTo>
                    <a:pt x="8194" y="1134"/>
                  </a:lnTo>
                  <a:lnTo>
                    <a:pt x="8135" y="959"/>
                  </a:lnTo>
                  <a:lnTo>
                    <a:pt x="8072" y="785"/>
                  </a:lnTo>
                  <a:lnTo>
                    <a:pt x="8000" y="618"/>
                  </a:lnTo>
                  <a:lnTo>
                    <a:pt x="7919" y="452"/>
                  </a:lnTo>
                  <a:lnTo>
                    <a:pt x="7834" y="293"/>
                  </a:lnTo>
                  <a:lnTo>
                    <a:pt x="7735" y="142"/>
                  </a:lnTo>
                  <a:lnTo>
                    <a:pt x="7637" y="0"/>
                  </a:lnTo>
                  <a:lnTo>
                    <a:pt x="0" y="0"/>
                  </a:lnTo>
                  <a:lnTo>
                    <a:pt x="0" y="10857"/>
                  </a:lnTo>
                  <a:lnTo>
                    <a:pt x="1882" y="10857"/>
                  </a:lnTo>
                  <a:lnTo>
                    <a:pt x="1882" y="5910"/>
                  </a:lnTo>
                  <a:lnTo>
                    <a:pt x="3626" y="5910"/>
                  </a:lnTo>
                  <a:lnTo>
                    <a:pt x="6043" y="10855"/>
                  </a:lnTo>
                  <a:lnTo>
                    <a:pt x="8850" y="10855"/>
                  </a:lnTo>
                  <a:lnTo>
                    <a:pt x="6078" y="5510"/>
                  </a:lnTo>
                  <a:close/>
                  <a:moveTo>
                    <a:pt x="5919" y="2343"/>
                  </a:moveTo>
                  <a:lnTo>
                    <a:pt x="5914" y="2432"/>
                  </a:lnTo>
                  <a:lnTo>
                    <a:pt x="5906" y="2518"/>
                  </a:lnTo>
                  <a:lnTo>
                    <a:pt x="5893" y="2603"/>
                  </a:lnTo>
                  <a:lnTo>
                    <a:pt x="5875" y="2684"/>
                  </a:lnTo>
                  <a:lnTo>
                    <a:pt x="5853" y="2765"/>
                  </a:lnTo>
                  <a:lnTo>
                    <a:pt x="5827" y="2841"/>
                  </a:lnTo>
                  <a:lnTo>
                    <a:pt x="5801" y="2918"/>
                  </a:lnTo>
                  <a:lnTo>
                    <a:pt x="5766" y="2994"/>
                  </a:lnTo>
                  <a:lnTo>
                    <a:pt x="5731" y="3062"/>
                  </a:lnTo>
                  <a:lnTo>
                    <a:pt x="5692" y="3134"/>
                  </a:lnTo>
                  <a:lnTo>
                    <a:pt x="5652" y="3202"/>
                  </a:lnTo>
                  <a:lnTo>
                    <a:pt x="5604" y="3265"/>
                  </a:lnTo>
                  <a:lnTo>
                    <a:pt x="5556" y="3329"/>
                  </a:lnTo>
                  <a:lnTo>
                    <a:pt x="5504" y="3388"/>
                  </a:lnTo>
                  <a:lnTo>
                    <a:pt x="5451" y="3440"/>
                  </a:lnTo>
                  <a:lnTo>
                    <a:pt x="5392" y="3492"/>
                  </a:lnTo>
                  <a:lnTo>
                    <a:pt x="5329" y="3541"/>
                  </a:lnTo>
                  <a:lnTo>
                    <a:pt x="5261" y="3589"/>
                  </a:lnTo>
                  <a:lnTo>
                    <a:pt x="5193" y="3632"/>
                  </a:lnTo>
                  <a:lnTo>
                    <a:pt x="5121" y="3672"/>
                  </a:lnTo>
                  <a:lnTo>
                    <a:pt x="5045" y="3707"/>
                  </a:lnTo>
                  <a:lnTo>
                    <a:pt x="4968" y="3742"/>
                  </a:lnTo>
                  <a:lnTo>
                    <a:pt x="4892" y="3772"/>
                  </a:lnTo>
                  <a:lnTo>
                    <a:pt x="4806" y="3798"/>
                  </a:lnTo>
                  <a:lnTo>
                    <a:pt x="4721" y="3825"/>
                  </a:lnTo>
                  <a:lnTo>
                    <a:pt x="4636" y="3842"/>
                  </a:lnTo>
                  <a:lnTo>
                    <a:pt x="4546" y="3860"/>
                  </a:lnTo>
                  <a:lnTo>
                    <a:pt x="4452" y="3873"/>
                  </a:lnTo>
                  <a:lnTo>
                    <a:pt x="4358" y="3882"/>
                  </a:lnTo>
                  <a:lnTo>
                    <a:pt x="4264" y="3890"/>
                  </a:lnTo>
                  <a:lnTo>
                    <a:pt x="4166" y="3890"/>
                  </a:lnTo>
                  <a:lnTo>
                    <a:pt x="1882" y="3890"/>
                  </a:lnTo>
                  <a:lnTo>
                    <a:pt x="1882" y="616"/>
                  </a:lnTo>
                  <a:lnTo>
                    <a:pt x="4166" y="616"/>
                  </a:lnTo>
                  <a:lnTo>
                    <a:pt x="4264" y="621"/>
                  </a:lnTo>
                  <a:lnTo>
                    <a:pt x="4358" y="625"/>
                  </a:lnTo>
                  <a:lnTo>
                    <a:pt x="4452" y="634"/>
                  </a:lnTo>
                  <a:lnTo>
                    <a:pt x="4546" y="647"/>
                  </a:lnTo>
                  <a:lnTo>
                    <a:pt x="4636" y="664"/>
                  </a:lnTo>
                  <a:lnTo>
                    <a:pt x="4721" y="686"/>
                  </a:lnTo>
                  <a:lnTo>
                    <a:pt x="4806" y="708"/>
                  </a:lnTo>
                  <a:lnTo>
                    <a:pt x="4892" y="734"/>
                  </a:lnTo>
                  <a:lnTo>
                    <a:pt x="4968" y="765"/>
                  </a:lnTo>
                  <a:lnTo>
                    <a:pt x="5045" y="800"/>
                  </a:lnTo>
                  <a:lnTo>
                    <a:pt x="5121" y="839"/>
                  </a:lnTo>
                  <a:lnTo>
                    <a:pt x="5193" y="879"/>
                  </a:lnTo>
                  <a:lnTo>
                    <a:pt x="5261" y="922"/>
                  </a:lnTo>
                  <a:lnTo>
                    <a:pt x="5329" y="966"/>
                  </a:lnTo>
                  <a:lnTo>
                    <a:pt x="5392" y="1014"/>
                  </a:lnTo>
                  <a:lnTo>
                    <a:pt x="5451" y="1066"/>
                  </a:lnTo>
                  <a:lnTo>
                    <a:pt x="5504" y="1125"/>
                  </a:lnTo>
                  <a:lnTo>
                    <a:pt x="5556" y="1185"/>
                  </a:lnTo>
                  <a:lnTo>
                    <a:pt x="5604" y="1244"/>
                  </a:lnTo>
                  <a:lnTo>
                    <a:pt x="5652" y="1311"/>
                  </a:lnTo>
                  <a:lnTo>
                    <a:pt x="5692" y="1379"/>
                  </a:lnTo>
                  <a:lnTo>
                    <a:pt x="5731" y="1447"/>
                  </a:lnTo>
                  <a:lnTo>
                    <a:pt x="5766" y="1519"/>
                  </a:lnTo>
                  <a:lnTo>
                    <a:pt x="5801" y="1591"/>
                  </a:lnTo>
                  <a:lnTo>
                    <a:pt x="5827" y="1668"/>
                  </a:lnTo>
                  <a:lnTo>
                    <a:pt x="5853" y="1748"/>
                  </a:lnTo>
                  <a:lnTo>
                    <a:pt x="5875" y="1825"/>
                  </a:lnTo>
                  <a:lnTo>
                    <a:pt x="5893" y="1910"/>
                  </a:lnTo>
                  <a:lnTo>
                    <a:pt x="5906" y="1995"/>
                  </a:lnTo>
                  <a:lnTo>
                    <a:pt x="5914" y="2081"/>
                  </a:lnTo>
                  <a:lnTo>
                    <a:pt x="5919" y="2166"/>
                  </a:lnTo>
                  <a:lnTo>
                    <a:pt x="5923" y="2255"/>
                  </a:lnTo>
                  <a:lnTo>
                    <a:pt x="5919" y="2343"/>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3600"/>
            </a:p>
          </p:txBody>
        </p:sp>
      </p:grpSp>
      <p:sp>
        <p:nvSpPr>
          <p:cNvPr id="2" name="Title 1"/>
          <p:cNvSpPr>
            <a:spLocks noGrp="1"/>
          </p:cNvSpPr>
          <p:nvPr>
            <p:ph type="title"/>
          </p:nvPr>
        </p:nvSpPr>
        <p:spPr>
          <a:xfrm>
            <a:off x="423866" y="4874559"/>
            <a:ext cx="7375431" cy="1010512"/>
          </a:xfrm>
        </p:spPr>
        <p:txBody>
          <a:bodyPr lIns="0" anchor="ctr">
            <a:normAutofit/>
          </a:bodyPr>
          <a:lstStyle>
            <a:lvl1pPr>
              <a:defRPr sz="4800">
                <a:solidFill>
                  <a:schemeClr val="bg1"/>
                </a:solidFill>
              </a:defRPr>
            </a:lvl1pPr>
          </a:lstStyle>
          <a:p>
            <a:r>
              <a:rPr lang="en-US"/>
              <a:t>Click to edit Master title style</a:t>
            </a:r>
          </a:p>
        </p:txBody>
      </p:sp>
      <p:sp>
        <p:nvSpPr>
          <p:cNvPr id="35" name="Slide Number Placeholder 5"/>
          <p:cNvSpPr txBox="1">
            <a:spLocks/>
          </p:cNvSpPr>
          <p:nvPr/>
        </p:nvSpPr>
        <p:spPr>
          <a:xfrm>
            <a:off x="372037" y="6356353"/>
            <a:ext cx="3328095" cy="365125"/>
          </a:xfrm>
          <a:prstGeom prst="rect">
            <a:avLst/>
          </a:prstGeom>
        </p:spPr>
        <p:txBody>
          <a:bodyPr vert="horz" lIns="91440" tIns="45720" rIns="91440" bIns="45720" rtlCol="0" anchor="ctr"/>
          <a:lstStyle>
            <a:defPPr>
              <a:defRPr lang="en-US"/>
            </a:defPPr>
            <a:lvl1pPr>
              <a:defRPr sz="1000">
                <a:solidFill>
                  <a:schemeClr val="accent3">
                    <a:lumMod val="50000"/>
                  </a:schemeClr>
                </a:solidFill>
                <a:latin typeface="Arial" charset="0"/>
                <a:ea typeface="Arial" charset="0"/>
                <a:cs typeface="Arial" charset="0"/>
              </a:defRPr>
            </a:lvl1p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dirty="0">
                <a:solidFill>
                  <a:schemeClr val="bg1"/>
                </a:solidFill>
                <a:latin typeface="Arial" charset="0"/>
                <a:ea typeface="Arial" charset="0"/>
                <a:cs typeface="Arial" charset="0"/>
              </a:rPr>
              <a:t>© 2018 </a:t>
            </a:r>
            <a:r>
              <a:rPr lang="en-US" sz="800" dirty="0" err="1">
                <a:solidFill>
                  <a:schemeClr val="bg1"/>
                </a:solidFill>
                <a:latin typeface="Arial" charset="0"/>
                <a:ea typeface="Arial" charset="0"/>
                <a:cs typeface="Arial" charset="0"/>
              </a:rPr>
              <a:t>Rightpoint</a:t>
            </a:r>
            <a:r>
              <a:rPr lang="en-US" sz="800" dirty="0">
                <a:solidFill>
                  <a:schemeClr val="bg1"/>
                </a:solidFill>
                <a:latin typeface="Arial" charset="0"/>
                <a:ea typeface="Arial" charset="0"/>
                <a:cs typeface="Arial" charset="0"/>
              </a:rPr>
              <a:t>. All rights reserved.</a:t>
            </a:r>
            <a:r>
              <a:rPr lang="en-US" sz="800" baseline="0" dirty="0">
                <a:solidFill>
                  <a:schemeClr val="bg1"/>
                </a:solidFill>
                <a:latin typeface="Arial" charset="0"/>
                <a:ea typeface="Arial" charset="0"/>
                <a:cs typeface="Arial" charset="0"/>
              </a:rPr>
              <a:t> </a:t>
            </a:r>
            <a:r>
              <a:rPr lang="en-US" sz="800" dirty="0">
                <a:solidFill>
                  <a:schemeClr val="bg1"/>
                </a:solidFill>
                <a:latin typeface="Arial" charset="0"/>
                <a:ea typeface="Arial" charset="0"/>
                <a:cs typeface="Arial" charset="0"/>
              </a:rPr>
              <a:t>Confidential.</a:t>
            </a:r>
          </a:p>
        </p:txBody>
      </p:sp>
      <p:sp>
        <p:nvSpPr>
          <p:cNvPr id="5" name="Rectangle 4"/>
          <p:cNvSpPr/>
          <p:nvPr/>
        </p:nvSpPr>
        <p:spPr>
          <a:xfrm>
            <a:off x="8081682" y="0"/>
            <a:ext cx="4110318"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latin typeface="Microsoft Sans Serif" charset="0"/>
              <a:ea typeface="Microsoft Sans Serif" charset="0"/>
              <a:cs typeface="Microsoft Sans Serif" charset="0"/>
            </a:endParaRPr>
          </a:p>
        </p:txBody>
      </p:sp>
      <p:sp>
        <p:nvSpPr>
          <p:cNvPr id="8" name="Text Placeholder 7"/>
          <p:cNvSpPr>
            <a:spLocks noGrp="1"/>
          </p:cNvSpPr>
          <p:nvPr>
            <p:ph type="body" sz="quarter" idx="10"/>
          </p:nvPr>
        </p:nvSpPr>
        <p:spPr>
          <a:xfrm>
            <a:off x="8254066" y="3065930"/>
            <a:ext cx="3765550" cy="3617258"/>
          </a:xfrm>
        </p:spPr>
        <p:txBody>
          <a:bodyPr anchor="t"/>
          <a:lstStyle>
            <a:lvl1pPr marL="0" indent="0">
              <a:buNone/>
              <a:defRPr>
                <a:solidFill>
                  <a:schemeClr val="tx2"/>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Edit Master text styles</a:t>
            </a:r>
          </a:p>
        </p:txBody>
      </p:sp>
      <p:grpSp>
        <p:nvGrpSpPr>
          <p:cNvPr id="18" name="Group 17">
            <a:extLst>
              <a:ext uri="{FF2B5EF4-FFF2-40B4-BE49-F238E27FC236}">
                <a16:creationId xmlns:a16="http://schemas.microsoft.com/office/drawing/2014/main" id="{AB7C0DB6-E546-AF46-B0B9-5CFB3F396C48}"/>
              </a:ext>
            </a:extLst>
          </p:cNvPr>
          <p:cNvGrpSpPr/>
          <p:nvPr userDrawn="1"/>
        </p:nvGrpSpPr>
        <p:grpSpPr>
          <a:xfrm>
            <a:off x="11449399" y="505402"/>
            <a:ext cx="370569" cy="323938"/>
            <a:chOff x="3505200" y="2951163"/>
            <a:chExt cx="1892300" cy="1654175"/>
          </a:xfrm>
          <a:solidFill>
            <a:srgbClr val="5A5A5A">
              <a:alpha val="20000"/>
            </a:srgbClr>
          </a:solidFill>
        </p:grpSpPr>
        <p:sp>
          <p:nvSpPr>
            <p:cNvPr id="19" name="Freeform 18">
              <a:extLst>
                <a:ext uri="{FF2B5EF4-FFF2-40B4-BE49-F238E27FC236}">
                  <a16:creationId xmlns:a16="http://schemas.microsoft.com/office/drawing/2014/main" id="{DB77A91D-66D5-E14C-BEDF-93194E0C375B}"/>
                </a:ext>
              </a:extLst>
            </p:cNvPr>
            <p:cNvSpPr>
              <a:spLocks noChangeArrowheads="1"/>
            </p:cNvSpPr>
            <p:nvPr/>
          </p:nvSpPr>
          <p:spPr bwMode="auto">
            <a:xfrm>
              <a:off x="3505200" y="2951163"/>
              <a:ext cx="868363" cy="1147762"/>
            </a:xfrm>
            <a:custGeom>
              <a:avLst/>
              <a:gdLst>
                <a:gd name="T0" fmla="*/ 625 w 2414"/>
                <a:gd name="T1" fmla="*/ 1915 h 3189"/>
                <a:gd name="T2" fmla="*/ 0 w 2414"/>
                <a:gd name="T3" fmla="*/ 3186 h 3189"/>
                <a:gd name="T4" fmla="*/ 1250 w 2414"/>
                <a:gd name="T5" fmla="*/ 0 h 3189"/>
                <a:gd name="T6" fmla="*/ 1368 w 2414"/>
                <a:gd name="T7" fmla="*/ 2 h 3189"/>
                <a:gd name="T8" fmla="*/ 1484 w 2414"/>
                <a:gd name="T9" fmla="*/ 20 h 3189"/>
                <a:gd name="T10" fmla="*/ 1589 w 2414"/>
                <a:gd name="T11" fmla="*/ 42 h 3189"/>
                <a:gd name="T12" fmla="*/ 1689 w 2414"/>
                <a:gd name="T13" fmla="*/ 75 h 3189"/>
                <a:gd name="T14" fmla="*/ 1781 w 2414"/>
                <a:gd name="T15" fmla="*/ 114 h 3189"/>
                <a:gd name="T16" fmla="*/ 1866 w 2414"/>
                <a:gd name="T17" fmla="*/ 166 h 3189"/>
                <a:gd name="T18" fmla="*/ 1945 w 2414"/>
                <a:gd name="T19" fmla="*/ 223 h 3189"/>
                <a:gd name="T20" fmla="*/ 2015 w 2414"/>
                <a:gd name="T21" fmla="*/ 287 h 3189"/>
                <a:gd name="T22" fmla="*/ 2078 w 2414"/>
                <a:gd name="T23" fmla="*/ 357 h 3189"/>
                <a:gd name="T24" fmla="*/ 2135 w 2414"/>
                <a:gd name="T25" fmla="*/ 431 h 3189"/>
                <a:gd name="T26" fmla="*/ 2183 w 2414"/>
                <a:gd name="T27" fmla="*/ 514 h 3189"/>
                <a:gd name="T28" fmla="*/ 2218 w 2414"/>
                <a:gd name="T29" fmla="*/ 599 h 3189"/>
                <a:gd name="T30" fmla="*/ 2249 w 2414"/>
                <a:gd name="T31" fmla="*/ 687 h 3189"/>
                <a:gd name="T32" fmla="*/ 2271 w 2414"/>
                <a:gd name="T33" fmla="*/ 778 h 3189"/>
                <a:gd name="T34" fmla="*/ 2284 w 2414"/>
                <a:gd name="T35" fmla="*/ 874 h 3189"/>
                <a:gd name="T36" fmla="*/ 2286 w 2414"/>
                <a:gd name="T37" fmla="*/ 975 h 3189"/>
                <a:gd name="T38" fmla="*/ 2277 w 2414"/>
                <a:gd name="T39" fmla="*/ 1132 h 3189"/>
                <a:gd name="T40" fmla="*/ 2240 w 2414"/>
                <a:gd name="T41" fmla="*/ 1279 h 3189"/>
                <a:gd name="T42" fmla="*/ 2183 w 2414"/>
                <a:gd name="T43" fmla="*/ 1406 h 3189"/>
                <a:gd name="T44" fmla="*/ 2113 w 2414"/>
                <a:gd name="T45" fmla="*/ 1517 h 3189"/>
                <a:gd name="T46" fmla="*/ 2026 w 2414"/>
                <a:gd name="T47" fmla="*/ 1618 h 3189"/>
                <a:gd name="T48" fmla="*/ 1925 w 2414"/>
                <a:gd name="T49" fmla="*/ 1696 h 3189"/>
                <a:gd name="T50" fmla="*/ 1816 w 2414"/>
                <a:gd name="T51" fmla="*/ 1764 h 3189"/>
                <a:gd name="T52" fmla="*/ 1702 w 2414"/>
                <a:gd name="T53" fmla="*/ 1816 h 3189"/>
                <a:gd name="T54" fmla="*/ 1694 w 2414"/>
                <a:gd name="T55" fmla="*/ 3188 h 3189"/>
                <a:gd name="T56" fmla="*/ 1073 w 2414"/>
                <a:gd name="T57" fmla="*/ 1915 h 3189"/>
                <a:gd name="T58" fmla="*/ 625 w 2414"/>
                <a:gd name="T59" fmla="*/ 553 h 3189"/>
                <a:gd name="T60" fmla="*/ 1208 w 2414"/>
                <a:gd name="T61" fmla="*/ 1397 h 3189"/>
                <a:gd name="T62" fmla="*/ 1309 w 2414"/>
                <a:gd name="T63" fmla="*/ 1392 h 3189"/>
                <a:gd name="T64" fmla="*/ 1396 w 2414"/>
                <a:gd name="T65" fmla="*/ 1371 h 3189"/>
                <a:gd name="T66" fmla="*/ 1475 w 2414"/>
                <a:gd name="T67" fmla="*/ 1331 h 3189"/>
                <a:gd name="T68" fmla="*/ 1538 w 2414"/>
                <a:gd name="T69" fmla="*/ 1283 h 3189"/>
                <a:gd name="T70" fmla="*/ 1591 w 2414"/>
                <a:gd name="T71" fmla="*/ 1220 h 3189"/>
                <a:gd name="T72" fmla="*/ 1630 w 2414"/>
                <a:gd name="T73" fmla="*/ 1150 h 3189"/>
                <a:gd name="T74" fmla="*/ 1652 w 2414"/>
                <a:gd name="T75" fmla="*/ 1067 h 3189"/>
                <a:gd name="T76" fmla="*/ 1661 w 2414"/>
                <a:gd name="T77" fmla="*/ 979 h 3189"/>
                <a:gd name="T78" fmla="*/ 1652 w 2414"/>
                <a:gd name="T79" fmla="*/ 892 h 3189"/>
                <a:gd name="T80" fmla="*/ 1630 w 2414"/>
                <a:gd name="T81" fmla="*/ 809 h 3189"/>
                <a:gd name="T82" fmla="*/ 1591 w 2414"/>
                <a:gd name="T83" fmla="*/ 739 h 3189"/>
                <a:gd name="T84" fmla="*/ 1538 w 2414"/>
                <a:gd name="T85" fmla="*/ 676 h 3189"/>
                <a:gd name="T86" fmla="*/ 1475 w 2414"/>
                <a:gd name="T87" fmla="*/ 630 h 3189"/>
                <a:gd name="T88" fmla="*/ 1396 w 2414"/>
                <a:gd name="T89" fmla="*/ 593 h 3189"/>
                <a:gd name="T90" fmla="*/ 1309 w 2414"/>
                <a:gd name="T91" fmla="*/ 566 h 3189"/>
                <a:gd name="T92" fmla="*/ 1208 w 2414"/>
                <a:gd name="T93" fmla="*/ 553 h 3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414" h="3189">
                  <a:moveTo>
                    <a:pt x="1073" y="1915"/>
                  </a:moveTo>
                  <a:lnTo>
                    <a:pt x="625" y="1915"/>
                  </a:lnTo>
                  <a:lnTo>
                    <a:pt x="625" y="3186"/>
                  </a:lnTo>
                  <a:lnTo>
                    <a:pt x="0" y="3186"/>
                  </a:lnTo>
                  <a:lnTo>
                    <a:pt x="0" y="0"/>
                  </a:lnTo>
                  <a:lnTo>
                    <a:pt x="1250" y="0"/>
                  </a:lnTo>
                  <a:lnTo>
                    <a:pt x="1311" y="0"/>
                  </a:lnTo>
                  <a:lnTo>
                    <a:pt x="1368" y="2"/>
                  </a:lnTo>
                  <a:lnTo>
                    <a:pt x="1427" y="9"/>
                  </a:lnTo>
                  <a:lnTo>
                    <a:pt x="1484" y="20"/>
                  </a:lnTo>
                  <a:lnTo>
                    <a:pt x="1536" y="31"/>
                  </a:lnTo>
                  <a:lnTo>
                    <a:pt x="1589" y="42"/>
                  </a:lnTo>
                  <a:lnTo>
                    <a:pt x="1641" y="57"/>
                  </a:lnTo>
                  <a:lnTo>
                    <a:pt x="1689" y="75"/>
                  </a:lnTo>
                  <a:lnTo>
                    <a:pt x="1737" y="92"/>
                  </a:lnTo>
                  <a:lnTo>
                    <a:pt x="1781" y="114"/>
                  </a:lnTo>
                  <a:lnTo>
                    <a:pt x="1825" y="140"/>
                  </a:lnTo>
                  <a:lnTo>
                    <a:pt x="1866" y="166"/>
                  </a:lnTo>
                  <a:lnTo>
                    <a:pt x="1908" y="193"/>
                  </a:lnTo>
                  <a:lnTo>
                    <a:pt x="1945" y="223"/>
                  </a:lnTo>
                  <a:lnTo>
                    <a:pt x="1982" y="254"/>
                  </a:lnTo>
                  <a:lnTo>
                    <a:pt x="2015" y="287"/>
                  </a:lnTo>
                  <a:lnTo>
                    <a:pt x="2048" y="319"/>
                  </a:lnTo>
                  <a:lnTo>
                    <a:pt x="2078" y="357"/>
                  </a:lnTo>
                  <a:lnTo>
                    <a:pt x="2109" y="394"/>
                  </a:lnTo>
                  <a:lnTo>
                    <a:pt x="2135" y="431"/>
                  </a:lnTo>
                  <a:lnTo>
                    <a:pt x="2157" y="472"/>
                  </a:lnTo>
                  <a:lnTo>
                    <a:pt x="2183" y="514"/>
                  </a:lnTo>
                  <a:lnTo>
                    <a:pt x="2201" y="555"/>
                  </a:lnTo>
                  <a:lnTo>
                    <a:pt x="2218" y="599"/>
                  </a:lnTo>
                  <a:lnTo>
                    <a:pt x="2233" y="643"/>
                  </a:lnTo>
                  <a:lnTo>
                    <a:pt x="2249" y="687"/>
                  </a:lnTo>
                  <a:lnTo>
                    <a:pt x="2264" y="735"/>
                  </a:lnTo>
                  <a:lnTo>
                    <a:pt x="2271" y="778"/>
                  </a:lnTo>
                  <a:lnTo>
                    <a:pt x="2277" y="826"/>
                  </a:lnTo>
                  <a:lnTo>
                    <a:pt x="2284" y="874"/>
                  </a:lnTo>
                  <a:lnTo>
                    <a:pt x="2286" y="927"/>
                  </a:lnTo>
                  <a:lnTo>
                    <a:pt x="2286" y="975"/>
                  </a:lnTo>
                  <a:lnTo>
                    <a:pt x="2284" y="1056"/>
                  </a:lnTo>
                  <a:lnTo>
                    <a:pt x="2277" y="1132"/>
                  </a:lnTo>
                  <a:lnTo>
                    <a:pt x="2262" y="1207"/>
                  </a:lnTo>
                  <a:lnTo>
                    <a:pt x="2240" y="1279"/>
                  </a:lnTo>
                  <a:lnTo>
                    <a:pt x="2214" y="1344"/>
                  </a:lnTo>
                  <a:lnTo>
                    <a:pt x="2183" y="1406"/>
                  </a:lnTo>
                  <a:lnTo>
                    <a:pt x="2150" y="1465"/>
                  </a:lnTo>
                  <a:lnTo>
                    <a:pt x="2113" y="1517"/>
                  </a:lnTo>
                  <a:lnTo>
                    <a:pt x="2070" y="1570"/>
                  </a:lnTo>
                  <a:lnTo>
                    <a:pt x="2026" y="1618"/>
                  </a:lnTo>
                  <a:lnTo>
                    <a:pt x="1978" y="1659"/>
                  </a:lnTo>
                  <a:lnTo>
                    <a:pt x="1925" y="1696"/>
                  </a:lnTo>
                  <a:lnTo>
                    <a:pt x="1873" y="1733"/>
                  </a:lnTo>
                  <a:lnTo>
                    <a:pt x="1816" y="1764"/>
                  </a:lnTo>
                  <a:lnTo>
                    <a:pt x="1759" y="1790"/>
                  </a:lnTo>
                  <a:lnTo>
                    <a:pt x="1702" y="1816"/>
                  </a:lnTo>
                  <a:lnTo>
                    <a:pt x="2413" y="3188"/>
                  </a:lnTo>
                  <a:lnTo>
                    <a:pt x="1694" y="3188"/>
                  </a:lnTo>
                  <a:lnTo>
                    <a:pt x="1694" y="3186"/>
                  </a:lnTo>
                  <a:lnTo>
                    <a:pt x="1073" y="1915"/>
                  </a:lnTo>
                  <a:close/>
                  <a:moveTo>
                    <a:pt x="1208" y="553"/>
                  </a:moveTo>
                  <a:lnTo>
                    <a:pt x="625" y="553"/>
                  </a:lnTo>
                  <a:lnTo>
                    <a:pt x="625" y="1397"/>
                  </a:lnTo>
                  <a:lnTo>
                    <a:pt x="1208" y="1397"/>
                  </a:lnTo>
                  <a:lnTo>
                    <a:pt x="1261" y="1395"/>
                  </a:lnTo>
                  <a:lnTo>
                    <a:pt x="1309" y="1392"/>
                  </a:lnTo>
                  <a:lnTo>
                    <a:pt x="1353" y="1382"/>
                  </a:lnTo>
                  <a:lnTo>
                    <a:pt x="1396" y="1371"/>
                  </a:lnTo>
                  <a:lnTo>
                    <a:pt x="1433" y="1353"/>
                  </a:lnTo>
                  <a:lnTo>
                    <a:pt x="1475" y="1331"/>
                  </a:lnTo>
                  <a:lnTo>
                    <a:pt x="1508" y="1309"/>
                  </a:lnTo>
                  <a:lnTo>
                    <a:pt x="1538" y="1283"/>
                  </a:lnTo>
                  <a:lnTo>
                    <a:pt x="1569" y="1253"/>
                  </a:lnTo>
                  <a:lnTo>
                    <a:pt x="1591" y="1220"/>
                  </a:lnTo>
                  <a:lnTo>
                    <a:pt x="1613" y="1187"/>
                  </a:lnTo>
                  <a:lnTo>
                    <a:pt x="1630" y="1150"/>
                  </a:lnTo>
                  <a:lnTo>
                    <a:pt x="1645" y="1108"/>
                  </a:lnTo>
                  <a:lnTo>
                    <a:pt x="1652" y="1067"/>
                  </a:lnTo>
                  <a:lnTo>
                    <a:pt x="1659" y="1023"/>
                  </a:lnTo>
                  <a:lnTo>
                    <a:pt x="1661" y="979"/>
                  </a:lnTo>
                  <a:lnTo>
                    <a:pt x="1659" y="936"/>
                  </a:lnTo>
                  <a:lnTo>
                    <a:pt x="1652" y="892"/>
                  </a:lnTo>
                  <a:lnTo>
                    <a:pt x="1645" y="850"/>
                  </a:lnTo>
                  <a:lnTo>
                    <a:pt x="1630" y="809"/>
                  </a:lnTo>
                  <a:lnTo>
                    <a:pt x="1613" y="772"/>
                  </a:lnTo>
                  <a:lnTo>
                    <a:pt x="1591" y="739"/>
                  </a:lnTo>
                  <a:lnTo>
                    <a:pt x="1569" y="706"/>
                  </a:lnTo>
                  <a:lnTo>
                    <a:pt x="1538" y="676"/>
                  </a:lnTo>
                  <a:lnTo>
                    <a:pt x="1508" y="649"/>
                  </a:lnTo>
                  <a:lnTo>
                    <a:pt x="1475" y="630"/>
                  </a:lnTo>
                  <a:lnTo>
                    <a:pt x="1433" y="608"/>
                  </a:lnTo>
                  <a:lnTo>
                    <a:pt x="1396" y="593"/>
                  </a:lnTo>
                  <a:lnTo>
                    <a:pt x="1353" y="577"/>
                  </a:lnTo>
                  <a:lnTo>
                    <a:pt x="1309" y="566"/>
                  </a:lnTo>
                  <a:lnTo>
                    <a:pt x="1261" y="564"/>
                  </a:lnTo>
                  <a:lnTo>
                    <a:pt x="1208" y="553"/>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3600">
                <a:solidFill>
                  <a:schemeClr val="tx1">
                    <a:alpha val="18000"/>
                  </a:schemeClr>
                </a:solidFill>
              </a:endParaRPr>
            </a:p>
          </p:txBody>
        </p:sp>
        <p:sp>
          <p:nvSpPr>
            <p:cNvPr id="20" name="Freeform 19">
              <a:extLst>
                <a:ext uri="{FF2B5EF4-FFF2-40B4-BE49-F238E27FC236}">
                  <a16:creationId xmlns:a16="http://schemas.microsoft.com/office/drawing/2014/main" id="{054E1F7A-F867-584C-B6C1-50821FD228B1}"/>
                </a:ext>
              </a:extLst>
            </p:cNvPr>
            <p:cNvSpPr>
              <a:spLocks noChangeArrowheads="1"/>
            </p:cNvSpPr>
            <p:nvPr/>
          </p:nvSpPr>
          <p:spPr bwMode="auto">
            <a:xfrm>
              <a:off x="4572000" y="2951163"/>
              <a:ext cx="825500" cy="1147763"/>
            </a:xfrm>
            <a:custGeom>
              <a:avLst/>
              <a:gdLst>
                <a:gd name="T0" fmla="*/ 625 w 2291"/>
                <a:gd name="T1" fmla="*/ 1989 h 3189"/>
                <a:gd name="T2" fmla="*/ 0 w 2291"/>
                <a:gd name="T3" fmla="*/ 3188 h 3189"/>
                <a:gd name="T4" fmla="*/ 1240 w 2291"/>
                <a:gd name="T5" fmla="*/ 0 h 3189"/>
                <a:gd name="T6" fmla="*/ 1298 w 2291"/>
                <a:gd name="T7" fmla="*/ 0 h 3189"/>
                <a:gd name="T8" fmla="*/ 1416 w 2291"/>
                <a:gd name="T9" fmla="*/ 9 h 3189"/>
                <a:gd name="T10" fmla="*/ 1529 w 2291"/>
                <a:gd name="T11" fmla="*/ 31 h 3189"/>
                <a:gd name="T12" fmla="*/ 1634 w 2291"/>
                <a:gd name="T13" fmla="*/ 59 h 3189"/>
                <a:gd name="T14" fmla="*/ 1730 w 2291"/>
                <a:gd name="T15" fmla="*/ 94 h 3189"/>
                <a:gd name="T16" fmla="*/ 1818 w 2291"/>
                <a:gd name="T17" fmla="*/ 138 h 3189"/>
                <a:gd name="T18" fmla="*/ 1903 w 2291"/>
                <a:gd name="T19" fmla="*/ 195 h 3189"/>
                <a:gd name="T20" fmla="*/ 1977 w 2291"/>
                <a:gd name="T21" fmla="*/ 258 h 3189"/>
                <a:gd name="T22" fmla="*/ 2047 w 2291"/>
                <a:gd name="T23" fmla="*/ 324 h 3189"/>
                <a:gd name="T24" fmla="*/ 2109 w 2291"/>
                <a:gd name="T25" fmla="*/ 398 h 3189"/>
                <a:gd name="T26" fmla="*/ 2161 w 2291"/>
                <a:gd name="T27" fmla="*/ 477 h 3189"/>
                <a:gd name="T28" fmla="*/ 2205 w 2291"/>
                <a:gd name="T29" fmla="*/ 562 h 3189"/>
                <a:gd name="T30" fmla="*/ 2237 w 2291"/>
                <a:gd name="T31" fmla="*/ 650 h 3189"/>
                <a:gd name="T32" fmla="*/ 2264 w 2291"/>
                <a:gd name="T33" fmla="*/ 741 h 3189"/>
                <a:gd name="T34" fmla="*/ 2281 w 2291"/>
                <a:gd name="T35" fmla="*/ 838 h 3189"/>
                <a:gd name="T36" fmla="*/ 2290 w 2291"/>
                <a:gd name="T37" fmla="*/ 938 h 3189"/>
                <a:gd name="T38" fmla="*/ 2290 w 2291"/>
                <a:gd name="T39" fmla="*/ 991 h 3189"/>
                <a:gd name="T40" fmla="*/ 2288 w 2291"/>
                <a:gd name="T41" fmla="*/ 1091 h 3189"/>
                <a:gd name="T42" fmla="*/ 2275 w 2291"/>
                <a:gd name="T43" fmla="*/ 1192 h 3189"/>
                <a:gd name="T44" fmla="*/ 2253 w 2291"/>
                <a:gd name="T45" fmla="*/ 1283 h 3189"/>
                <a:gd name="T46" fmla="*/ 2222 w 2291"/>
                <a:gd name="T47" fmla="*/ 1375 h 3189"/>
                <a:gd name="T48" fmla="*/ 2183 w 2291"/>
                <a:gd name="T49" fmla="*/ 1460 h 3189"/>
                <a:gd name="T50" fmla="*/ 2135 w 2291"/>
                <a:gd name="T51" fmla="*/ 1541 h 3189"/>
                <a:gd name="T52" fmla="*/ 2078 w 2291"/>
                <a:gd name="T53" fmla="*/ 1620 h 3189"/>
                <a:gd name="T54" fmla="*/ 2015 w 2291"/>
                <a:gd name="T55" fmla="*/ 1690 h 3189"/>
                <a:gd name="T56" fmla="*/ 1940 w 2291"/>
                <a:gd name="T57" fmla="*/ 1755 h 3189"/>
                <a:gd name="T58" fmla="*/ 1862 w 2291"/>
                <a:gd name="T59" fmla="*/ 1812 h 3189"/>
                <a:gd name="T60" fmla="*/ 1774 w 2291"/>
                <a:gd name="T61" fmla="*/ 1865 h 3189"/>
                <a:gd name="T62" fmla="*/ 1682 w 2291"/>
                <a:gd name="T63" fmla="*/ 1904 h 3189"/>
                <a:gd name="T64" fmla="*/ 1582 w 2291"/>
                <a:gd name="T65" fmla="*/ 1939 h 3189"/>
                <a:gd name="T66" fmla="*/ 1472 w 2291"/>
                <a:gd name="T67" fmla="*/ 1961 h 3189"/>
                <a:gd name="T68" fmla="*/ 1357 w 2291"/>
                <a:gd name="T69" fmla="*/ 1974 h 3189"/>
                <a:gd name="T70" fmla="*/ 1240 w 2291"/>
                <a:gd name="T71" fmla="*/ 1989 h 3189"/>
                <a:gd name="T72" fmla="*/ 628 w 2291"/>
                <a:gd name="T73" fmla="*/ 553 h 3189"/>
                <a:gd name="T74" fmla="*/ 1207 w 2291"/>
                <a:gd name="T75" fmla="*/ 1428 h 3189"/>
                <a:gd name="T76" fmla="*/ 1259 w 2291"/>
                <a:gd name="T77" fmla="*/ 1428 h 3189"/>
                <a:gd name="T78" fmla="*/ 1354 w 2291"/>
                <a:gd name="T79" fmla="*/ 1415 h 3189"/>
                <a:gd name="T80" fmla="*/ 1440 w 2291"/>
                <a:gd name="T81" fmla="*/ 1382 h 3189"/>
                <a:gd name="T82" fmla="*/ 1510 w 2291"/>
                <a:gd name="T83" fmla="*/ 1338 h 3189"/>
                <a:gd name="T84" fmla="*/ 1573 w 2291"/>
                <a:gd name="T85" fmla="*/ 1281 h 3189"/>
                <a:gd name="T86" fmla="*/ 1617 w 2291"/>
                <a:gd name="T87" fmla="*/ 1211 h 3189"/>
                <a:gd name="T88" fmla="*/ 1650 w 2291"/>
                <a:gd name="T89" fmla="*/ 1133 h 3189"/>
                <a:gd name="T90" fmla="*/ 1663 w 2291"/>
                <a:gd name="T91" fmla="*/ 1045 h 3189"/>
                <a:gd name="T92" fmla="*/ 1665 w 2291"/>
                <a:gd name="T93" fmla="*/ 997 h 3189"/>
                <a:gd name="T94" fmla="*/ 1660 w 2291"/>
                <a:gd name="T95" fmla="*/ 905 h 3189"/>
                <a:gd name="T96" fmla="*/ 1634 w 2291"/>
                <a:gd name="T97" fmla="*/ 820 h 3189"/>
                <a:gd name="T98" fmla="*/ 1595 w 2291"/>
                <a:gd name="T99" fmla="*/ 746 h 3189"/>
                <a:gd name="T100" fmla="*/ 1542 w 2291"/>
                <a:gd name="T101" fmla="*/ 680 h 3189"/>
                <a:gd name="T102" fmla="*/ 1477 w 2291"/>
                <a:gd name="T103" fmla="*/ 628 h 3189"/>
                <a:gd name="T104" fmla="*/ 1398 w 2291"/>
                <a:gd name="T105" fmla="*/ 593 h 3189"/>
                <a:gd name="T106" fmla="*/ 1306 w 2291"/>
                <a:gd name="T107" fmla="*/ 571 h 3189"/>
                <a:gd name="T108" fmla="*/ 1207 w 2291"/>
                <a:gd name="T109" fmla="*/ 553 h 3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291" h="3189">
                  <a:moveTo>
                    <a:pt x="1240" y="1989"/>
                  </a:moveTo>
                  <a:lnTo>
                    <a:pt x="625" y="1989"/>
                  </a:lnTo>
                  <a:lnTo>
                    <a:pt x="625" y="3188"/>
                  </a:lnTo>
                  <a:lnTo>
                    <a:pt x="0" y="3188"/>
                  </a:lnTo>
                  <a:lnTo>
                    <a:pt x="0" y="0"/>
                  </a:lnTo>
                  <a:lnTo>
                    <a:pt x="1240" y="0"/>
                  </a:lnTo>
                  <a:lnTo>
                    <a:pt x="1240" y="0"/>
                  </a:lnTo>
                  <a:lnTo>
                    <a:pt x="1298" y="0"/>
                  </a:lnTo>
                  <a:lnTo>
                    <a:pt x="1357" y="7"/>
                  </a:lnTo>
                  <a:lnTo>
                    <a:pt x="1416" y="9"/>
                  </a:lnTo>
                  <a:lnTo>
                    <a:pt x="1472" y="20"/>
                  </a:lnTo>
                  <a:lnTo>
                    <a:pt x="1529" y="31"/>
                  </a:lnTo>
                  <a:lnTo>
                    <a:pt x="1582" y="42"/>
                  </a:lnTo>
                  <a:lnTo>
                    <a:pt x="1634" y="59"/>
                  </a:lnTo>
                  <a:lnTo>
                    <a:pt x="1682" y="77"/>
                  </a:lnTo>
                  <a:lnTo>
                    <a:pt x="1730" y="94"/>
                  </a:lnTo>
                  <a:lnTo>
                    <a:pt x="1774" y="116"/>
                  </a:lnTo>
                  <a:lnTo>
                    <a:pt x="1818" y="138"/>
                  </a:lnTo>
                  <a:lnTo>
                    <a:pt x="1862" y="169"/>
                  </a:lnTo>
                  <a:lnTo>
                    <a:pt x="1903" y="195"/>
                  </a:lnTo>
                  <a:lnTo>
                    <a:pt x="1940" y="226"/>
                  </a:lnTo>
                  <a:lnTo>
                    <a:pt x="1977" y="258"/>
                  </a:lnTo>
                  <a:lnTo>
                    <a:pt x="2015" y="291"/>
                  </a:lnTo>
                  <a:lnTo>
                    <a:pt x="2047" y="324"/>
                  </a:lnTo>
                  <a:lnTo>
                    <a:pt x="2078" y="361"/>
                  </a:lnTo>
                  <a:lnTo>
                    <a:pt x="2109" y="398"/>
                  </a:lnTo>
                  <a:lnTo>
                    <a:pt x="2135" y="440"/>
                  </a:lnTo>
                  <a:lnTo>
                    <a:pt x="2161" y="477"/>
                  </a:lnTo>
                  <a:lnTo>
                    <a:pt x="2183" y="521"/>
                  </a:lnTo>
                  <a:lnTo>
                    <a:pt x="2205" y="562"/>
                  </a:lnTo>
                  <a:lnTo>
                    <a:pt x="2222" y="606"/>
                  </a:lnTo>
                  <a:lnTo>
                    <a:pt x="2237" y="650"/>
                  </a:lnTo>
                  <a:lnTo>
                    <a:pt x="2253" y="698"/>
                  </a:lnTo>
                  <a:lnTo>
                    <a:pt x="2264" y="741"/>
                  </a:lnTo>
                  <a:lnTo>
                    <a:pt x="2275" y="789"/>
                  </a:lnTo>
                  <a:lnTo>
                    <a:pt x="2281" y="838"/>
                  </a:lnTo>
                  <a:lnTo>
                    <a:pt x="2288" y="890"/>
                  </a:lnTo>
                  <a:lnTo>
                    <a:pt x="2290" y="938"/>
                  </a:lnTo>
                  <a:lnTo>
                    <a:pt x="2290" y="991"/>
                  </a:lnTo>
                  <a:lnTo>
                    <a:pt x="2290" y="991"/>
                  </a:lnTo>
                  <a:lnTo>
                    <a:pt x="2290" y="1043"/>
                  </a:lnTo>
                  <a:lnTo>
                    <a:pt x="2288" y="1091"/>
                  </a:lnTo>
                  <a:lnTo>
                    <a:pt x="2281" y="1139"/>
                  </a:lnTo>
                  <a:lnTo>
                    <a:pt x="2275" y="1192"/>
                  </a:lnTo>
                  <a:lnTo>
                    <a:pt x="2264" y="1240"/>
                  </a:lnTo>
                  <a:lnTo>
                    <a:pt x="2253" y="1283"/>
                  </a:lnTo>
                  <a:lnTo>
                    <a:pt x="2237" y="1331"/>
                  </a:lnTo>
                  <a:lnTo>
                    <a:pt x="2222" y="1375"/>
                  </a:lnTo>
                  <a:lnTo>
                    <a:pt x="2205" y="1419"/>
                  </a:lnTo>
                  <a:lnTo>
                    <a:pt x="2183" y="1460"/>
                  </a:lnTo>
                  <a:lnTo>
                    <a:pt x="2161" y="1504"/>
                  </a:lnTo>
                  <a:lnTo>
                    <a:pt x="2135" y="1541"/>
                  </a:lnTo>
                  <a:lnTo>
                    <a:pt x="2109" y="1583"/>
                  </a:lnTo>
                  <a:lnTo>
                    <a:pt x="2078" y="1620"/>
                  </a:lnTo>
                  <a:lnTo>
                    <a:pt x="2047" y="1657"/>
                  </a:lnTo>
                  <a:lnTo>
                    <a:pt x="2015" y="1690"/>
                  </a:lnTo>
                  <a:lnTo>
                    <a:pt x="1977" y="1723"/>
                  </a:lnTo>
                  <a:lnTo>
                    <a:pt x="1940" y="1755"/>
                  </a:lnTo>
                  <a:lnTo>
                    <a:pt x="1903" y="1786"/>
                  </a:lnTo>
                  <a:lnTo>
                    <a:pt x="1862" y="1812"/>
                  </a:lnTo>
                  <a:lnTo>
                    <a:pt x="1818" y="1839"/>
                  </a:lnTo>
                  <a:lnTo>
                    <a:pt x="1774" y="1865"/>
                  </a:lnTo>
                  <a:lnTo>
                    <a:pt x="1730" y="1887"/>
                  </a:lnTo>
                  <a:lnTo>
                    <a:pt x="1682" y="1904"/>
                  </a:lnTo>
                  <a:lnTo>
                    <a:pt x="1634" y="1922"/>
                  </a:lnTo>
                  <a:lnTo>
                    <a:pt x="1582" y="1939"/>
                  </a:lnTo>
                  <a:lnTo>
                    <a:pt x="1529" y="1950"/>
                  </a:lnTo>
                  <a:lnTo>
                    <a:pt x="1472" y="1961"/>
                  </a:lnTo>
                  <a:lnTo>
                    <a:pt x="1416" y="1972"/>
                  </a:lnTo>
                  <a:lnTo>
                    <a:pt x="1357" y="1974"/>
                  </a:lnTo>
                  <a:lnTo>
                    <a:pt x="1298" y="1976"/>
                  </a:lnTo>
                  <a:lnTo>
                    <a:pt x="1240" y="1989"/>
                  </a:lnTo>
                  <a:close/>
                  <a:moveTo>
                    <a:pt x="1207" y="553"/>
                  </a:moveTo>
                  <a:lnTo>
                    <a:pt x="628" y="553"/>
                  </a:lnTo>
                  <a:lnTo>
                    <a:pt x="628" y="1428"/>
                  </a:lnTo>
                  <a:lnTo>
                    <a:pt x="1207" y="1428"/>
                  </a:lnTo>
                  <a:lnTo>
                    <a:pt x="1207" y="1428"/>
                  </a:lnTo>
                  <a:lnTo>
                    <a:pt x="1259" y="1428"/>
                  </a:lnTo>
                  <a:lnTo>
                    <a:pt x="1306" y="1421"/>
                  </a:lnTo>
                  <a:lnTo>
                    <a:pt x="1354" y="1415"/>
                  </a:lnTo>
                  <a:lnTo>
                    <a:pt x="1398" y="1399"/>
                  </a:lnTo>
                  <a:lnTo>
                    <a:pt x="1440" y="1382"/>
                  </a:lnTo>
                  <a:lnTo>
                    <a:pt x="1477" y="1364"/>
                  </a:lnTo>
                  <a:lnTo>
                    <a:pt x="1510" y="1338"/>
                  </a:lnTo>
                  <a:lnTo>
                    <a:pt x="1542" y="1312"/>
                  </a:lnTo>
                  <a:lnTo>
                    <a:pt x="1573" y="1281"/>
                  </a:lnTo>
                  <a:lnTo>
                    <a:pt x="1595" y="1248"/>
                  </a:lnTo>
                  <a:lnTo>
                    <a:pt x="1617" y="1211"/>
                  </a:lnTo>
                  <a:lnTo>
                    <a:pt x="1634" y="1174"/>
                  </a:lnTo>
                  <a:lnTo>
                    <a:pt x="1650" y="1133"/>
                  </a:lnTo>
                  <a:lnTo>
                    <a:pt x="1660" y="1089"/>
                  </a:lnTo>
                  <a:lnTo>
                    <a:pt x="1663" y="1045"/>
                  </a:lnTo>
                  <a:lnTo>
                    <a:pt x="1665" y="997"/>
                  </a:lnTo>
                  <a:lnTo>
                    <a:pt x="1665" y="997"/>
                  </a:lnTo>
                  <a:lnTo>
                    <a:pt x="1663" y="949"/>
                  </a:lnTo>
                  <a:lnTo>
                    <a:pt x="1660" y="905"/>
                  </a:lnTo>
                  <a:lnTo>
                    <a:pt x="1650" y="862"/>
                  </a:lnTo>
                  <a:lnTo>
                    <a:pt x="1634" y="820"/>
                  </a:lnTo>
                  <a:lnTo>
                    <a:pt x="1617" y="779"/>
                  </a:lnTo>
                  <a:lnTo>
                    <a:pt x="1595" y="746"/>
                  </a:lnTo>
                  <a:lnTo>
                    <a:pt x="1573" y="713"/>
                  </a:lnTo>
                  <a:lnTo>
                    <a:pt x="1542" y="680"/>
                  </a:lnTo>
                  <a:lnTo>
                    <a:pt x="1510" y="654"/>
                  </a:lnTo>
                  <a:lnTo>
                    <a:pt x="1477" y="628"/>
                  </a:lnTo>
                  <a:lnTo>
                    <a:pt x="1440" y="610"/>
                  </a:lnTo>
                  <a:lnTo>
                    <a:pt x="1398" y="593"/>
                  </a:lnTo>
                  <a:lnTo>
                    <a:pt x="1354" y="577"/>
                  </a:lnTo>
                  <a:lnTo>
                    <a:pt x="1306" y="571"/>
                  </a:lnTo>
                  <a:lnTo>
                    <a:pt x="1259" y="564"/>
                  </a:lnTo>
                  <a:lnTo>
                    <a:pt x="1207" y="553"/>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3600">
                <a:solidFill>
                  <a:schemeClr val="tx1">
                    <a:alpha val="18000"/>
                  </a:schemeClr>
                </a:solidFill>
              </a:endParaRPr>
            </a:p>
          </p:txBody>
        </p:sp>
        <p:sp>
          <p:nvSpPr>
            <p:cNvPr id="21" name="Freeform 20">
              <a:extLst>
                <a:ext uri="{FF2B5EF4-FFF2-40B4-BE49-F238E27FC236}">
                  <a16:creationId xmlns:a16="http://schemas.microsoft.com/office/drawing/2014/main" id="{BF82CF35-A02F-C24A-90F8-4ABC9B998EA4}"/>
                </a:ext>
              </a:extLst>
            </p:cNvPr>
            <p:cNvSpPr>
              <a:spLocks noChangeArrowheads="1"/>
            </p:cNvSpPr>
            <p:nvPr/>
          </p:nvSpPr>
          <p:spPr bwMode="auto">
            <a:xfrm>
              <a:off x="3505200" y="4389438"/>
              <a:ext cx="828675" cy="215900"/>
            </a:xfrm>
            <a:custGeom>
              <a:avLst/>
              <a:gdLst>
                <a:gd name="T0" fmla="*/ 0 w 2302"/>
                <a:gd name="T1" fmla="*/ 599 h 600"/>
                <a:gd name="T2" fmla="*/ 2301 w 2302"/>
                <a:gd name="T3" fmla="*/ 599 h 600"/>
                <a:gd name="T4" fmla="*/ 2301 w 2302"/>
                <a:gd name="T5" fmla="*/ 0 h 600"/>
                <a:gd name="T6" fmla="*/ 0 w 2302"/>
                <a:gd name="T7" fmla="*/ 0 h 600"/>
                <a:gd name="T8" fmla="*/ 0 w 2302"/>
                <a:gd name="T9" fmla="*/ 599 h 600"/>
              </a:gdLst>
              <a:ahLst/>
              <a:cxnLst>
                <a:cxn ang="0">
                  <a:pos x="T0" y="T1"/>
                </a:cxn>
                <a:cxn ang="0">
                  <a:pos x="T2" y="T3"/>
                </a:cxn>
                <a:cxn ang="0">
                  <a:pos x="T4" y="T5"/>
                </a:cxn>
                <a:cxn ang="0">
                  <a:pos x="T6" y="T7"/>
                </a:cxn>
                <a:cxn ang="0">
                  <a:pos x="T8" y="T9"/>
                </a:cxn>
              </a:cxnLst>
              <a:rect l="0" t="0" r="r" b="b"/>
              <a:pathLst>
                <a:path w="2302" h="600">
                  <a:moveTo>
                    <a:pt x="0" y="599"/>
                  </a:moveTo>
                  <a:lnTo>
                    <a:pt x="2301" y="599"/>
                  </a:lnTo>
                  <a:lnTo>
                    <a:pt x="2301" y="0"/>
                  </a:lnTo>
                  <a:lnTo>
                    <a:pt x="0" y="0"/>
                  </a:lnTo>
                  <a:lnTo>
                    <a:pt x="0" y="599"/>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3600">
                <a:solidFill>
                  <a:schemeClr val="tx1">
                    <a:alpha val="18000"/>
                  </a:schemeClr>
                </a:solidFill>
              </a:endParaRPr>
            </a:p>
          </p:txBody>
        </p:sp>
      </p:grpSp>
    </p:spTree>
    <p:extLst>
      <p:ext uri="{BB962C8B-B14F-4D97-AF65-F5344CB8AC3E}">
        <p14:creationId xmlns:p14="http://schemas.microsoft.com/office/powerpoint/2010/main" val="1709708262"/>
      </p:ext>
    </p:extLst>
  </p:cSld>
  <p:clrMapOvr>
    <a:masterClrMapping/>
  </p:clrMapOvr>
  <p:hf hdr="0" ftr="0" dt="0"/>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1_Internal Divider Red">
    <p:bg>
      <p:bgPr>
        <a:solidFill>
          <a:schemeClr val="accent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 y="85023"/>
            <a:ext cx="12188952" cy="6390230"/>
          </a:xfrm>
          <a:prstGeom prst="rect">
            <a:avLst/>
          </a:prstGeom>
        </p:spPr>
      </p:pic>
      <p:sp>
        <p:nvSpPr>
          <p:cNvPr id="7" name="Title 1"/>
          <p:cNvSpPr>
            <a:spLocks noGrp="1"/>
          </p:cNvSpPr>
          <p:nvPr>
            <p:ph type="title"/>
          </p:nvPr>
        </p:nvSpPr>
        <p:spPr>
          <a:xfrm>
            <a:off x="372035" y="2642620"/>
            <a:ext cx="11447930" cy="1572767"/>
          </a:xfrm>
        </p:spPr>
        <p:txBody>
          <a:bodyPr anchor="ctr">
            <a:normAutofit/>
          </a:bodyPr>
          <a:lstStyle>
            <a:lvl1pPr>
              <a:defRPr sz="6000" baseline="0">
                <a:solidFill>
                  <a:schemeClr val="bg1"/>
                </a:solidFill>
              </a:defRPr>
            </a:lvl1pPr>
          </a:lstStyle>
          <a:p>
            <a:r>
              <a:rPr lang="en-US"/>
              <a:t>Click to edit Master title style</a:t>
            </a:r>
          </a:p>
        </p:txBody>
      </p:sp>
      <p:sp>
        <p:nvSpPr>
          <p:cNvPr id="5" name="Slide Number Placeholder 5"/>
          <p:cNvSpPr txBox="1">
            <a:spLocks/>
          </p:cNvSpPr>
          <p:nvPr/>
        </p:nvSpPr>
        <p:spPr>
          <a:xfrm>
            <a:off x="372035" y="6356353"/>
            <a:ext cx="4901714"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accent5"/>
                </a:solidFill>
                <a:latin typeface="Microsoft Sans Serif" charset="0"/>
                <a:ea typeface="Microsoft Sans Serif" charset="0"/>
                <a:cs typeface="Microsoft Sans Serif"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dirty="0">
                <a:solidFill>
                  <a:schemeClr val="bg1"/>
                </a:solidFill>
                <a:latin typeface="Arial" charset="0"/>
                <a:ea typeface="Arial" charset="0"/>
                <a:cs typeface="Arial" charset="0"/>
              </a:rPr>
              <a:t>© 2018 </a:t>
            </a:r>
            <a:r>
              <a:rPr lang="en-US" sz="800" dirty="0" err="1">
                <a:solidFill>
                  <a:schemeClr val="bg1"/>
                </a:solidFill>
                <a:latin typeface="Arial" charset="0"/>
                <a:ea typeface="Arial" charset="0"/>
                <a:cs typeface="Arial" charset="0"/>
              </a:rPr>
              <a:t>Rightpoint</a:t>
            </a:r>
            <a:r>
              <a:rPr lang="en-US" sz="800" dirty="0">
                <a:solidFill>
                  <a:schemeClr val="bg1"/>
                </a:solidFill>
                <a:latin typeface="Arial" charset="0"/>
                <a:ea typeface="Arial" charset="0"/>
                <a:cs typeface="Arial" charset="0"/>
              </a:rPr>
              <a:t>.</a:t>
            </a:r>
            <a:r>
              <a:rPr lang="en-US" sz="800" baseline="0" dirty="0">
                <a:solidFill>
                  <a:schemeClr val="bg1"/>
                </a:solidFill>
                <a:latin typeface="Arial" charset="0"/>
                <a:ea typeface="Arial" charset="0"/>
                <a:cs typeface="Arial" charset="0"/>
              </a:rPr>
              <a:t> A</a:t>
            </a:r>
            <a:r>
              <a:rPr lang="en-US" sz="800" dirty="0">
                <a:solidFill>
                  <a:schemeClr val="bg1"/>
                </a:solidFill>
                <a:latin typeface="Arial" charset="0"/>
                <a:ea typeface="Arial" charset="0"/>
                <a:cs typeface="Arial" charset="0"/>
              </a:rPr>
              <a:t>ll rights reserved.</a:t>
            </a:r>
            <a:r>
              <a:rPr lang="en-US" sz="800" baseline="0" dirty="0">
                <a:solidFill>
                  <a:schemeClr val="bg1"/>
                </a:solidFill>
                <a:latin typeface="Arial" charset="0"/>
                <a:ea typeface="Arial" charset="0"/>
                <a:cs typeface="Arial" charset="0"/>
              </a:rPr>
              <a:t> </a:t>
            </a:r>
            <a:r>
              <a:rPr lang="en-US" sz="800" dirty="0">
                <a:solidFill>
                  <a:schemeClr val="bg1"/>
                </a:solidFill>
                <a:latin typeface="Arial" charset="0"/>
                <a:ea typeface="Arial" charset="0"/>
                <a:cs typeface="Arial" charset="0"/>
              </a:rPr>
              <a:t>Confidential.</a:t>
            </a:r>
          </a:p>
        </p:txBody>
      </p:sp>
    </p:spTree>
    <p:extLst>
      <p:ext uri="{BB962C8B-B14F-4D97-AF65-F5344CB8AC3E}">
        <p14:creationId xmlns:p14="http://schemas.microsoft.com/office/powerpoint/2010/main" val="2543512915"/>
      </p:ext>
    </p:extLst>
  </p:cSld>
  <p:clrMapOvr>
    <a:masterClrMapping/>
  </p:clrMapOvr>
  <p:hf hdr="0" ftr="0" dt="0"/>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1_Internal Divider Blue">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alphaModFix amt="60000"/>
            <a:extLst>
              <a:ext uri="{28A0092B-C50C-407E-A947-70E740481C1C}">
                <a14:useLocalDpi xmlns:a14="http://schemas.microsoft.com/office/drawing/2010/main" val="0"/>
              </a:ext>
            </a:extLst>
          </a:blip>
          <a:stretch>
            <a:fillRect/>
          </a:stretch>
        </p:blipFill>
        <p:spPr>
          <a:xfrm>
            <a:off x="1524" y="76885"/>
            <a:ext cx="12188952" cy="6406513"/>
          </a:xfrm>
          <a:prstGeom prst="rect">
            <a:avLst/>
          </a:prstGeom>
        </p:spPr>
      </p:pic>
      <p:sp>
        <p:nvSpPr>
          <p:cNvPr id="8" name="Title 1"/>
          <p:cNvSpPr>
            <a:spLocks noGrp="1"/>
          </p:cNvSpPr>
          <p:nvPr>
            <p:ph type="title"/>
          </p:nvPr>
        </p:nvSpPr>
        <p:spPr>
          <a:xfrm>
            <a:off x="372035" y="2642620"/>
            <a:ext cx="11447930" cy="1572767"/>
          </a:xfrm>
        </p:spPr>
        <p:txBody>
          <a:bodyPr anchor="ctr">
            <a:normAutofit/>
          </a:bodyPr>
          <a:lstStyle>
            <a:lvl1pPr>
              <a:defRPr sz="6000" baseline="0">
                <a:solidFill>
                  <a:schemeClr val="bg1"/>
                </a:solidFill>
              </a:defRPr>
            </a:lvl1pPr>
          </a:lstStyle>
          <a:p>
            <a:r>
              <a:rPr lang="en-US"/>
              <a:t>Click to edit Master title style</a:t>
            </a:r>
          </a:p>
        </p:txBody>
      </p:sp>
      <p:sp>
        <p:nvSpPr>
          <p:cNvPr id="5" name="Slide Number Placeholder 5"/>
          <p:cNvSpPr txBox="1">
            <a:spLocks/>
          </p:cNvSpPr>
          <p:nvPr/>
        </p:nvSpPr>
        <p:spPr>
          <a:xfrm>
            <a:off x="372035" y="6356353"/>
            <a:ext cx="4901714"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accent5"/>
                </a:solidFill>
                <a:latin typeface="Microsoft Sans Serif" charset="0"/>
                <a:ea typeface="Microsoft Sans Serif" charset="0"/>
                <a:cs typeface="Microsoft Sans Serif"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dirty="0">
                <a:solidFill>
                  <a:schemeClr val="bg1"/>
                </a:solidFill>
                <a:latin typeface="Arial" charset="0"/>
                <a:ea typeface="Arial" charset="0"/>
                <a:cs typeface="Arial" charset="0"/>
              </a:rPr>
              <a:t>© 2018 </a:t>
            </a:r>
            <a:r>
              <a:rPr lang="en-US" sz="800" dirty="0" err="1">
                <a:solidFill>
                  <a:schemeClr val="bg1"/>
                </a:solidFill>
                <a:latin typeface="Arial" charset="0"/>
                <a:ea typeface="Arial" charset="0"/>
                <a:cs typeface="Arial" charset="0"/>
              </a:rPr>
              <a:t>Rightpoint</a:t>
            </a:r>
            <a:r>
              <a:rPr lang="en-US" sz="800" dirty="0">
                <a:solidFill>
                  <a:schemeClr val="bg1"/>
                </a:solidFill>
                <a:latin typeface="Arial" charset="0"/>
                <a:ea typeface="Arial" charset="0"/>
                <a:cs typeface="Arial" charset="0"/>
              </a:rPr>
              <a:t>.</a:t>
            </a:r>
            <a:r>
              <a:rPr lang="en-US" sz="800" baseline="0" dirty="0">
                <a:solidFill>
                  <a:schemeClr val="bg1"/>
                </a:solidFill>
                <a:latin typeface="Arial" charset="0"/>
                <a:ea typeface="Arial" charset="0"/>
                <a:cs typeface="Arial" charset="0"/>
              </a:rPr>
              <a:t> A</a:t>
            </a:r>
            <a:r>
              <a:rPr lang="en-US" sz="800" dirty="0">
                <a:solidFill>
                  <a:schemeClr val="bg1"/>
                </a:solidFill>
                <a:latin typeface="Arial" charset="0"/>
                <a:ea typeface="Arial" charset="0"/>
                <a:cs typeface="Arial" charset="0"/>
              </a:rPr>
              <a:t>ll rights reserved.</a:t>
            </a:r>
            <a:r>
              <a:rPr lang="en-US" sz="800" baseline="0" dirty="0">
                <a:solidFill>
                  <a:schemeClr val="bg1"/>
                </a:solidFill>
                <a:latin typeface="Arial" charset="0"/>
                <a:ea typeface="Arial" charset="0"/>
                <a:cs typeface="Arial" charset="0"/>
              </a:rPr>
              <a:t> </a:t>
            </a:r>
            <a:r>
              <a:rPr lang="en-US" sz="800" dirty="0">
                <a:solidFill>
                  <a:schemeClr val="bg1"/>
                </a:solidFill>
                <a:latin typeface="Arial" charset="0"/>
                <a:ea typeface="Arial" charset="0"/>
                <a:cs typeface="Arial" charset="0"/>
              </a:rPr>
              <a:t>Confidential.</a:t>
            </a:r>
          </a:p>
        </p:txBody>
      </p:sp>
    </p:spTree>
    <p:extLst>
      <p:ext uri="{BB962C8B-B14F-4D97-AF65-F5344CB8AC3E}">
        <p14:creationId xmlns:p14="http://schemas.microsoft.com/office/powerpoint/2010/main" val="809169106"/>
      </p:ext>
    </p:extLst>
  </p:cSld>
  <p:clrMapOvr>
    <a:masterClrMapping/>
  </p:clrMapOvr>
  <p:hf hdr="0" ftr="0" dt="0"/>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1_Internal Divider Gold">
    <p:bg>
      <p:bgPr>
        <a:solidFill>
          <a:schemeClr val="accent3"/>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2">
            <a:alphaModFix amt="70000"/>
            <a:extLst>
              <a:ext uri="{28A0092B-C50C-407E-A947-70E740481C1C}">
                <a14:useLocalDpi xmlns:a14="http://schemas.microsoft.com/office/drawing/2010/main" val="0"/>
              </a:ext>
            </a:extLst>
          </a:blip>
          <a:stretch>
            <a:fillRect/>
          </a:stretch>
        </p:blipFill>
        <p:spPr>
          <a:xfrm>
            <a:off x="1524" y="76885"/>
            <a:ext cx="12188952" cy="6406513"/>
          </a:xfrm>
          <a:prstGeom prst="rect">
            <a:avLst/>
          </a:prstGeom>
        </p:spPr>
      </p:pic>
      <p:sp>
        <p:nvSpPr>
          <p:cNvPr id="2" name="Title 1"/>
          <p:cNvSpPr>
            <a:spLocks noGrp="1"/>
          </p:cNvSpPr>
          <p:nvPr>
            <p:ph type="title"/>
          </p:nvPr>
        </p:nvSpPr>
        <p:spPr>
          <a:xfrm>
            <a:off x="372035" y="2642620"/>
            <a:ext cx="11447930" cy="1572767"/>
          </a:xfrm>
        </p:spPr>
        <p:txBody>
          <a:bodyPr anchor="ctr">
            <a:normAutofit/>
          </a:bodyPr>
          <a:lstStyle>
            <a:lvl1pPr>
              <a:defRPr sz="6000" baseline="0">
                <a:solidFill>
                  <a:schemeClr val="bg1"/>
                </a:solidFill>
              </a:defRPr>
            </a:lvl1pPr>
          </a:lstStyle>
          <a:p>
            <a:r>
              <a:rPr lang="en-US"/>
              <a:t>Click to edit Master title style</a:t>
            </a:r>
          </a:p>
        </p:txBody>
      </p:sp>
      <p:sp>
        <p:nvSpPr>
          <p:cNvPr id="6" name="Slide Number Placeholder 5"/>
          <p:cNvSpPr txBox="1">
            <a:spLocks/>
          </p:cNvSpPr>
          <p:nvPr/>
        </p:nvSpPr>
        <p:spPr>
          <a:xfrm>
            <a:off x="372035" y="6356353"/>
            <a:ext cx="4901714"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accent5"/>
                </a:solidFill>
                <a:latin typeface="Microsoft Sans Serif" charset="0"/>
                <a:ea typeface="Microsoft Sans Serif" charset="0"/>
                <a:cs typeface="Microsoft Sans Serif"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dirty="0">
                <a:solidFill>
                  <a:schemeClr val="bg1"/>
                </a:solidFill>
                <a:latin typeface="Arial" charset="0"/>
                <a:ea typeface="Arial" charset="0"/>
                <a:cs typeface="Arial" charset="0"/>
              </a:rPr>
              <a:t>© 2018 </a:t>
            </a:r>
            <a:r>
              <a:rPr lang="en-US" sz="800" dirty="0" err="1">
                <a:solidFill>
                  <a:schemeClr val="bg1"/>
                </a:solidFill>
                <a:latin typeface="Arial" charset="0"/>
                <a:ea typeface="Arial" charset="0"/>
                <a:cs typeface="Arial" charset="0"/>
              </a:rPr>
              <a:t>Rightpoint</a:t>
            </a:r>
            <a:r>
              <a:rPr lang="en-US" sz="800" dirty="0">
                <a:solidFill>
                  <a:schemeClr val="bg1"/>
                </a:solidFill>
                <a:latin typeface="Arial" charset="0"/>
                <a:ea typeface="Arial" charset="0"/>
                <a:cs typeface="Arial" charset="0"/>
              </a:rPr>
              <a:t>.</a:t>
            </a:r>
            <a:r>
              <a:rPr lang="en-US" sz="800" baseline="0" dirty="0">
                <a:solidFill>
                  <a:schemeClr val="bg1"/>
                </a:solidFill>
                <a:latin typeface="Arial" charset="0"/>
                <a:ea typeface="Arial" charset="0"/>
                <a:cs typeface="Arial" charset="0"/>
              </a:rPr>
              <a:t> A</a:t>
            </a:r>
            <a:r>
              <a:rPr lang="en-US" sz="800" dirty="0">
                <a:solidFill>
                  <a:schemeClr val="bg1"/>
                </a:solidFill>
                <a:latin typeface="Arial" charset="0"/>
                <a:ea typeface="Arial" charset="0"/>
                <a:cs typeface="Arial" charset="0"/>
              </a:rPr>
              <a:t>ll rights reserved.</a:t>
            </a:r>
            <a:r>
              <a:rPr lang="en-US" sz="800" baseline="0" dirty="0">
                <a:solidFill>
                  <a:schemeClr val="bg1"/>
                </a:solidFill>
                <a:latin typeface="Arial" charset="0"/>
                <a:ea typeface="Arial" charset="0"/>
                <a:cs typeface="Arial" charset="0"/>
              </a:rPr>
              <a:t> </a:t>
            </a:r>
            <a:r>
              <a:rPr lang="en-US" sz="800" dirty="0">
                <a:solidFill>
                  <a:schemeClr val="bg1"/>
                </a:solidFill>
                <a:latin typeface="Arial" charset="0"/>
                <a:ea typeface="Arial" charset="0"/>
                <a:cs typeface="Arial" charset="0"/>
              </a:rPr>
              <a:t>Confidential.</a:t>
            </a:r>
          </a:p>
        </p:txBody>
      </p:sp>
    </p:spTree>
    <p:extLst>
      <p:ext uri="{BB962C8B-B14F-4D97-AF65-F5344CB8AC3E}">
        <p14:creationId xmlns:p14="http://schemas.microsoft.com/office/powerpoint/2010/main" val="2552078292"/>
      </p:ext>
    </p:extLst>
  </p:cSld>
  <p:clrMapOvr>
    <a:masterClrMapping/>
  </p:clrMapOvr>
  <p:hf hdr="0" ftr="0" dt="0"/>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1_Internal Divider Grey">
    <p:bg>
      <p:bgPr>
        <a:solidFill>
          <a:srgbClr val="5A5A5A"/>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80900"/>
            <a:ext cx="12188952" cy="6398476"/>
          </a:xfrm>
          <a:prstGeom prst="rect">
            <a:avLst/>
          </a:prstGeom>
        </p:spPr>
      </p:pic>
      <p:sp>
        <p:nvSpPr>
          <p:cNvPr id="8" name="Title 1"/>
          <p:cNvSpPr>
            <a:spLocks noGrp="1"/>
          </p:cNvSpPr>
          <p:nvPr>
            <p:ph type="title"/>
          </p:nvPr>
        </p:nvSpPr>
        <p:spPr>
          <a:xfrm>
            <a:off x="372035" y="2642620"/>
            <a:ext cx="11447930" cy="1572767"/>
          </a:xfrm>
        </p:spPr>
        <p:txBody>
          <a:bodyPr anchor="ctr">
            <a:normAutofit/>
          </a:bodyPr>
          <a:lstStyle>
            <a:lvl1pPr>
              <a:defRPr sz="5600" baseline="0">
                <a:solidFill>
                  <a:schemeClr val="bg1"/>
                </a:solidFill>
              </a:defRPr>
            </a:lvl1pPr>
          </a:lstStyle>
          <a:p>
            <a:r>
              <a:rPr lang="en-US"/>
              <a:t>Click to edit Master title style</a:t>
            </a:r>
          </a:p>
        </p:txBody>
      </p:sp>
      <p:sp>
        <p:nvSpPr>
          <p:cNvPr id="5" name="Slide Number Placeholder 5"/>
          <p:cNvSpPr txBox="1">
            <a:spLocks/>
          </p:cNvSpPr>
          <p:nvPr/>
        </p:nvSpPr>
        <p:spPr>
          <a:xfrm>
            <a:off x="372035" y="6356353"/>
            <a:ext cx="4901714"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accent5"/>
                </a:solidFill>
                <a:latin typeface="Microsoft Sans Serif" charset="0"/>
                <a:ea typeface="Microsoft Sans Serif" charset="0"/>
                <a:cs typeface="Microsoft Sans Serif"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dirty="0">
                <a:solidFill>
                  <a:schemeClr val="bg1"/>
                </a:solidFill>
                <a:latin typeface="Arial" charset="0"/>
                <a:ea typeface="Arial" charset="0"/>
                <a:cs typeface="Arial" charset="0"/>
              </a:rPr>
              <a:t>© 2018 </a:t>
            </a:r>
            <a:r>
              <a:rPr lang="en-US" sz="1000" dirty="0" err="1">
                <a:solidFill>
                  <a:schemeClr val="bg1"/>
                </a:solidFill>
                <a:latin typeface="Arial" charset="0"/>
                <a:ea typeface="Arial" charset="0"/>
                <a:cs typeface="Arial" charset="0"/>
              </a:rPr>
              <a:t>Rightpoint</a:t>
            </a:r>
            <a:r>
              <a:rPr lang="en-US" sz="1000" dirty="0">
                <a:solidFill>
                  <a:schemeClr val="bg1"/>
                </a:solidFill>
                <a:latin typeface="Arial" charset="0"/>
                <a:ea typeface="Arial" charset="0"/>
                <a:cs typeface="Arial" charset="0"/>
              </a:rPr>
              <a:t>.</a:t>
            </a:r>
            <a:r>
              <a:rPr lang="en-US" sz="1000" baseline="0" dirty="0">
                <a:solidFill>
                  <a:schemeClr val="bg1"/>
                </a:solidFill>
                <a:latin typeface="Arial" charset="0"/>
                <a:ea typeface="Arial" charset="0"/>
                <a:cs typeface="Arial" charset="0"/>
              </a:rPr>
              <a:t> A</a:t>
            </a:r>
            <a:r>
              <a:rPr lang="en-US" sz="1000" dirty="0">
                <a:solidFill>
                  <a:schemeClr val="bg1"/>
                </a:solidFill>
                <a:latin typeface="Arial" charset="0"/>
                <a:ea typeface="Arial" charset="0"/>
                <a:cs typeface="Arial" charset="0"/>
              </a:rPr>
              <a:t>ll rights reserved.</a:t>
            </a:r>
            <a:r>
              <a:rPr lang="en-US" sz="1000" baseline="0" dirty="0">
                <a:solidFill>
                  <a:schemeClr val="bg1"/>
                </a:solidFill>
                <a:latin typeface="Arial" charset="0"/>
                <a:ea typeface="Arial" charset="0"/>
                <a:cs typeface="Arial" charset="0"/>
              </a:rPr>
              <a:t> </a:t>
            </a:r>
            <a:r>
              <a:rPr lang="en-US" sz="1000" dirty="0">
                <a:solidFill>
                  <a:schemeClr val="bg1"/>
                </a:solidFill>
                <a:latin typeface="Arial" charset="0"/>
                <a:ea typeface="Arial" charset="0"/>
                <a:cs typeface="Arial" charset="0"/>
              </a:rPr>
              <a:t>Confidential.</a:t>
            </a:r>
          </a:p>
        </p:txBody>
      </p:sp>
    </p:spTree>
    <p:extLst>
      <p:ext uri="{BB962C8B-B14F-4D97-AF65-F5344CB8AC3E}">
        <p14:creationId xmlns:p14="http://schemas.microsoft.com/office/powerpoint/2010/main" val="3436362999"/>
      </p:ext>
    </p:extLst>
  </p:cSld>
  <p:clrMapOvr>
    <a:masterClrMapping/>
  </p:clrMapOvr>
  <p:hf hdr="0" ftr="0" dt="0"/>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1_Important Text Red">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72035" y="1682497"/>
            <a:ext cx="11447930" cy="3493008"/>
          </a:xfrm>
        </p:spPr>
        <p:txBody>
          <a:bodyPr anchor="ctr">
            <a:normAutofit/>
          </a:bodyPr>
          <a:lstStyle>
            <a:lvl1pPr>
              <a:defRPr sz="4000">
                <a:solidFill>
                  <a:schemeClr val="bg1"/>
                </a:solidFill>
              </a:defRPr>
            </a:lvl1pPr>
          </a:lstStyle>
          <a:p>
            <a:r>
              <a:rPr lang="en-US"/>
              <a:t>Click to edit Master title style</a:t>
            </a:r>
          </a:p>
        </p:txBody>
      </p:sp>
      <p:sp>
        <p:nvSpPr>
          <p:cNvPr id="5" name="Slide Number Placeholder 5"/>
          <p:cNvSpPr txBox="1">
            <a:spLocks/>
          </p:cNvSpPr>
          <p:nvPr/>
        </p:nvSpPr>
        <p:spPr>
          <a:xfrm>
            <a:off x="372035" y="6356353"/>
            <a:ext cx="4901714"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accent5"/>
                </a:solidFill>
                <a:latin typeface="Microsoft Sans Serif" charset="0"/>
                <a:ea typeface="Microsoft Sans Serif" charset="0"/>
                <a:cs typeface="Microsoft Sans Serif"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dirty="0">
                <a:solidFill>
                  <a:schemeClr val="bg1"/>
                </a:solidFill>
                <a:latin typeface="Arial" charset="0"/>
                <a:ea typeface="Arial" charset="0"/>
                <a:cs typeface="Arial" charset="0"/>
              </a:rPr>
              <a:t>© 2018 </a:t>
            </a:r>
            <a:r>
              <a:rPr lang="en-US" sz="800" dirty="0" err="1">
                <a:solidFill>
                  <a:schemeClr val="bg1"/>
                </a:solidFill>
                <a:latin typeface="Arial" charset="0"/>
                <a:ea typeface="Arial" charset="0"/>
                <a:cs typeface="Arial" charset="0"/>
              </a:rPr>
              <a:t>Rightpoint</a:t>
            </a:r>
            <a:r>
              <a:rPr lang="en-US" sz="800" dirty="0">
                <a:solidFill>
                  <a:schemeClr val="bg1"/>
                </a:solidFill>
                <a:latin typeface="Arial" charset="0"/>
                <a:ea typeface="Arial" charset="0"/>
                <a:cs typeface="Arial" charset="0"/>
              </a:rPr>
              <a:t>.</a:t>
            </a:r>
            <a:r>
              <a:rPr lang="en-US" sz="800" baseline="0" dirty="0">
                <a:solidFill>
                  <a:schemeClr val="bg1"/>
                </a:solidFill>
                <a:latin typeface="Arial" charset="0"/>
                <a:ea typeface="Arial" charset="0"/>
                <a:cs typeface="Arial" charset="0"/>
              </a:rPr>
              <a:t> A</a:t>
            </a:r>
            <a:r>
              <a:rPr lang="en-US" sz="800" dirty="0">
                <a:solidFill>
                  <a:schemeClr val="bg1"/>
                </a:solidFill>
                <a:latin typeface="Arial" charset="0"/>
                <a:ea typeface="Arial" charset="0"/>
                <a:cs typeface="Arial" charset="0"/>
              </a:rPr>
              <a:t>ll rights reserved.</a:t>
            </a:r>
            <a:r>
              <a:rPr lang="en-US" sz="800" baseline="0" dirty="0">
                <a:solidFill>
                  <a:schemeClr val="bg1"/>
                </a:solidFill>
                <a:latin typeface="Arial" charset="0"/>
                <a:ea typeface="Arial" charset="0"/>
                <a:cs typeface="Arial" charset="0"/>
              </a:rPr>
              <a:t> </a:t>
            </a:r>
            <a:r>
              <a:rPr lang="en-US" sz="800" dirty="0">
                <a:solidFill>
                  <a:schemeClr val="bg1"/>
                </a:solidFill>
                <a:latin typeface="Arial" charset="0"/>
                <a:ea typeface="Arial" charset="0"/>
                <a:cs typeface="Arial" charset="0"/>
              </a:rPr>
              <a:t>Confidential.</a:t>
            </a:r>
          </a:p>
        </p:txBody>
      </p:sp>
    </p:spTree>
    <p:extLst>
      <p:ext uri="{BB962C8B-B14F-4D97-AF65-F5344CB8AC3E}">
        <p14:creationId xmlns:p14="http://schemas.microsoft.com/office/powerpoint/2010/main" val="1150118677"/>
      </p:ext>
    </p:extLst>
  </p:cSld>
  <p:clrMapOvr>
    <a:masterClrMapping/>
  </p:clrMapOvr>
  <p:hf hdr="0" ftr="0" dt="0"/>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1_Important Text Blu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72035" y="1682497"/>
            <a:ext cx="11447930" cy="3493008"/>
          </a:xfrm>
        </p:spPr>
        <p:txBody>
          <a:bodyPr anchor="ctr">
            <a:normAutofit/>
          </a:bodyPr>
          <a:lstStyle>
            <a:lvl1pPr>
              <a:defRPr sz="4000">
                <a:solidFill>
                  <a:schemeClr val="bg1"/>
                </a:solidFill>
              </a:defRPr>
            </a:lvl1pPr>
          </a:lstStyle>
          <a:p>
            <a:r>
              <a:rPr lang="en-US"/>
              <a:t>Click to edit Master title style</a:t>
            </a:r>
          </a:p>
        </p:txBody>
      </p:sp>
      <p:sp>
        <p:nvSpPr>
          <p:cNvPr id="5" name="Slide Number Placeholder 5"/>
          <p:cNvSpPr txBox="1">
            <a:spLocks/>
          </p:cNvSpPr>
          <p:nvPr/>
        </p:nvSpPr>
        <p:spPr>
          <a:xfrm>
            <a:off x="372035" y="6356353"/>
            <a:ext cx="4901714"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accent5"/>
                </a:solidFill>
                <a:latin typeface="Microsoft Sans Serif" charset="0"/>
                <a:ea typeface="Microsoft Sans Serif" charset="0"/>
                <a:cs typeface="Microsoft Sans Serif"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dirty="0">
                <a:solidFill>
                  <a:schemeClr val="bg1"/>
                </a:solidFill>
                <a:latin typeface="Arial" charset="0"/>
                <a:ea typeface="Arial" charset="0"/>
                <a:cs typeface="Arial" charset="0"/>
              </a:rPr>
              <a:t>© 2018 </a:t>
            </a:r>
            <a:r>
              <a:rPr lang="en-US" sz="800" dirty="0" err="1">
                <a:solidFill>
                  <a:schemeClr val="bg1"/>
                </a:solidFill>
                <a:latin typeface="Arial" charset="0"/>
                <a:ea typeface="Arial" charset="0"/>
                <a:cs typeface="Arial" charset="0"/>
              </a:rPr>
              <a:t>Rightpoint</a:t>
            </a:r>
            <a:r>
              <a:rPr lang="en-US" sz="800" dirty="0">
                <a:solidFill>
                  <a:schemeClr val="bg1"/>
                </a:solidFill>
                <a:latin typeface="Arial" charset="0"/>
                <a:ea typeface="Arial" charset="0"/>
                <a:cs typeface="Arial" charset="0"/>
              </a:rPr>
              <a:t>.</a:t>
            </a:r>
            <a:r>
              <a:rPr lang="en-US" sz="800" baseline="0" dirty="0">
                <a:solidFill>
                  <a:schemeClr val="bg1"/>
                </a:solidFill>
                <a:latin typeface="Arial" charset="0"/>
                <a:ea typeface="Arial" charset="0"/>
                <a:cs typeface="Arial" charset="0"/>
              </a:rPr>
              <a:t> A</a:t>
            </a:r>
            <a:r>
              <a:rPr lang="en-US" sz="800" dirty="0">
                <a:solidFill>
                  <a:schemeClr val="bg1"/>
                </a:solidFill>
                <a:latin typeface="Arial" charset="0"/>
                <a:ea typeface="Arial" charset="0"/>
                <a:cs typeface="Arial" charset="0"/>
              </a:rPr>
              <a:t>ll rights reserved.</a:t>
            </a:r>
            <a:r>
              <a:rPr lang="en-US" sz="800" baseline="0" dirty="0">
                <a:solidFill>
                  <a:schemeClr val="bg1"/>
                </a:solidFill>
                <a:latin typeface="Arial" charset="0"/>
                <a:ea typeface="Arial" charset="0"/>
                <a:cs typeface="Arial" charset="0"/>
              </a:rPr>
              <a:t> </a:t>
            </a:r>
            <a:r>
              <a:rPr lang="en-US" sz="800" dirty="0">
                <a:solidFill>
                  <a:schemeClr val="bg1"/>
                </a:solidFill>
                <a:latin typeface="Arial" charset="0"/>
                <a:ea typeface="Arial" charset="0"/>
                <a:cs typeface="Arial" charset="0"/>
              </a:rPr>
              <a:t>Confidential.</a:t>
            </a:r>
          </a:p>
        </p:txBody>
      </p:sp>
    </p:spTree>
    <p:extLst>
      <p:ext uri="{BB962C8B-B14F-4D97-AF65-F5344CB8AC3E}">
        <p14:creationId xmlns:p14="http://schemas.microsoft.com/office/powerpoint/2010/main" val="931633247"/>
      </p:ext>
    </p:extLst>
  </p:cSld>
  <p:clrMapOvr>
    <a:masterClrMapping/>
  </p:clrMapOvr>
  <p:hf hdr="0" ftr="0" dt="0"/>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1_Important Text Gold">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72035" y="1682497"/>
            <a:ext cx="11447930" cy="3493008"/>
          </a:xfrm>
        </p:spPr>
        <p:txBody>
          <a:bodyPr anchor="ctr">
            <a:normAutofit/>
          </a:bodyPr>
          <a:lstStyle>
            <a:lvl1pPr>
              <a:defRPr sz="4000">
                <a:solidFill>
                  <a:schemeClr val="bg1"/>
                </a:solidFill>
              </a:defRPr>
            </a:lvl1pPr>
          </a:lstStyle>
          <a:p>
            <a:r>
              <a:rPr lang="en-US"/>
              <a:t>Click to edit Master title style</a:t>
            </a:r>
          </a:p>
        </p:txBody>
      </p:sp>
      <p:sp>
        <p:nvSpPr>
          <p:cNvPr id="5" name="Slide Number Placeholder 5"/>
          <p:cNvSpPr txBox="1">
            <a:spLocks/>
          </p:cNvSpPr>
          <p:nvPr/>
        </p:nvSpPr>
        <p:spPr>
          <a:xfrm>
            <a:off x="372035" y="6356353"/>
            <a:ext cx="4901714"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accent5"/>
                </a:solidFill>
                <a:latin typeface="Microsoft Sans Serif" charset="0"/>
                <a:ea typeface="Microsoft Sans Serif" charset="0"/>
                <a:cs typeface="Microsoft Sans Serif"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dirty="0">
                <a:solidFill>
                  <a:schemeClr val="bg1"/>
                </a:solidFill>
                <a:latin typeface="Arial" charset="0"/>
                <a:ea typeface="Arial" charset="0"/>
                <a:cs typeface="Arial" charset="0"/>
              </a:rPr>
              <a:t>© 2018 </a:t>
            </a:r>
            <a:r>
              <a:rPr lang="en-US" sz="800" dirty="0" err="1">
                <a:solidFill>
                  <a:schemeClr val="bg1"/>
                </a:solidFill>
                <a:latin typeface="Arial" charset="0"/>
                <a:ea typeface="Arial" charset="0"/>
                <a:cs typeface="Arial" charset="0"/>
              </a:rPr>
              <a:t>Rightpoint</a:t>
            </a:r>
            <a:r>
              <a:rPr lang="en-US" sz="800" dirty="0">
                <a:solidFill>
                  <a:schemeClr val="bg1"/>
                </a:solidFill>
                <a:latin typeface="Arial" charset="0"/>
                <a:ea typeface="Arial" charset="0"/>
                <a:cs typeface="Arial" charset="0"/>
              </a:rPr>
              <a:t>.</a:t>
            </a:r>
            <a:r>
              <a:rPr lang="en-US" sz="800" baseline="0" dirty="0">
                <a:solidFill>
                  <a:schemeClr val="bg1"/>
                </a:solidFill>
                <a:latin typeface="Arial" charset="0"/>
                <a:ea typeface="Arial" charset="0"/>
                <a:cs typeface="Arial" charset="0"/>
              </a:rPr>
              <a:t> A</a:t>
            </a:r>
            <a:r>
              <a:rPr lang="en-US" sz="800" dirty="0">
                <a:solidFill>
                  <a:schemeClr val="bg1"/>
                </a:solidFill>
                <a:latin typeface="Arial" charset="0"/>
                <a:ea typeface="Arial" charset="0"/>
                <a:cs typeface="Arial" charset="0"/>
              </a:rPr>
              <a:t>ll rights reserved.</a:t>
            </a:r>
            <a:r>
              <a:rPr lang="en-US" sz="800" baseline="0" dirty="0">
                <a:solidFill>
                  <a:schemeClr val="bg1"/>
                </a:solidFill>
                <a:latin typeface="Arial" charset="0"/>
                <a:ea typeface="Arial" charset="0"/>
                <a:cs typeface="Arial" charset="0"/>
              </a:rPr>
              <a:t> </a:t>
            </a:r>
            <a:r>
              <a:rPr lang="en-US" sz="800" dirty="0">
                <a:solidFill>
                  <a:schemeClr val="bg1"/>
                </a:solidFill>
                <a:latin typeface="Arial" charset="0"/>
                <a:ea typeface="Arial" charset="0"/>
                <a:cs typeface="Arial" charset="0"/>
              </a:rPr>
              <a:t>Confidential.</a:t>
            </a:r>
          </a:p>
        </p:txBody>
      </p:sp>
    </p:spTree>
    <p:extLst>
      <p:ext uri="{BB962C8B-B14F-4D97-AF65-F5344CB8AC3E}">
        <p14:creationId xmlns:p14="http://schemas.microsoft.com/office/powerpoint/2010/main" val="2112649426"/>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Title Grey">
    <p:bg>
      <p:bgPr>
        <a:solidFill>
          <a:srgbClr val="5A5A5A"/>
        </a:solidFill>
        <a:effectLst/>
      </p:bgPr>
    </p:bg>
    <p:spTree>
      <p:nvGrpSpPr>
        <p:cNvPr id="1" name=""/>
        <p:cNvGrpSpPr/>
        <p:nvPr/>
      </p:nvGrpSpPr>
      <p:grpSpPr>
        <a:xfrm>
          <a:off x="0" y="0"/>
          <a:ext cx="0" cy="0"/>
          <a:chOff x="0" y="0"/>
          <a:chExt cx="0" cy="0"/>
        </a:xfrm>
      </p:grpSpPr>
      <p:grpSp>
        <p:nvGrpSpPr>
          <p:cNvPr id="28" name="Group 27"/>
          <p:cNvGrpSpPr/>
          <p:nvPr/>
        </p:nvGrpSpPr>
        <p:grpSpPr>
          <a:xfrm>
            <a:off x="423863" y="0"/>
            <a:ext cx="11444766" cy="6858000"/>
            <a:chOff x="423863" y="1060450"/>
            <a:chExt cx="9023350" cy="5407025"/>
          </a:xfrm>
          <a:solidFill>
            <a:srgbClr val="696969"/>
          </a:solidFill>
        </p:grpSpPr>
        <p:sp>
          <p:nvSpPr>
            <p:cNvPr id="29" name="Freeform 28"/>
            <p:cNvSpPr>
              <a:spLocks noChangeArrowheads="1"/>
            </p:cNvSpPr>
            <p:nvPr/>
          </p:nvSpPr>
          <p:spPr bwMode="auto">
            <a:xfrm>
              <a:off x="423863" y="1060450"/>
              <a:ext cx="1089025" cy="1784350"/>
            </a:xfrm>
            <a:custGeom>
              <a:avLst/>
              <a:gdLst>
                <a:gd name="T0" fmla="*/ 1512 w 3025"/>
                <a:gd name="T1" fmla="*/ 4954 h 4955"/>
                <a:gd name="T2" fmla="*/ 0 w 3025"/>
                <a:gd name="T3" fmla="*/ 4954 h 4955"/>
                <a:gd name="T4" fmla="*/ 0 w 3025"/>
                <a:gd name="T5" fmla="*/ 0 h 4955"/>
                <a:gd name="T6" fmla="*/ 3024 w 3025"/>
                <a:gd name="T7" fmla="*/ 0 h 4955"/>
                <a:gd name="T8" fmla="*/ 3024 w 3025"/>
                <a:gd name="T9" fmla="*/ 4954 h 4955"/>
                <a:gd name="T10" fmla="*/ 1512 w 3025"/>
                <a:gd name="T11" fmla="*/ 4954 h 4955"/>
              </a:gdLst>
              <a:ahLst/>
              <a:cxnLst>
                <a:cxn ang="0">
                  <a:pos x="T0" y="T1"/>
                </a:cxn>
                <a:cxn ang="0">
                  <a:pos x="T2" y="T3"/>
                </a:cxn>
                <a:cxn ang="0">
                  <a:pos x="T4" y="T5"/>
                </a:cxn>
                <a:cxn ang="0">
                  <a:pos x="T6" y="T7"/>
                </a:cxn>
                <a:cxn ang="0">
                  <a:pos x="T8" y="T9"/>
                </a:cxn>
                <a:cxn ang="0">
                  <a:pos x="T10" y="T11"/>
                </a:cxn>
              </a:cxnLst>
              <a:rect l="0" t="0" r="r" b="b"/>
              <a:pathLst>
                <a:path w="3025" h="4955">
                  <a:moveTo>
                    <a:pt x="1512" y="4954"/>
                  </a:moveTo>
                  <a:lnTo>
                    <a:pt x="0" y="4954"/>
                  </a:lnTo>
                  <a:lnTo>
                    <a:pt x="0" y="0"/>
                  </a:lnTo>
                  <a:lnTo>
                    <a:pt x="3024" y="0"/>
                  </a:lnTo>
                  <a:lnTo>
                    <a:pt x="3024" y="4954"/>
                  </a:lnTo>
                  <a:lnTo>
                    <a:pt x="1512" y="495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3600">
                <a:solidFill>
                  <a:srgbClr val="000000"/>
                </a:solidFill>
              </a:endParaRPr>
            </a:p>
          </p:txBody>
        </p:sp>
        <p:sp>
          <p:nvSpPr>
            <p:cNvPr id="30" name="Freeform 29"/>
            <p:cNvSpPr>
              <a:spLocks noChangeArrowheads="1"/>
            </p:cNvSpPr>
            <p:nvPr/>
          </p:nvSpPr>
          <p:spPr bwMode="auto">
            <a:xfrm>
              <a:off x="2514600" y="1060450"/>
              <a:ext cx="2135188" cy="1784350"/>
            </a:xfrm>
            <a:custGeom>
              <a:avLst/>
              <a:gdLst>
                <a:gd name="T0" fmla="*/ 0 w 5931"/>
                <a:gd name="T1" fmla="*/ 0 h 4955"/>
                <a:gd name="T2" fmla="*/ 2421 w 5931"/>
                <a:gd name="T3" fmla="*/ 4954 h 4955"/>
                <a:gd name="T4" fmla="*/ 5930 w 5931"/>
                <a:gd name="T5" fmla="*/ 4954 h 4955"/>
                <a:gd name="T6" fmla="*/ 3364 w 5931"/>
                <a:gd name="T7" fmla="*/ 0 h 4955"/>
                <a:gd name="T8" fmla="*/ 0 w 5931"/>
                <a:gd name="T9" fmla="*/ 0 h 4955"/>
              </a:gdLst>
              <a:ahLst/>
              <a:cxnLst>
                <a:cxn ang="0">
                  <a:pos x="T0" y="T1"/>
                </a:cxn>
                <a:cxn ang="0">
                  <a:pos x="T2" y="T3"/>
                </a:cxn>
                <a:cxn ang="0">
                  <a:pos x="T4" y="T5"/>
                </a:cxn>
                <a:cxn ang="0">
                  <a:pos x="T6" y="T7"/>
                </a:cxn>
                <a:cxn ang="0">
                  <a:pos x="T8" y="T9"/>
                </a:cxn>
              </a:cxnLst>
              <a:rect l="0" t="0" r="r" b="b"/>
              <a:pathLst>
                <a:path w="5931" h="4955">
                  <a:moveTo>
                    <a:pt x="0" y="0"/>
                  </a:moveTo>
                  <a:lnTo>
                    <a:pt x="2421" y="4954"/>
                  </a:lnTo>
                  <a:lnTo>
                    <a:pt x="5930" y="4954"/>
                  </a:lnTo>
                  <a:lnTo>
                    <a:pt x="3364" y="0"/>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3600">
                <a:solidFill>
                  <a:srgbClr val="000000"/>
                </a:solidFill>
              </a:endParaRPr>
            </a:p>
          </p:txBody>
        </p:sp>
        <p:sp>
          <p:nvSpPr>
            <p:cNvPr id="31" name="Freeform 30"/>
            <p:cNvSpPr>
              <a:spLocks noChangeArrowheads="1"/>
            </p:cNvSpPr>
            <p:nvPr/>
          </p:nvSpPr>
          <p:spPr bwMode="auto">
            <a:xfrm>
              <a:off x="423863" y="4030663"/>
              <a:ext cx="3708400" cy="1047750"/>
            </a:xfrm>
            <a:custGeom>
              <a:avLst/>
              <a:gdLst>
                <a:gd name="T0" fmla="*/ 0 w 10300"/>
                <a:gd name="T1" fmla="*/ 2910 h 2911"/>
                <a:gd name="T2" fmla="*/ 10299 w 10300"/>
                <a:gd name="T3" fmla="*/ 2910 h 2911"/>
                <a:gd name="T4" fmla="*/ 10299 w 10300"/>
                <a:gd name="T5" fmla="*/ 0 h 2911"/>
                <a:gd name="T6" fmla="*/ 0 w 10300"/>
                <a:gd name="T7" fmla="*/ 0 h 2911"/>
                <a:gd name="T8" fmla="*/ 0 w 10300"/>
                <a:gd name="T9" fmla="*/ 2910 h 2911"/>
              </a:gdLst>
              <a:ahLst/>
              <a:cxnLst>
                <a:cxn ang="0">
                  <a:pos x="T0" y="T1"/>
                </a:cxn>
                <a:cxn ang="0">
                  <a:pos x="T2" y="T3"/>
                </a:cxn>
                <a:cxn ang="0">
                  <a:pos x="T4" y="T5"/>
                </a:cxn>
                <a:cxn ang="0">
                  <a:pos x="T6" y="T7"/>
                </a:cxn>
                <a:cxn ang="0">
                  <a:pos x="T8" y="T9"/>
                </a:cxn>
              </a:cxnLst>
              <a:rect l="0" t="0" r="r" b="b"/>
              <a:pathLst>
                <a:path w="10300" h="2911">
                  <a:moveTo>
                    <a:pt x="0" y="2910"/>
                  </a:moveTo>
                  <a:lnTo>
                    <a:pt x="10299" y="2910"/>
                  </a:lnTo>
                  <a:lnTo>
                    <a:pt x="10299" y="0"/>
                  </a:lnTo>
                  <a:lnTo>
                    <a:pt x="0" y="0"/>
                  </a:lnTo>
                  <a:lnTo>
                    <a:pt x="0" y="291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3600">
                <a:solidFill>
                  <a:srgbClr val="000000"/>
                </a:solidFill>
              </a:endParaRPr>
            </a:p>
          </p:txBody>
        </p:sp>
        <p:sp>
          <p:nvSpPr>
            <p:cNvPr id="32" name="Freeform 31"/>
            <p:cNvSpPr>
              <a:spLocks noChangeArrowheads="1"/>
            </p:cNvSpPr>
            <p:nvPr/>
          </p:nvSpPr>
          <p:spPr bwMode="auto">
            <a:xfrm>
              <a:off x="5440363" y="4030663"/>
              <a:ext cx="4006850" cy="2436812"/>
            </a:xfrm>
            <a:custGeom>
              <a:avLst/>
              <a:gdLst>
                <a:gd name="T0" fmla="*/ 3029 w 11132"/>
                <a:gd name="T1" fmla="*/ 2698 h 6769"/>
                <a:gd name="T2" fmla="*/ 5987 w 11132"/>
                <a:gd name="T3" fmla="*/ 2706 h 6769"/>
                <a:gd name="T4" fmla="*/ 6233 w 11132"/>
                <a:gd name="T5" fmla="*/ 2720 h 6769"/>
                <a:gd name="T6" fmla="*/ 6467 w 11132"/>
                <a:gd name="T7" fmla="*/ 2760 h 6769"/>
                <a:gd name="T8" fmla="*/ 6684 w 11132"/>
                <a:gd name="T9" fmla="*/ 2821 h 6769"/>
                <a:gd name="T10" fmla="*/ 6891 w 11132"/>
                <a:gd name="T11" fmla="*/ 2895 h 6769"/>
                <a:gd name="T12" fmla="*/ 7080 w 11132"/>
                <a:gd name="T13" fmla="*/ 2989 h 6769"/>
                <a:gd name="T14" fmla="*/ 7260 w 11132"/>
                <a:gd name="T15" fmla="*/ 3100 h 6769"/>
                <a:gd name="T16" fmla="*/ 7420 w 11132"/>
                <a:gd name="T17" fmla="*/ 3223 h 6769"/>
                <a:gd name="T18" fmla="*/ 7565 w 11132"/>
                <a:gd name="T19" fmla="*/ 3368 h 6769"/>
                <a:gd name="T20" fmla="*/ 7693 w 11132"/>
                <a:gd name="T21" fmla="*/ 3518 h 6769"/>
                <a:gd name="T22" fmla="*/ 7811 w 11132"/>
                <a:gd name="T23" fmla="*/ 3693 h 6769"/>
                <a:gd name="T24" fmla="*/ 7905 w 11132"/>
                <a:gd name="T25" fmla="*/ 3870 h 6769"/>
                <a:gd name="T26" fmla="*/ 7979 w 11132"/>
                <a:gd name="T27" fmla="*/ 4065 h 6769"/>
                <a:gd name="T28" fmla="*/ 8041 w 11132"/>
                <a:gd name="T29" fmla="*/ 4272 h 6769"/>
                <a:gd name="T30" fmla="*/ 8080 w 11132"/>
                <a:gd name="T31" fmla="*/ 4491 h 6769"/>
                <a:gd name="T32" fmla="*/ 8102 w 11132"/>
                <a:gd name="T33" fmla="*/ 4717 h 6769"/>
                <a:gd name="T34" fmla="*/ 8102 w 11132"/>
                <a:gd name="T35" fmla="*/ 4954 h 6769"/>
                <a:gd name="T36" fmla="*/ 8080 w 11132"/>
                <a:gd name="T37" fmla="*/ 5175 h 6769"/>
                <a:gd name="T38" fmla="*/ 8041 w 11132"/>
                <a:gd name="T39" fmla="*/ 5392 h 6769"/>
                <a:gd name="T40" fmla="*/ 7979 w 11132"/>
                <a:gd name="T41" fmla="*/ 5599 h 6769"/>
                <a:gd name="T42" fmla="*/ 7905 w 11132"/>
                <a:gd name="T43" fmla="*/ 5788 h 6769"/>
                <a:gd name="T44" fmla="*/ 7811 w 11132"/>
                <a:gd name="T45" fmla="*/ 5973 h 6769"/>
                <a:gd name="T46" fmla="*/ 7693 w 11132"/>
                <a:gd name="T47" fmla="*/ 6141 h 6769"/>
                <a:gd name="T48" fmla="*/ 7565 w 11132"/>
                <a:gd name="T49" fmla="*/ 6291 h 6769"/>
                <a:gd name="T50" fmla="*/ 7420 w 11132"/>
                <a:gd name="T51" fmla="*/ 6431 h 6769"/>
                <a:gd name="T52" fmla="*/ 7260 w 11132"/>
                <a:gd name="T53" fmla="*/ 6554 h 6769"/>
                <a:gd name="T54" fmla="*/ 7080 w 11132"/>
                <a:gd name="T55" fmla="*/ 6665 h 6769"/>
                <a:gd name="T56" fmla="*/ 6891 w 11132"/>
                <a:gd name="T57" fmla="*/ 6754 h 6769"/>
                <a:gd name="T58" fmla="*/ 10749 w 11132"/>
                <a:gd name="T59" fmla="*/ 6768 h 6769"/>
                <a:gd name="T60" fmla="*/ 10863 w 11132"/>
                <a:gd name="T61" fmla="*/ 6480 h 6769"/>
                <a:gd name="T62" fmla="*/ 10991 w 11132"/>
                <a:gd name="T63" fmla="*/ 6030 h 6769"/>
                <a:gd name="T64" fmla="*/ 11079 w 11132"/>
                <a:gd name="T65" fmla="*/ 5559 h 6769"/>
                <a:gd name="T66" fmla="*/ 11124 w 11132"/>
                <a:gd name="T67" fmla="*/ 5082 h 6769"/>
                <a:gd name="T68" fmla="*/ 11124 w 11132"/>
                <a:gd name="T69" fmla="*/ 4589 h 6769"/>
                <a:gd name="T70" fmla="*/ 11079 w 11132"/>
                <a:gd name="T71" fmla="*/ 4104 h 6769"/>
                <a:gd name="T72" fmla="*/ 10991 w 11132"/>
                <a:gd name="T73" fmla="*/ 3636 h 6769"/>
                <a:gd name="T74" fmla="*/ 10863 w 11132"/>
                <a:gd name="T75" fmla="*/ 3183 h 6769"/>
                <a:gd name="T76" fmla="*/ 10690 w 11132"/>
                <a:gd name="T77" fmla="*/ 2755 h 6769"/>
                <a:gd name="T78" fmla="*/ 10478 w 11132"/>
                <a:gd name="T79" fmla="*/ 2341 h 6769"/>
                <a:gd name="T80" fmla="*/ 10220 w 11132"/>
                <a:gd name="T81" fmla="*/ 1957 h 6769"/>
                <a:gd name="T82" fmla="*/ 9932 w 11132"/>
                <a:gd name="T83" fmla="*/ 1600 h 6769"/>
                <a:gd name="T84" fmla="*/ 9602 w 11132"/>
                <a:gd name="T85" fmla="*/ 1270 h 6769"/>
                <a:gd name="T86" fmla="*/ 9232 w 11132"/>
                <a:gd name="T87" fmla="*/ 970 h 6769"/>
                <a:gd name="T88" fmla="*/ 8831 w 11132"/>
                <a:gd name="T89" fmla="*/ 709 h 6769"/>
                <a:gd name="T90" fmla="*/ 8390 w 11132"/>
                <a:gd name="T91" fmla="*/ 485 h 6769"/>
                <a:gd name="T92" fmla="*/ 7922 w 11132"/>
                <a:gd name="T93" fmla="*/ 295 h 6769"/>
                <a:gd name="T94" fmla="*/ 7415 w 11132"/>
                <a:gd name="T95" fmla="*/ 155 h 6769"/>
                <a:gd name="T96" fmla="*/ 6878 w 11132"/>
                <a:gd name="T97" fmla="*/ 56 h 6769"/>
                <a:gd name="T98" fmla="*/ 6309 w 11132"/>
                <a:gd name="T99" fmla="*/ 4 h 6769"/>
                <a:gd name="T100" fmla="*/ 0 w 11132"/>
                <a:gd name="T101" fmla="*/ 0 h 6769"/>
                <a:gd name="T102" fmla="*/ 3029 w 11132"/>
                <a:gd name="T103" fmla="*/ 6768 h 67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1132" h="6769">
                  <a:moveTo>
                    <a:pt x="3029" y="6768"/>
                  </a:moveTo>
                  <a:lnTo>
                    <a:pt x="3029" y="2698"/>
                  </a:lnTo>
                  <a:lnTo>
                    <a:pt x="5859" y="2698"/>
                  </a:lnTo>
                  <a:lnTo>
                    <a:pt x="5987" y="2706"/>
                  </a:lnTo>
                  <a:lnTo>
                    <a:pt x="6110" y="2711"/>
                  </a:lnTo>
                  <a:lnTo>
                    <a:pt x="6233" y="2720"/>
                  </a:lnTo>
                  <a:lnTo>
                    <a:pt x="6349" y="2738"/>
                  </a:lnTo>
                  <a:lnTo>
                    <a:pt x="6467" y="2760"/>
                  </a:lnTo>
                  <a:lnTo>
                    <a:pt x="6578" y="2789"/>
                  </a:lnTo>
                  <a:lnTo>
                    <a:pt x="6684" y="2821"/>
                  </a:lnTo>
                  <a:lnTo>
                    <a:pt x="6790" y="2856"/>
                  </a:lnTo>
                  <a:lnTo>
                    <a:pt x="6891" y="2895"/>
                  </a:lnTo>
                  <a:lnTo>
                    <a:pt x="6987" y="2940"/>
                  </a:lnTo>
                  <a:lnTo>
                    <a:pt x="7080" y="2989"/>
                  </a:lnTo>
                  <a:lnTo>
                    <a:pt x="7169" y="3045"/>
                  </a:lnTo>
                  <a:lnTo>
                    <a:pt x="7260" y="3100"/>
                  </a:lnTo>
                  <a:lnTo>
                    <a:pt x="7344" y="3161"/>
                  </a:lnTo>
                  <a:lnTo>
                    <a:pt x="7420" y="3223"/>
                  </a:lnTo>
                  <a:lnTo>
                    <a:pt x="7494" y="3297"/>
                  </a:lnTo>
                  <a:lnTo>
                    <a:pt x="7565" y="3368"/>
                  </a:lnTo>
                  <a:lnTo>
                    <a:pt x="7632" y="3442"/>
                  </a:lnTo>
                  <a:lnTo>
                    <a:pt x="7693" y="3518"/>
                  </a:lnTo>
                  <a:lnTo>
                    <a:pt x="7755" y="3602"/>
                  </a:lnTo>
                  <a:lnTo>
                    <a:pt x="7811" y="3693"/>
                  </a:lnTo>
                  <a:lnTo>
                    <a:pt x="7861" y="3782"/>
                  </a:lnTo>
                  <a:lnTo>
                    <a:pt x="7905" y="3870"/>
                  </a:lnTo>
                  <a:lnTo>
                    <a:pt x="7944" y="3971"/>
                  </a:lnTo>
                  <a:lnTo>
                    <a:pt x="7979" y="4065"/>
                  </a:lnTo>
                  <a:lnTo>
                    <a:pt x="8011" y="4166"/>
                  </a:lnTo>
                  <a:lnTo>
                    <a:pt x="8041" y="4272"/>
                  </a:lnTo>
                  <a:lnTo>
                    <a:pt x="8063" y="4378"/>
                  </a:lnTo>
                  <a:lnTo>
                    <a:pt x="8080" y="4491"/>
                  </a:lnTo>
                  <a:lnTo>
                    <a:pt x="8090" y="4602"/>
                  </a:lnTo>
                  <a:lnTo>
                    <a:pt x="8102" y="4717"/>
                  </a:lnTo>
                  <a:lnTo>
                    <a:pt x="8102" y="4836"/>
                  </a:lnTo>
                  <a:lnTo>
                    <a:pt x="8102" y="4954"/>
                  </a:lnTo>
                  <a:lnTo>
                    <a:pt x="8090" y="5065"/>
                  </a:lnTo>
                  <a:lnTo>
                    <a:pt x="8080" y="5175"/>
                  </a:lnTo>
                  <a:lnTo>
                    <a:pt x="8063" y="5286"/>
                  </a:lnTo>
                  <a:lnTo>
                    <a:pt x="8041" y="5392"/>
                  </a:lnTo>
                  <a:lnTo>
                    <a:pt x="8011" y="5500"/>
                  </a:lnTo>
                  <a:lnTo>
                    <a:pt x="7979" y="5599"/>
                  </a:lnTo>
                  <a:lnTo>
                    <a:pt x="7944" y="5695"/>
                  </a:lnTo>
                  <a:lnTo>
                    <a:pt x="7905" y="5788"/>
                  </a:lnTo>
                  <a:lnTo>
                    <a:pt x="7861" y="5884"/>
                  </a:lnTo>
                  <a:lnTo>
                    <a:pt x="7811" y="5973"/>
                  </a:lnTo>
                  <a:lnTo>
                    <a:pt x="7755" y="6057"/>
                  </a:lnTo>
                  <a:lnTo>
                    <a:pt x="7693" y="6141"/>
                  </a:lnTo>
                  <a:lnTo>
                    <a:pt x="7632" y="6219"/>
                  </a:lnTo>
                  <a:lnTo>
                    <a:pt x="7565" y="6291"/>
                  </a:lnTo>
                  <a:lnTo>
                    <a:pt x="7494" y="6365"/>
                  </a:lnTo>
                  <a:lnTo>
                    <a:pt x="7420" y="6431"/>
                  </a:lnTo>
                  <a:lnTo>
                    <a:pt x="7344" y="6498"/>
                  </a:lnTo>
                  <a:lnTo>
                    <a:pt x="7260" y="6554"/>
                  </a:lnTo>
                  <a:lnTo>
                    <a:pt x="7169" y="6608"/>
                  </a:lnTo>
                  <a:lnTo>
                    <a:pt x="7080" y="6665"/>
                  </a:lnTo>
                  <a:lnTo>
                    <a:pt x="6987" y="6709"/>
                  </a:lnTo>
                  <a:lnTo>
                    <a:pt x="6891" y="6754"/>
                  </a:lnTo>
                  <a:lnTo>
                    <a:pt x="6854" y="6768"/>
                  </a:lnTo>
                  <a:lnTo>
                    <a:pt x="10749" y="6768"/>
                  </a:lnTo>
                  <a:lnTo>
                    <a:pt x="10779" y="6699"/>
                  </a:lnTo>
                  <a:lnTo>
                    <a:pt x="10863" y="6480"/>
                  </a:lnTo>
                  <a:lnTo>
                    <a:pt x="10929" y="6259"/>
                  </a:lnTo>
                  <a:lnTo>
                    <a:pt x="10991" y="6030"/>
                  </a:lnTo>
                  <a:lnTo>
                    <a:pt x="11040" y="5801"/>
                  </a:lnTo>
                  <a:lnTo>
                    <a:pt x="11079" y="5559"/>
                  </a:lnTo>
                  <a:lnTo>
                    <a:pt x="11109" y="5321"/>
                  </a:lnTo>
                  <a:lnTo>
                    <a:pt x="11124" y="5082"/>
                  </a:lnTo>
                  <a:lnTo>
                    <a:pt x="11131" y="4836"/>
                  </a:lnTo>
                  <a:lnTo>
                    <a:pt x="11124" y="4589"/>
                  </a:lnTo>
                  <a:lnTo>
                    <a:pt x="11109" y="4346"/>
                  </a:lnTo>
                  <a:lnTo>
                    <a:pt x="11079" y="4104"/>
                  </a:lnTo>
                  <a:lnTo>
                    <a:pt x="11040" y="3870"/>
                  </a:lnTo>
                  <a:lnTo>
                    <a:pt x="10991" y="3636"/>
                  </a:lnTo>
                  <a:lnTo>
                    <a:pt x="10929" y="3407"/>
                  </a:lnTo>
                  <a:lnTo>
                    <a:pt x="10863" y="3183"/>
                  </a:lnTo>
                  <a:lnTo>
                    <a:pt x="10779" y="2967"/>
                  </a:lnTo>
                  <a:lnTo>
                    <a:pt x="10690" y="2755"/>
                  </a:lnTo>
                  <a:lnTo>
                    <a:pt x="10589" y="2543"/>
                  </a:lnTo>
                  <a:lnTo>
                    <a:pt x="10478" y="2341"/>
                  </a:lnTo>
                  <a:lnTo>
                    <a:pt x="10355" y="2147"/>
                  </a:lnTo>
                  <a:lnTo>
                    <a:pt x="10220" y="1957"/>
                  </a:lnTo>
                  <a:lnTo>
                    <a:pt x="10082" y="1772"/>
                  </a:lnTo>
                  <a:lnTo>
                    <a:pt x="9932" y="1600"/>
                  </a:lnTo>
                  <a:lnTo>
                    <a:pt x="9769" y="1428"/>
                  </a:lnTo>
                  <a:lnTo>
                    <a:pt x="9602" y="1270"/>
                  </a:lnTo>
                  <a:lnTo>
                    <a:pt x="9422" y="1115"/>
                  </a:lnTo>
                  <a:lnTo>
                    <a:pt x="9232" y="970"/>
                  </a:lnTo>
                  <a:lnTo>
                    <a:pt x="9038" y="837"/>
                  </a:lnTo>
                  <a:lnTo>
                    <a:pt x="8831" y="709"/>
                  </a:lnTo>
                  <a:lnTo>
                    <a:pt x="8614" y="590"/>
                  </a:lnTo>
                  <a:lnTo>
                    <a:pt x="8390" y="485"/>
                  </a:lnTo>
                  <a:lnTo>
                    <a:pt x="8164" y="384"/>
                  </a:lnTo>
                  <a:lnTo>
                    <a:pt x="7922" y="295"/>
                  </a:lnTo>
                  <a:lnTo>
                    <a:pt x="7671" y="224"/>
                  </a:lnTo>
                  <a:lnTo>
                    <a:pt x="7415" y="155"/>
                  </a:lnTo>
                  <a:lnTo>
                    <a:pt x="7152" y="100"/>
                  </a:lnTo>
                  <a:lnTo>
                    <a:pt x="6878" y="56"/>
                  </a:lnTo>
                  <a:lnTo>
                    <a:pt x="6595" y="27"/>
                  </a:lnTo>
                  <a:lnTo>
                    <a:pt x="6309" y="4"/>
                  </a:lnTo>
                  <a:lnTo>
                    <a:pt x="6009" y="0"/>
                  </a:lnTo>
                  <a:lnTo>
                    <a:pt x="0" y="0"/>
                  </a:lnTo>
                  <a:lnTo>
                    <a:pt x="0" y="6768"/>
                  </a:lnTo>
                  <a:lnTo>
                    <a:pt x="3029" y="676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3600">
                <a:solidFill>
                  <a:srgbClr val="000000"/>
                </a:solidFill>
              </a:endParaRPr>
            </a:p>
          </p:txBody>
        </p:sp>
        <p:sp>
          <p:nvSpPr>
            <p:cNvPr id="33" name="Freeform 32"/>
            <p:cNvSpPr>
              <a:spLocks noChangeArrowheads="1"/>
            </p:cNvSpPr>
            <p:nvPr/>
          </p:nvSpPr>
          <p:spPr bwMode="auto">
            <a:xfrm>
              <a:off x="5440363" y="1060450"/>
              <a:ext cx="1090612" cy="1784350"/>
            </a:xfrm>
            <a:custGeom>
              <a:avLst/>
              <a:gdLst>
                <a:gd name="T0" fmla="*/ 1515 w 3030"/>
                <a:gd name="T1" fmla="*/ 4954 h 4955"/>
                <a:gd name="T2" fmla="*/ 0 w 3030"/>
                <a:gd name="T3" fmla="*/ 4954 h 4955"/>
                <a:gd name="T4" fmla="*/ 0 w 3030"/>
                <a:gd name="T5" fmla="*/ 0 h 4955"/>
                <a:gd name="T6" fmla="*/ 3029 w 3030"/>
                <a:gd name="T7" fmla="*/ 0 h 4955"/>
                <a:gd name="T8" fmla="*/ 3029 w 3030"/>
                <a:gd name="T9" fmla="*/ 4954 h 4955"/>
                <a:gd name="T10" fmla="*/ 1515 w 3030"/>
                <a:gd name="T11" fmla="*/ 4954 h 4955"/>
              </a:gdLst>
              <a:ahLst/>
              <a:cxnLst>
                <a:cxn ang="0">
                  <a:pos x="T0" y="T1"/>
                </a:cxn>
                <a:cxn ang="0">
                  <a:pos x="T2" y="T3"/>
                </a:cxn>
                <a:cxn ang="0">
                  <a:pos x="T4" y="T5"/>
                </a:cxn>
                <a:cxn ang="0">
                  <a:pos x="T6" y="T7"/>
                </a:cxn>
                <a:cxn ang="0">
                  <a:pos x="T8" y="T9"/>
                </a:cxn>
                <a:cxn ang="0">
                  <a:pos x="T10" y="T11"/>
                </a:cxn>
              </a:cxnLst>
              <a:rect l="0" t="0" r="r" b="b"/>
              <a:pathLst>
                <a:path w="3030" h="4955">
                  <a:moveTo>
                    <a:pt x="1515" y="4954"/>
                  </a:moveTo>
                  <a:lnTo>
                    <a:pt x="0" y="4954"/>
                  </a:lnTo>
                  <a:lnTo>
                    <a:pt x="0" y="0"/>
                  </a:lnTo>
                  <a:lnTo>
                    <a:pt x="3029" y="0"/>
                  </a:lnTo>
                  <a:lnTo>
                    <a:pt x="3029" y="4954"/>
                  </a:lnTo>
                  <a:lnTo>
                    <a:pt x="1515" y="495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3600">
                <a:solidFill>
                  <a:srgbClr val="000000"/>
                </a:solidFill>
              </a:endParaRPr>
            </a:p>
          </p:txBody>
        </p:sp>
      </p:grpSp>
      <p:sp>
        <p:nvSpPr>
          <p:cNvPr id="2" name="Title 1"/>
          <p:cNvSpPr>
            <a:spLocks noGrp="1"/>
          </p:cNvSpPr>
          <p:nvPr>
            <p:ph type="title"/>
          </p:nvPr>
        </p:nvSpPr>
        <p:spPr>
          <a:xfrm>
            <a:off x="420624" y="2496312"/>
            <a:ext cx="10515600" cy="1010512"/>
          </a:xfrm>
        </p:spPr>
        <p:txBody>
          <a:bodyPr lIns="0" anchor="ctr">
            <a:normAutofit/>
          </a:bodyPr>
          <a:lstStyle>
            <a:lvl1pPr>
              <a:defRPr sz="4400">
                <a:solidFill>
                  <a:schemeClr val="bg1"/>
                </a:solidFill>
              </a:defRPr>
            </a:lvl1pPr>
          </a:lstStyle>
          <a:p>
            <a:r>
              <a:rPr lang="en-US"/>
              <a:t>Click to edit Master title style</a:t>
            </a:r>
          </a:p>
        </p:txBody>
      </p:sp>
      <p:sp>
        <p:nvSpPr>
          <p:cNvPr id="3" name="Text Placeholder 2"/>
          <p:cNvSpPr>
            <a:spLocks noGrp="1"/>
          </p:cNvSpPr>
          <p:nvPr>
            <p:ph type="body" idx="1"/>
          </p:nvPr>
        </p:nvSpPr>
        <p:spPr>
          <a:xfrm>
            <a:off x="420624" y="5550408"/>
            <a:ext cx="10515600" cy="722968"/>
          </a:xfrm>
        </p:spPr>
        <p:txBody>
          <a:bodyPr lIns="0" anchor="ctr">
            <a:normAutofit/>
          </a:bodyPr>
          <a:lstStyle>
            <a:lvl1pPr marL="0" indent="0">
              <a:buNone/>
              <a:defRPr sz="20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grpSp>
        <p:nvGrpSpPr>
          <p:cNvPr id="6" name="Group 5"/>
          <p:cNvGrpSpPr/>
          <p:nvPr/>
        </p:nvGrpSpPr>
        <p:grpSpPr>
          <a:xfrm>
            <a:off x="10038661" y="308355"/>
            <a:ext cx="1829968" cy="312550"/>
            <a:chOff x="185738" y="2941638"/>
            <a:chExt cx="9740900" cy="1663700"/>
          </a:xfrm>
          <a:solidFill>
            <a:schemeClr val="bg1"/>
          </a:solidFill>
        </p:grpSpPr>
        <p:sp>
          <p:nvSpPr>
            <p:cNvPr id="7" name="Freeform 6"/>
            <p:cNvSpPr>
              <a:spLocks noChangeArrowheads="1"/>
            </p:cNvSpPr>
            <p:nvPr/>
          </p:nvSpPr>
          <p:spPr bwMode="auto">
            <a:xfrm>
              <a:off x="185738" y="2951163"/>
              <a:ext cx="869950" cy="1149350"/>
            </a:xfrm>
            <a:custGeom>
              <a:avLst/>
              <a:gdLst>
                <a:gd name="T0" fmla="*/ 1073 w 2416"/>
                <a:gd name="T1" fmla="*/ 1916 h 3192"/>
                <a:gd name="T2" fmla="*/ 625 w 2416"/>
                <a:gd name="T3" fmla="*/ 3188 h 3192"/>
                <a:gd name="T4" fmla="*/ 0 w 2416"/>
                <a:gd name="T5" fmla="*/ 0 h 3192"/>
                <a:gd name="T6" fmla="*/ 1251 w 2416"/>
                <a:gd name="T7" fmla="*/ 0 h 3192"/>
                <a:gd name="T8" fmla="*/ 1369 w 2416"/>
                <a:gd name="T9" fmla="*/ 3 h 3192"/>
                <a:gd name="T10" fmla="*/ 1485 w 2416"/>
                <a:gd name="T11" fmla="*/ 23 h 3192"/>
                <a:gd name="T12" fmla="*/ 1589 w 2416"/>
                <a:gd name="T13" fmla="*/ 46 h 3192"/>
                <a:gd name="T14" fmla="*/ 1688 w 2416"/>
                <a:gd name="T15" fmla="*/ 79 h 3192"/>
                <a:gd name="T16" fmla="*/ 1780 w 2416"/>
                <a:gd name="T17" fmla="*/ 119 h 3192"/>
                <a:gd name="T18" fmla="*/ 1865 w 2416"/>
                <a:gd name="T19" fmla="*/ 172 h 3192"/>
                <a:gd name="T20" fmla="*/ 1944 w 2416"/>
                <a:gd name="T21" fmla="*/ 228 h 3192"/>
                <a:gd name="T22" fmla="*/ 2013 w 2416"/>
                <a:gd name="T23" fmla="*/ 291 h 3192"/>
                <a:gd name="T24" fmla="*/ 2076 w 2416"/>
                <a:gd name="T25" fmla="*/ 360 h 3192"/>
                <a:gd name="T26" fmla="*/ 2132 w 2416"/>
                <a:gd name="T27" fmla="*/ 434 h 3192"/>
                <a:gd name="T28" fmla="*/ 2181 w 2416"/>
                <a:gd name="T29" fmla="*/ 517 h 3192"/>
                <a:gd name="T30" fmla="*/ 2216 w 2416"/>
                <a:gd name="T31" fmla="*/ 603 h 3192"/>
                <a:gd name="T32" fmla="*/ 2246 w 2416"/>
                <a:gd name="T33" fmla="*/ 692 h 3192"/>
                <a:gd name="T34" fmla="*/ 2268 w 2416"/>
                <a:gd name="T35" fmla="*/ 783 h 3192"/>
                <a:gd name="T36" fmla="*/ 2283 w 2416"/>
                <a:gd name="T37" fmla="*/ 878 h 3192"/>
                <a:gd name="T38" fmla="*/ 2286 w 2416"/>
                <a:gd name="T39" fmla="*/ 977 h 3192"/>
                <a:gd name="T40" fmla="*/ 2283 w 2416"/>
                <a:gd name="T41" fmla="*/ 1059 h 3192"/>
                <a:gd name="T42" fmla="*/ 2261 w 2416"/>
                <a:gd name="T43" fmla="*/ 1210 h 3192"/>
                <a:gd name="T44" fmla="*/ 2212 w 2416"/>
                <a:gd name="T45" fmla="*/ 1347 h 3192"/>
                <a:gd name="T46" fmla="*/ 2150 w 2416"/>
                <a:gd name="T47" fmla="*/ 1469 h 3192"/>
                <a:gd name="T48" fmla="*/ 2068 w 2416"/>
                <a:gd name="T49" fmla="*/ 1572 h 3192"/>
                <a:gd name="T50" fmla="*/ 1976 w 2416"/>
                <a:gd name="T51" fmla="*/ 1661 h 3192"/>
                <a:gd name="T52" fmla="*/ 1873 w 2416"/>
                <a:gd name="T53" fmla="*/ 1735 h 3192"/>
                <a:gd name="T54" fmla="*/ 1760 w 2416"/>
                <a:gd name="T55" fmla="*/ 1792 h 3192"/>
                <a:gd name="T56" fmla="*/ 2415 w 2416"/>
                <a:gd name="T57" fmla="*/ 3191 h 3192"/>
                <a:gd name="T58" fmla="*/ 1695 w 2416"/>
                <a:gd name="T59" fmla="*/ 3188 h 3192"/>
                <a:gd name="T60" fmla="*/ 625 w 2416"/>
                <a:gd name="T61" fmla="*/ 554 h 3192"/>
                <a:gd name="T62" fmla="*/ 1210 w 2416"/>
                <a:gd name="T63" fmla="*/ 1398 h 3192"/>
                <a:gd name="T64" fmla="*/ 1261 w 2416"/>
                <a:gd name="T65" fmla="*/ 1395 h 3192"/>
                <a:gd name="T66" fmla="*/ 1353 w 2416"/>
                <a:gd name="T67" fmla="*/ 1380 h 3192"/>
                <a:gd name="T68" fmla="*/ 1435 w 2416"/>
                <a:gd name="T69" fmla="*/ 1350 h 3192"/>
                <a:gd name="T70" fmla="*/ 1509 w 2416"/>
                <a:gd name="T71" fmla="*/ 1306 h 3192"/>
                <a:gd name="T72" fmla="*/ 1568 w 2416"/>
                <a:gd name="T73" fmla="*/ 1250 h 3192"/>
                <a:gd name="T74" fmla="*/ 1612 w 2416"/>
                <a:gd name="T75" fmla="*/ 1185 h 3192"/>
                <a:gd name="T76" fmla="*/ 1645 w 2416"/>
                <a:gd name="T77" fmla="*/ 1106 h 3192"/>
                <a:gd name="T78" fmla="*/ 1660 w 2416"/>
                <a:gd name="T79" fmla="*/ 1020 h 3192"/>
                <a:gd name="T80" fmla="*/ 1663 w 2416"/>
                <a:gd name="T81" fmla="*/ 976 h 3192"/>
                <a:gd name="T82" fmla="*/ 1652 w 2416"/>
                <a:gd name="T83" fmla="*/ 887 h 3192"/>
                <a:gd name="T84" fmla="*/ 1630 w 2416"/>
                <a:gd name="T85" fmla="*/ 804 h 3192"/>
                <a:gd name="T86" fmla="*/ 1590 w 2416"/>
                <a:gd name="T87" fmla="*/ 735 h 3192"/>
                <a:gd name="T88" fmla="*/ 1538 w 2416"/>
                <a:gd name="T89" fmla="*/ 672 h 3192"/>
                <a:gd name="T90" fmla="*/ 1476 w 2416"/>
                <a:gd name="T91" fmla="*/ 625 h 3192"/>
                <a:gd name="T92" fmla="*/ 1398 w 2416"/>
                <a:gd name="T93" fmla="*/ 588 h 3192"/>
                <a:gd name="T94" fmla="*/ 1309 w 2416"/>
                <a:gd name="T95" fmla="*/ 561 h 3192"/>
                <a:gd name="T96" fmla="*/ 1210 w 2416"/>
                <a:gd name="T97" fmla="*/ 554 h 3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16" h="3192">
                  <a:moveTo>
                    <a:pt x="1695" y="3188"/>
                  </a:moveTo>
                  <a:lnTo>
                    <a:pt x="1073" y="1916"/>
                  </a:lnTo>
                  <a:lnTo>
                    <a:pt x="625" y="1916"/>
                  </a:lnTo>
                  <a:lnTo>
                    <a:pt x="625" y="3188"/>
                  </a:lnTo>
                  <a:lnTo>
                    <a:pt x="0" y="3188"/>
                  </a:lnTo>
                  <a:lnTo>
                    <a:pt x="0" y="0"/>
                  </a:lnTo>
                  <a:lnTo>
                    <a:pt x="1251" y="0"/>
                  </a:lnTo>
                  <a:lnTo>
                    <a:pt x="1251" y="0"/>
                  </a:lnTo>
                  <a:lnTo>
                    <a:pt x="1313" y="0"/>
                  </a:lnTo>
                  <a:lnTo>
                    <a:pt x="1369" y="3"/>
                  </a:lnTo>
                  <a:lnTo>
                    <a:pt x="1429" y="11"/>
                  </a:lnTo>
                  <a:lnTo>
                    <a:pt x="1485" y="23"/>
                  </a:lnTo>
                  <a:lnTo>
                    <a:pt x="1537" y="34"/>
                  </a:lnTo>
                  <a:lnTo>
                    <a:pt x="1589" y="46"/>
                  </a:lnTo>
                  <a:lnTo>
                    <a:pt x="1640" y="61"/>
                  </a:lnTo>
                  <a:lnTo>
                    <a:pt x="1688" y="79"/>
                  </a:lnTo>
                  <a:lnTo>
                    <a:pt x="1735" y="97"/>
                  </a:lnTo>
                  <a:lnTo>
                    <a:pt x="1780" y="119"/>
                  </a:lnTo>
                  <a:lnTo>
                    <a:pt x="1824" y="146"/>
                  </a:lnTo>
                  <a:lnTo>
                    <a:pt x="1865" y="172"/>
                  </a:lnTo>
                  <a:lnTo>
                    <a:pt x="1907" y="199"/>
                  </a:lnTo>
                  <a:lnTo>
                    <a:pt x="1944" y="228"/>
                  </a:lnTo>
                  <a:lnTo>
                    <a:pt x="1981" y="258"/>
                  </a:lnTo>
                  <a:lnTo>
                    <a:pt x="2013" y="291"/>
                  </a:lnTo>
                  <a:lnTo>
                    <a:pt x="2046" y="323"/>
                  </a:lnTo>
                  <a:lnTo>
                    <a:pt x="2076" y="360"/>
                  </a:lnTo>
                  <a:lnTo>
                    <a:pt x="2105" y="397"/>
                  </a:lnTo>
                  <a:lnTo>
                    <a:pt x="2132" y="434"/>
                  </a:lnTo>
                  <a:lnTo>
                    <a:pt x="2154" y="476"/>
                  </a:lnTo>
                  <a:lnTo>
                    <a:pt x="2181" y="517"/>
                  </a:lnTo>
                  <a:lnTo>
                    <a:pt x="2199" y="558"/>
                  </a:lnTo>
                  <a:lnTo>
                    <a:pt x="2216" y="603"/>
                  </a:lnTo>
                  <a:lnTo>
                    <a:pt x="2231" y="647"/>
                  </a:lnTo>
                  <a:lnTo>
                    <a:pt x="2246" y="692"/>
                  </a:lnTo>
                  <a:lnTo>
                    <a:pt x="2261" y="739"/>
                  </a:lnTo>
                  <a:lnTo>
                    <a:pt x="2268" y="783"/>
                  </a:lnTo>
                  <a:lnTo>
                    <a:pt x="2276" y="831"/>
                  </a:lnTo>
                  <a:lnTo>
                    <a:pt x="2283" y="878"/>
                  </a:lnTo>
                  <a:lnTo>
                    <a:pt x="2286" y="930"/>
                  </a:lnTo>
                  <a:lnTo>
                    <a:pt x="2286" y="977"/>
                  </a:lnTo>
                  <a:lnTo>
                    <a:pt x="2286" y="977"/>
                  </a:lnTo>
                  <a:lnTo>
                    <a:pt x="2283" y="1059"/>
                  </a:lnTo>
                  <a:lnTo>
                    <a:pt x="2276" y="1136"/>
                  </a:lnTo>
                  <a:lnTo>
                    <a:pt x="2261" y="1210"/>
                  </a:lnTo>
                  <a:lnTo>
                    <a:pt x="2239" y="1281"/>
                  </a:lnTo>
                  <a:lnTo>
                    <a:pt x="2212" y="1347"/>
                  </a:lnTo>
                  <a:lnTo>
                    <a:pt x="2182" y="1410"/>
                  </a:lnTo>
                  <a:lnTo>
                    <a:pt x="2150" y="1469"/>
                  </a:lnTo>
                  <a:lnTo>
                    <a:pt x="2113" y="1521"/>
                  </a:lnTo>
                  <a:lnTo>
                    <a:pt x="2068" y="1572"/>
                  </a:lnTo>
                  <a:lnTo>
                    <a:pt x="2024" y="1620"/>
                  </a:lnTo>
                  <a:lnTo>
                    <a:pt x="1976" y="1661"/>
                  </a:lnTo>
                  <a:lnTo>
                    <a:pt x="1925" y="1698"/>
                  </a:lnTo>
                  <a:lnTo>
                    <a:pt x="1873" y="1735"/>
                  </a:lnTo>
                  <a:lnTo>
                    <a:pt x="1817" y="1765"/>
                  </a:lnTo>
                  <a:lnTo>
                    <a:pt x="1760" y="1792"/>
                  </a:lnTo>
                  <a:lnTo>
                    <a:pt x="1704" y="1818"/>
                  </a:lnTo>
                  <a:lnTo>
                    <a:pt x="2415" y="3191"/>
                  </a:lnTo>
                  <a:lnTo>
                    <a:pt x="1695" y="3191"/>
                  </a:lnTo>
                  <a:lnTo>
                    <a:pt x="1695" y="3188"/>
                  </a:lnTo>
                  <a:close/>
                  <a:moveTo>
                    <a:pt x="1210" y="554"/>
                  </a:moveTo>
                  <a:lnTo>
                    <a:pt x="625" y="554"/>
                  </a:lnTo>
                  <a:lnTo>
                    <a:pt x="625" y="1398"/>
                  </a:lnTo>
                  <a:lnTo>
                    <a:pt x="1210" y="1398"/>
                  </a:lnTo>
                  <a:lnTo>
                    <a:pt x="1210" y="1398"/>
                  </a:lnTo>
                  <a:lnTo>
                    <a:pt x="1261" y="1395"/>
                  </a:lnTo>
                  <a:lnTo>
                    <a:pt x="1309" y="1392"/>
                  </a:lnTo>
                  <a:lnTo>
                    <a:pt x="1353" y="1380"/>
                  </a:lnTo>
                  <a:lnTo>
                    <a:pt x="1398" y="1368"/>
                  </a:lnTo>
                  <a:lnTo>
                    <a:pt x="1435" y="1350"/>
                  </a:lnTo>
                  <a:lnTo>
                    <a:pt x="1476" y="1328"/>
                  </a:lnTo>
                  <a:lnTo>
                    <a:pt x="1509" y="1306"/>
                  </a:lnTo>
                  <a:lnTo>
                    <a:pt x="1538" y="1279"/>
                  </a:lnTo>
                  <a:lnTo>
                    <a:pt x="1568" y="1250"/>
                  </a:lnTo>
                  <a:lnTo>
                    <a:pt x="1590" y="1217"/>
                  </a:lnTo>
                  <a:lnTo>
                    <a:pt x="1612" y="1185"/>
                  </a:lnTo>
                  <a:lnTo>
                    <a:pt x="1630" y="1148"/>
                  </a:lnTo>
                  <a:lnTo>
                    <a:pt x="1645" y="1106"/>
                  </a:lnTo>
                  <a:lnTo>
                    <a:pt x="1652" y="1065"/>
                  </a:lnTo>
                  <a:lnTo>
                    <a:pt x="1660" y="1020"/>
                  </a:lnTo>
                  <a:lnTo>
                    <a:pt x="1663" y="976"/>
                  </a:lnTo>
                  <a:lnTo>
                    <a:pt x="1663" y="976"/>
                  </a:lnTo>
                  <a:lnTo>
                    <a:pt x="1660" y="932"/>
                  </a:lnTo>
                  <a:lnTo>
                    <a:pt x="1652" y="887"/>
                  </a:lnTo>
                  <a:lnTo>
                    <a:pt x="1645" y="846"/>
                  </a:lnTo>
                  <a:lnTo>
                    <a:pt x="1630" y="804"/>
                  </a:lnTo>
                  <a:lnTo>
                    <a:pt x="1612" y="767"/>
                  </a:lnTo>
                  <a:lnTo>
                    <a:pt x="1590" y="735"/>
                  </a:lnTo>
                  <a:lnTo>
                    <a:pt x="1568" y="702"/>
                  </a:lnTo>
                  <a:lnTo>
                    <a:pt x="1538" y="672"/>
                  </a:lnTo>
                  <a:lnTo>
                    <a:pt x="1509" y="646"/>
                  </a:lnTo>
                  <a:lnTo>
                    <a:pt x="1476" y="625"/>
                  </a:lnTo>
                  <a:lnTo>
                    <a:pt x="1435" y="603"/>
                  </a:lnTo>
                  <a:lnTo>
                    <a:pt x="1398" y="588"/>
                  </a:lnTo>
                  <a:lnTo>
                    <a:pt x="1353" y="573"/>
                  </a:lnTo>
                  <a:lnTo>
                    <a:pt x="1309" y="561"/>
                  </a:lnTo>
                  <a:lnTo>
                    <a:pt x="1261" y="558"/>
                  </a:lnTo>
                  <a:lnTo>
                    <a:pt x="1210" y="55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3600">
                <a:solidFill>
                  <a:srgbClr val="000000"/>
                </a:solidFill>
              </a:endParaRPr>
            </a:p>
          </p:txBody>
        </p:sp>
        <p:sp>
          <p:nvSpPr>
            <p:cNvPr id="8" name="Freeform 7"/>
            <p:cNvSpPr>
              <a:spLocks noChangeArrowheads="1"/>
            </p:cNvSpPr>
            <p:nvPr/>
          </p:nvSpPr>
          <p:spPr bwMode="auto">
            <a:xfrm>
              <a:off x="1333500" y="2951163"/>
              <a:ext cx="223838" cy="1147762"/>
            </a:xfrm>
            <a:custGeom>
              <a:avLst/>
              <a:gdLst>
                <a:gd name="T0" fmla="*/ 0 w 623"/>
                <a:gd name="T1" fmla="*/ 3188 h 3189"/>
                <a:gd name="T2" fmla="*/ 622 w 623"/>
                <a:gd name="T3" fmla="*/ 3188 h 3189"/>
                <a:gd name="T4" fmla="*/ 622 w 623"/>
                <a:gd name="T5" fmla="*/ 0 h 3189"/>
                <a:gd name="T6" fmla="*/ 0 w 623"/>
                <a:gd name="T7" fmla="*/ 0 h 3189"/>
                <a:gd name="T8" fmla="*/ 0 w 623"/>
                <a:gd name="T9" fmla="*/ 3188 h 3189"/>
              </a:gdLst>
              <a:ahLst/>
              <a:cxnLst>
                <a:cxn ang="0">
                  <a:pos x="T0" y="T1"/>
                </a:cxn>
                <a:cxn ang="0">
                  <a:pos x="T2" y="T3"/>
                </a:cxn>
                <a:cxn ang="0">
                  <a:pos x="T4" y="T5"/>
                </a:cxn>
                <a:cxn ang="0">
                  <a:pos x="T6" y="T7"/>
                </a:cxn>
                <a:cxn ang="0">
                  <a:pos x="T8" y="T9"/>
                </a:cxn>
              </a:cxnLst>
              <a:rect l="0" t="0" r="r" b="b"/>
              <a:pathLst>
                <a:path w="623" h="3189">
                  <a:moveTo>
                    <a:pt x="0" y="3188"/>
                  </a:moveTo>
                  <a:lnTo>
                    <a:pt x="622" y="3188"/>
                  </a:lnTo>
                  <a:lnTo>
                    <a:pt x="622" y="0"/>
                  </a:lnTo>
                  <a:lnTo>
                    <a:pt x="0" y="0"/>
                  </a:lnTo>
                  <a:lnTo>
                    <a:pt x="0" y="318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3600">
                <a:solidFill>
                  <a:srgbClr val="000000"/>
                </a:solidFill>
              </a:endParaRPr>
            </a:p>
          </p:txBody>
        </p:sp>
        <p:sp>
          <p:nvSpPr>
            <p:cNvPr id="9" name="Freeform 8"/>
            <p:cNvSpPr>
              <a:spLocks noChangeArrowheads="1"/>
            </p:cNvSpPr>
            <p:nvPr/>
          </p:nvSpPr>
          <p:spPr bwMode="auto">
            <a:xfrm>
              <a:off x="3044825" y="2951163"/>
              <a:ext cx="836613" cy="1147762"/>
            </a:xfrm>
            <a:custGeom>
              <a:avLst/>
              <a:gdLst>
                <a:gd name="T0" fmla="*/ 1702 w 2325"/>
                <a:gd name="T1" fmla="*/ 0 h 3189"/>
                <a:gd name="T2" fmla="*/ 1702 w 2325"/>
                <a:gd name="T3" fmla="*/ 1303 h 3189"/>
                <a:gd name="T4" fmla="*/ 622 w 2325"/>
                <a:gd name="T5" fmla="*/ 1303 h 3189"/>
                <a:gd name="T6" fmla="*/ 622 w 2325"/>
                <a:gd name="T7" fmla="*/ 0 h 3189"/>
                <a:gd name="T8" fmla="*/ 0 w 2325"/>
                <a:gd name="T9" fmla="*/ 0 h 3189"/>
                <a:gd name="T10" fmla="*/ 0 w 2325"/>
                <a:gd name="T11" fmla="*/ 3188 h 3189"/>
                <a:gd name="T12" fmla="*/ 622 w 2325"/>
                <a:gd name="T13" fmla="*/ 3188 h 3189"/>
                <a:gd name="T14" fmla="*/ 622 w 2325"/>
                <a:gd name="T15" fmla="*/ 1854 h 3189"/>
                <a:gd name="T16" fmla="*/ 1702 w 2325"/>
                <a:gd name="T17" fmla="*/ 1854 h 3189"/>
                <a:gd name="T18" fmla="*/ 1702 w 2325"/>
                <a:gd name="T19" fmla="*/ 3188 h 3189"/>
                <a:gd name="T20" fmla="*/ 2324 w 2325"/>
                <a:gd name="T21" fmla="*/ 3188 h 3189"/>
                <a:gd name="T22" fmla="*/ 2324 w 2325"/>
                <a:gd name="T23" fmla="*/ 0 h 3189"/>
                <a:gd name="T24" fmla="*/ 1702 w 2325"/>
                <a:gd name="T25" fmla="*/ 0 h 3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25" h="3189">
                  <a:moveTo>
                    <a:pt x="1702" y="0"/>
                  </a:moveTo>
                  <a:lnTo>
                    <a:pt x="1702" y="1303"/>
                  </a:lnTo>
                  <a:lnTo>
                    <a:pt x="622" y="1303"/>
                  </a:lnTo>
                  <a:lnTo>
                    <a:pt x="622" y="0"/>
                  </a:lnTo>
                  <a:lnTo>
                    <a:pt x="0" y="0"/>
                  </a:lnTo>
                  <a:lnTo>
                    <a:pt x="0" y="3188"/>
                  </a:lnTo>
                  <a:lnTo>
                    <a:pt x="622" y="3188"/>
                  </a:lnTo>
                  <a:lnTo>
                    <a:pt x="622" y="1854"/>
                  </a:lnTo>
                  <a:lnTo>
                    <a:pt x="1702" y="1854"/>
                  </a:lnTo>
                  <a:lnTo>
                    <a:pt x="1702" y="3188"/>
                  </a:lnTo>
                  <a:lnTo>
                    <a:pt x="2324" y="3188"/>
                  </a:lnTo>
                  <a:lnTo>
                    <a:pt x="2324" y="0"/>
                  </a:lnTo>
                  <a:lnTo>
                    <a:pt x="1702"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3600">
                <a:solidFill>
                  <a:srgbClr val="000000"/>
                </a:solidFill>
              </a:endParaRPr>
            </a:p>
          </p:txBody>
        </p:sp>
        <p:sp>
          <p:nvSpPr>
            <p:cNvPr id="10" name="Freeform 9"/>
            <p:cNvSpPr>
              <a:spLocks noChangeArrowheads="1"/>
            </p:cNvSpPr>
            <p:nvPr/>
          </p:nvSpPr>
          <p:spPr bwMode="auto">
            <a:xfrm>
              <a:off x="4159250" y="2951163"/>
              <a:ext cx="825500" cy="1147762"/>
            </a:xfrm>
            <a:custGeom>
              <a:avLst/>
              <a:gdLst>
                <a:gd name="T0" fmla="*/ 0 w 2291"/>
                <a:gd name="T1" fmla="*/ 0 h 3189"/>
                <a:gd name="T2" fmla="*/ 0 w 2291"/>
                <a:gd name="T3" fmla="*/ 554 h 3189"/>
                <a:gd name="T4" fmla="*/ 832 w 2291"/>
                <a:gd name="T5" fmla="*/ 554 h 3189"/>
                <a:gd name="T6" fmla="*/ 832 w 2291"/>
                <a:gd name="T7" fmla="*/ 3188 h 3189"/>
                <a:gd name="T8" fmla="*/ 1458 w 2291"/>
                <a:gd name="T9" fmla="*/ 3188 h 3189"/>
                <a:gd name="T10" fmla="*/ 1458 w 2291"/>
                <a:gd name="T11" fmla="*/ 554 h 3189"/>
                <a:gd name="T12" fmla="*/ 2290 w 2291"/>
                <a:gd name="T13" fmla="*/ 554 h 3189"/>
                <a:gd name="T14" fmla="*/ 2290 w 2291"/>
                <a:gd name="T15" fmla="*/ 0 h 3189"/>
                <a:gd name="T16" fmla="*/ 0 w 2291"/>
                <a:gd name="T17" fmla="*/ 0 h 3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91" h="3189">
                  <a:moveTo>
                    <a:pt x="0" y="0"/>
                  </a:moveTo>
                  <a:lnTo>
                    <a:pt x="0" y="554"/>
                  </a:lnTo>
                  <a:lnTo>
                    <a:pt x="832" y="554"/>
                  </a:lnTo>
                  <a:lnTo>
                    <a:pt x="832" y="3188"/>
                  </a:lnTo>
                  <a:lnTo>
                    <a:pt x="1458" y="3188"/>
                  </a:lnTo>
                  <a:lnTo>
                    <a:pt x="1458" y="554"/>
                  </a:lnTo>
                  <a:lnTo>
                    <a:pt x="2290" y="554"/>
                  </a:lnTo>
                  <a:lnTo>
                    <a:pt x="2290" y="0"/>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3600">
                <a:solidFill>
                  <a:srgbClr val="000000"/>
                </a:solidFill>
              </a:endParaRPr>
            </a:p>
          </p:txBody>
        </p:sp>
        <p:sp>
          <p:nvSpPr>
            <p:cNvPr id="11" name="Freeform 10"/>
            <p:cNvSpPr>
              <a:spLocks noChangeArrowheads="1"/>
            </p:cNvSpPr>
            <p:nvPr/>
          </p:nvSpPr>
          <p:spPr bwMode="auto">
            <a:xfrm>
              <a:off x="5262563" y="2951163"/>
              <a:ext cx="825500" cy="1147762"/>
            </a:xfrm>
            <a:custGeom>
              <a:avLst/>
              <a:gdLst>
                <a:gd name="T0" fmla="*/ 626 w 2294"/>
                <a:gd name="T1" fmla="*/ 1990 h 3189"/>
                <a:gd name="T2" fmla="*/ 0 w 2294"/>
                <a:gd name="T3" fmla="*/ 3188 h 3189"/>
                <a:gd name="T4" fmla="*/ 1240 w 2294"/>
                <a:gd name="T5" fmla="*/ 0 h 3189"/>
                <a:gd name="T6" fmla="*/ 1299 w 2294"/>
                <a:gd name="T7" fmla="*/ 0 h 3189"/>
                <a:gd name="T8" fmla="*/ 1418 w 2294"/>
                <a:gd name="T9" fmla="*/ 11 h 3189"/>
                <a:gd name="T10" fmla="*/ 1530 w 2294"/>
                <a:gd name="T11" fmla="*/ 34 h 3189"/>
                <a:gd name="T12" fmla="*/ 1634 w 2294"/>
                <a:gd name="T13" fmla="*/ 64 h 3189"/>
                <a:gd name="T14" fmla="*/ 1729 w 2294"/>
                <a:gd name="T15" fmla="*/ 100 h 3189"/>
                <a:gd name="T16" fmla="*/ 1818 w 2294"/>
                <a:gd name="T17" fmla="*/ 144 h 3189"/>
                <a:gd name="T18" fmla="*/ 1904 w 2294"/>
                <a:gd name="T19" fmla="*/ 200 h 3189"/>
                <a:gd name="T20" fmla="*/ 1978 w 2294"/>
                <a:gd name="T21" fmla="*/ 262 h 3189"/>
                <a:gd name="T22" fmla="*/ 2047 w 2294"/>
                <a:gd name="T23" fmla="*/ 328 h 3189"/>
                <a:gd name="T24" fmla="*/ 2106 w 2294"/>
                <a:gd name="T25" fmla="*/ 402 h 3189"/>
                <a:gd name="T26" fmla="*/ 2160 w 2294"/>
                <a:gd name="T27" fmla="*/ 480 h 3189"/>
                <a:gd name="T28" fmla="*/ 2204 w 2294"/>
                <a:gd name="T29" fmla="*/ 566 h 3189"/>
                <a:gd name="T30" fmla="*/ 2237 w 2294"/>
                <a:gd name="T31" fmla="*/ 655 h 3189"/>
                <a:gd name="T32" fmla="*/ 2263 w 2294"/>
                <a:gd name="T33" fmla="*/ 746 h 3189"/>
                <a:gd name="T34" fmla="*/ 2283 w 2294"/>
                <a:gd name="T35" fmla="*/ 841 h 3189"/>
                <a:gd name="T36" fmla="*/ 2293 w 2294"/>
                <a:gd name="T37" fmla="*/ 940 h 3189"/>
                <a:gd name="T38" fmla="*/ 2293 w 2294"/>
                <a:gd name="T39" fmla="*/ 992 h 3189"/>
                <a:gd name="T40" fmla="*/ 2290 w 2294"/>
                <a:gd name="T41" fmla="*/ 1091 h 3189"/>
                <a:gd name="T42" fmla="*/ 2275 w 2294"/>
                <a:gd name="T43" fmla="*/ 1191 h 3189"/>
                <a:gd name="T44" fmla="*/ 2251 w 2294"/>
                <a:gd name="T45" fmla="*/ 1282 h 3189"/>
                <a:gd name="T46" fmla="*/ 2222 w 2294"/>
                <a:gd name="T47" fmla="*/ 1374 h 3189"/>
                <a:gd name="T48" fmla="*/ 2182 w 2294"/>
                <a:gd name="T49" fmla="*/ 1460 h 3189"/>
                <a:gd name="T50" fmla="*/ 2133 w 2294"/>
                <a:gd name="T51" fmla="*/ 1541 h 3189"/>
                <a:gd name="T52" fmla="*/ 2077 w 2294"/>
                <a:gd name="T53" fmla="*/ 1620 h 3189"/>
                <a:gd name="T54" fmla="*/ 2015 w 2294"/>
                <a:gd name="T55" fmla="*/ 1689 h 3189"/>
                <a:gd name="T56" fmla="*/ 1941 w 2294"/>
                <a:gd name="T57" fmla="*/ 1755 h 3189"/>
                <a:gd name="T58" fmla="*/ 1862 w 2294"/>
                <a:gd name="T59" fmla="*/ 1811 h 3189"/>
                <a:gd name="T60" fmla="*/ 1773 w 2294"/>
                <a:gd name="T61" fmla="*/ 1864 h 3189"/>
                <a:gd name="T62" fmla="*/ 1681 w 2294"/>
                <a:gd name="T63" fmla="*/ 1904 h 3189"/>
                <a:gd name="T64" fmla="*/ 1582 w 2294"/>
                <a:gd name="T65" fmla="*/ 1940 h 3189"/>
                <a:gd name="T66" fmla="*/ 1474 w 2294"/>
                <a:gd name="T67" fmla="*/ 1963 h 3189"/>
                <a:gd name="T68" fmla="*/ 1359 w 2294"/>
                <a:gd name="T69" fmla="*/ 1978 h 3189"/>
                <a:gd name="T70" fmla="*/ 1240 w 2294"/>
                <a:gd name="T71" fmla="*/ 1990 h 3189"/>
                <a:gd name="T72" fmla="*/ 626 w 2294"/>
                <a:gd name="T73" fmla="*/ 554 h 3189"/>
                <a:gd name="T74" fmla="*/ 1206 w 2294"/>
                <a:gd name="T75" fmla="*/ 1427 h 3189"/>
                <a:gd name="T76" fmla="*/ 1258 w 2294"/>
                <a:gd name="T77" fmla="*/ 1427 h 3189"/>
                <a:gd name="T78" fmla="*/ 1353 w 2294"/>
                <a:gd name="T79" fmla="*/ 1413 h 3189"/>
                <a:gd name="T80" fmla="*/ 1439 w 2294"/>
                <a:gd name="T81" fmla="*/ 1380 h 3189"/>
                <a:gd name="T82" fmla="*/ 1508 w 2294"/>
                <a:gd name="T83" fmla="*/ 1336 h 3189"/>
                <a:gd name="T84" fmla="*/ 1570 w 2294"/>
                <a:gd name="T85" fmla="*/ 1279 h 3189"/>
                <a:gd name="T86" fmla="*/ 1615 w 2294"/>
                <a:gd name="T87" fmla="*/ 1210 h 3189"/>
                <a:gd name="T88" fmla="*/ 1647 w 2294"/>
                <a:gd name="T89" fmla="*/ 1131 h 3189"/>
                <a:gd name="T90" fmla="*/ 1662 w 2294"/>
                <a:gd name="T91" fmla="*/ 1043 h 3189"/>
                <a:gd name="T92" fmla="*/ 1665 w 2294"/>
                <a:gd name="T93" fmla="*/ 995 h 3189"/>
                <a:gd name="T94" fmla="*/ 1659 w 2294"/>
                <a:gd name="T95" fmla="*/ 903 h 3189"/>
                <a:gd name="T96" fmla="*/ 1633 w 2294"/>
                <a:gd name="T97" fmla="*/ 818 h 3189"/>
                <a:gd name="T98" fmla="*/ 1593 w 2294"/>
                <a:gd name="T99" fmla="*/ 744 h 3189"/>
                <a:gd name="T100" fmla="*/ 1541 w 2294"/>
                <a:gd name="T101" fmla="*/ 678 h 3189"/>
                <a:gd name="T102" fmla="*/ 1476 w 2294"/>
                <a:gd name="T103" fmla="*/ 625 h 3189"/>
                <a:gd name="T104" fmla="*/ 1397 w 2294"/>
                <a:gd name="T105" fmla="*/ 590 h 3189"/>
                <a:gd name="T106" fmla="*/ 1305 w 2294"/>
                <a:gd name="T107" fmla="*/ 567 h 3189"/>
                <a:gd name="T108" fmla="*/ 1206 w 2294"/>
                <a:gd name="T109" fmla="*/ 554 h 3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294" h="3189">
                  <a:moveTo>
                    <a:pt x="1240" y="1990"/>
                  </a:moveTo>
                  <a:lnTo>
                    <a:pt x="626" y="1990"/>
                  </a:lnTo>
                  <a:lnTo>
                    <a:pt x="626" y="3188"/>
                  </a:lnTo>
                  <a:lnTo>
                    <a:pt x="0" y="3188"/>
                  </a:lnTo>
                  <a:lnTo>
                    <a:pt x="0" y="0"/>
                  </a:lnTo>
                  <a:lnTo>
                    <a:pt x="1240" y="0"/>
                  </a:lnTo>
                  <a:lnTo>
                    <a:pt x="1240" y="0"/>
                  </a:lnTo>
                  <a:lnTo>
                    <a:pt x="1299" y="0"/>
                  </a:lnTo>
                  <a:lnTo>
                    <a:pt x="1359" y="8"/>
                  </a:lnTo>
                  <a:lnTo>
                    <a:pt x="1418" y="11"/>
                  </a:lnTo>
                  <a:lnTo>
                    <a:pt x="1474" y="23"/>
                  </a:lnTo>
                  <a:lnTo>
                    <a:pt x="1530" y="34"/>
                  </a:lnTo>
                  <a:lnTo>
                    <a:pt x="1582" y="46"/>
                  </a:lnTo>
                  <a:lnTo>
                    <a:pt x="1634" y="64"/>
                  </a:lnTo>
                  <a:lnTo>
                    <a:pt x="1681" y="82"/>
                  </a:lnTo>
                  <a:lnTo>
                    <a:pt x="1729" y="100"/>
                  </a:lnTo>
                  <a:lnTo>
                    <a:pt x="1773" y="122"/>
                  </a:lnTo>
                  <a:lnTo>
                    <a:pt x="1818" y="144"/>
                  </a:lnTo>
                  <a:lnTo>
                    <a:pt x="1862" y="174"/>
                  </a:lnTo>
                  <a:lnTo>
                    <a:pt x="1904" y="200"/>
                  </a:lnTo>
                  <a:lnTo>
                    <a:pt x="1941" y="230"/>
                  </a:lnTo>
                  <a:lnTo>
                    <a:pt x="1978" y="262"/>
                  </a:lnTo>
                  <a:lnTo>
                    <a:pt x="2015" y="295"/>
                  </a:lnTo>
                  <a:lnTo>
                    <a:pt x="2047" y="328"/>
                  </a:lnTo>
                  <a:lnTo>
                    <a:pt x="2077" y="365"/>
                  </a:lnTo>
                  <a:lnTo>
                    <a:pt x="2106" y="402"/>
                  </a:lnTo>
                  <a:lnTo>
                    <a:pt x="2133" y="443"/>
                  </a:lnTo>
                  <a:lnTo>
                    <a:pt x="2160" y="480"/>
                  </a:lnTo>
                  <a:lnTo>
                    <a:pt x="2182" y="524"/>
                  </a:lnTo>
                  <a:lnTo>
                    <a:pt x="2204" y="566"/>
                  </a:lnTo>
                  <a:lnTo>
                    <a:pt x="2222" y="610"/>
                  </a:lnTo>
                  <a:lnTo>
                    <a:pt x="2237" y="655"/>
                  </a:lnTo>
                  <a:lnTo>
                    <a:pt x="2251" y="702"/>
                  </a:lnTo>
                  <a:lnTo>
                    <a:pt x="2263" y="746"/>
                  </a:lnTo>
                  <a:lnTo>
                    <a:pt x="2275" y="794"/>
                  </a:lnTo>
                  <a:lnTo>
                    <a:pt x="2283" y="841"/>
                  </a:lnTo>
                  <a:lnTo>
                    <a:pt x="2290" y="893"/>
                  </a:lnTo>
                  <a:lnTo>
                    <a:pt x="2293" y="940"/>
                  </a:lnTo>
                  <a:lnTo>
                    <a:pt x="2293" y="992"/>
                  </a:lnTo>
                  <a:lnTo>
                    <a:pt x="2293" y="992"/>
                  </a:lnTo>
                  <a:lnTo>
                    <a:pt x="2293" y="1044"/>
                  </a:lnTo>
                  <a:lnTo>
                    <a:pt x="2290" y="1091"/>
                  </a:lnTo>
                  <a:lnTo>
                    <a:pt x="2283" y="1139"/>
                  </a:lnTo>
                  <a:lnTo>
                    <a:pt x="2275" y="1191"/>
                  </a:lnTo>
                  <a:lnTo>
                    <a:pt x="2263" y="1238"/>
                  </a:lnTo>
                  <a:lnTo>
                    <a:pt x="2251" y="1282"/>
                  </a:lnTo>
                  <a:lnTo>
                    <a:pt x="2237" y="1330"/>
                  </a:lnTo>
                  <a:lnTo>
                    <a:pt x="2222" y="1374"/>
                  </a:lnTo>
                  <a:lnTo>
                    <a:pt x="2204" y="1419"/>
                  </a:lnTo>
                  <a:lnTo>
                    <a:pt x="2182" y="1460"/>
                  </a:lnTo>
                  <a:lnTo>
                    <a:pt x="2160" y="1504"/>
                  </a:lnTo>
                  <a:lnTo>
                    <a:pt x="2133" y="1541"/>
                  </a:lnTo>
                  <a:lnTo>
                    <a:pt x="2106" y="1583"/>
                  </a:lnTo>
                  <a:lnTo>
                    <a:pt x="2077" y="1620"/>
                  </a:lnTo>
                  <a:lnTo>
                    <a:pt x="2047" y="1657"/>
                  </a:lnTo>
                  <a:lnTo>
                    <a:pt x="2015" y="1689"/>
                  </a:lnTo>
                  <a:lnTo>
                    <a:pt x="1978" y="1722"/>
                  </a:lnTo>
                  <a:lnTo>
                    <a:pt x="1941" y="1755"/>
                  </a:lnTo>
                  <a:lnTo>
                    <a:pt x="1904" y="1784"/>
                  </a:lnTo>
                  <a:lnTo>
                    <a:pt x="1862" y="1811"/>
                  </a:lnTo>
                  <a:lnTo>
                    <a:pt x="1818" y="1837"/>
                  </a:lnTo>
                  <a:lnTo>
                    <a:pt x="1773" y="1864"/>
                  </a:lnTo>
                  <a:lnTo>
                    <a:pt x="1729" y="1886"/>
                  </a:lnTo>
                  <a:lnTo>
                    <a:pt x="1681" y="1904"/>
                  </a:lnTo>
                  <a:lnTo>
                    <a:pt x="1634" y="1922"/>
                  </a:lnTo>
                  <a:lnTo>
                    <a:pt x="1582" y="1940"/>
                  </a:lnTo>
                  <a:lnTo>
                    <a:pt x="1530" y="1951"/>
                  </a:lnTo>
                  <a:lnTo>
                    <a:pt x="1474" y="1963"/>
                  </a:lnTo>
                  <a:lnTo>
                    <a:pt x="1418" y="1975"/>
                  </a:lnTo>
                  <a:lnTo>
                    <a:pt x="1359" y="1978"/>
                  </a:lnTo>
                  <a:lnTo>
                    <a:pt x="1299" y="1981"/>
                  </a:lnTo>
                  <a:lnTo>
                    <a:pt x="1240" y="1990"/>
                  </a:lnTo>
                  <a:close/>
                  <a:moveTo>
                    <a:pt x="1206" y="554"/>
                  </a:moveTo>
                  <a:lnTo>
                    <a:pt x="626" y="554"/>
                  </a:lnTo>
                  <a:lnTo>
                    <a:pt x="626" y="1427"/>
                  </a:lnTo>
                  <a:lnTo>
                    <a:pt x="1206" y="1427"/>
                  </a:lnTo>
                  <a:lnTo>
                    <a:pt x="1206" y="1427"/>
                  </a:lnTo>
                  <a:lnTo>
                    <a:pt x="1258" y="1427"/>
                  </a:lnTo>
                  <a:lnTo>
                    <a:pt x="1305" y="1420"/>
                  </a:lnTo>
                  <a:lnTo>
                    <a:pt x="1353" y="1413"/>
                  </a:lnTo>
                  <a:lnTo>
                    <a:pt x="1397" y="1398"/>
                  </a:lnTo>
                  <a:lnTo>
                    <a:pt x="1439" y="1380"/>
                  </a:lnTo>
                  <a:lnTo>
                    <a:pt x="1476" y="1362"/>
                  </a:lnTo>
                  <a:lnTo>
                    <a:pt x="1508" y="1336"/>
                  </a:lnTo>
                  <a:lnTo>
                    <a:pt x="1541" y="1309"/>
                  </a:lnTo>
                  <a:lnTo>
                    <a:pt x="1570" y="1279"/>
                  </a:lnTo>
                  <a:lnTo>
                    <a:pt x="1593" y="1247"/>
                  </a:lnTo>
                  <a:lnTo>
                    <a:pt x="1615" y="1210"/>
                  </a:lnTo>
                  <a:lnTo>
                    <a:pt x="1633" y="1173"/>
                  </a:lnTo>
                  <a:lnTo>
                    <a:pt x="1647" y="1131"/>
                  </a:lnTo>
                  <a:lnTo>
                    <a:pt x="1659" y="1087"/>
                  </a:lnTo>
                  <a:lnTo>
                    <a:pt x="1662" y="1043"/>
                  </a:lnTo>
                  <a:lnTo>
                    <a:pt x="1665" y="995"/>
                  </a:lnTo>
                  <a:lnTo>
                    <a:pt x="1665" y="995"/>
                  </a:lnTo>
                  <a:lnTo>
                    <a:pt x="1662" y="948"/>
                  </a:lnTo>
                  <a:lnTo>
                    <a:pt x="1659" y="903"/>
                  </a:lnTo>
                  <a:lnTo>
                    <a:pt x="1647" y="859"/>
                  </a:lnTo>
                  <a:lnTo>
                    <a:pt x="1633" y="818"/>
                  </a:lnTo>
                  <a:lnTo>
                    <a:pt x="1615" y="776"/>
                  </a:lnTo>
                  <a:lnTo>
                    <a:pt x="1593" y="744"/>
                  </a:lnTo>
                  <a:lnTo>
                    <a:pt x="1570" y="711"/>
                  </a:lnTo>
                  <a:lnTo>
                    <a:pt x="1541" y="678"/>
                  </a:lnTo>
                  <a:lnTo>
                    <a:pt x="1508" y="652"/>
                  </a:lnTo>
                  <a:lnTo>
                    <a:pt x="1476" y="625"/>
                  </a:lnTo>
                  <a:lnTo>
                    <a:pt x="1439" y="607"/>
                  </a:lnTo>
                  <a:lnTo>
                    <a:pt x="1397" y="590"/>
                  </a:lnTo>
                  <a:lnTo>
                    <a:pt x="1353" y="575"/>
                  </a:lnTo>
                  <a:lnTo>
                    <a:pt x="1305" y="567"/>
                  </a:lnTo>
                  <a:lnTo>
                    <a:pt x="1258" y="560"/>
                  </a:lnTo>
                  <a:lnTo>
                    <a:pt x="1206" y="55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3600">
                <a:solidFill>
                  <a:srgbClr val="000000"/>
                </a:solidFill>
              </a:endParaRPr>
            </a:p>
          </p:txBody>
        </p:sp>
        <p:sp>
          <p:nvSpPr>
            <p:cNvPr id="12" name="Freeform 11"/>
            <p:cNvSpPr>
              <a:spLocks noChangeArrowheads="1"/>
            </p:cNvSpPr>
            <p:nvPr/>
          </p:nvSpPr>
          <p:spPr bwMode="auto">
            <a:xfrm>
              <a:off x="6291263" y="2941638"/>
              <a:ext cx="847725" cy="1168400"/>
            </a:xfrm>
            <a:custGeom>
              <a:avLst/>
              <a:gdLst>
                <a:gd name="T0" fmla="*/ 1954 w 2355"/>
                <a:gd name="T1" fmla="*/ 2976 h 3245"/>
                <a:gd name="T2" fmla="*/ 1768 w 2355"/>
                <a:gd name="T3" fmla="*/ 3103 h 3245"/>
                <a:gd name="T4" fmla="*/ 1553 w 2355"/>
                <a:gd name="T5" fmla="*/ 3192 h 3245"/>
                <a:gd name="T6" fmla="*/ 1313 w 2355"/>
                <a:gd name="T7" fmla="*/ 3238 h 3245"/>
                <a:gd name="T8" fmla="*/ 1118 w 2355"/>
                <a:gd name="T9" fmla="*/ 3241 h 3245"/>
                <a:gd name="T10" fmla="*/ 868 w 2355"/>
                <a:gd name="T11" fmla="*/ 3207 h 3245"/>
                <a:gd name="T12" fmla="*/ 647 w 2355"/>
                <a:gd name="T13" fmla="*/ 3130 h 3245"/>
                <a:gd name="T14" fmla="*/ 452 w 2355"/>
                <a:gd name="T15" fmla="*/ 3008 h 3245"/>
                <a:gd name="T16" fmla="*/ 318 w 2355"/>
                <a:gd name="T17" fmla="*/ 2893 h 3245"/>
                <a:gd name="T18" fmla="*/ 132 w 2355"/>
                <a:gd name="T19" fmla="*/ 2638 h 3245"/>
                <a:gd name="T20" fmla="*/ 38 w 2355"/>
                <a:gd name="T21" fmla="*/ 2342 h 3245"/>
                <a:gd name="T22" fmla="*/ 4 w 2355"/>
                <a:gd name="T23" fmla="*/ 2010 h 3245"/>
                <a:gd name="T24" fmla="*/ 0 w 2355"/>
                <a:gd name="T25" fmla="*/ 1421 h 3245"/>
                <a:gd name="T26" fmla="*/ 25 w 2355"/>
                <a:gd name="T27" fmla="*/ 980 h 3245"/>
                <a:gd name="T28" fmla="*/ 101 w 2355"/>
                <a:gd name="T29" fmla="*/ 676 h 3245"/>
                <a:gd name="T30" fmla="*/ 261 w 2355"/>
                <a:gd name="T31" fmla="*/ 410 h 3245"/>
                <a:gd name="T32" fmla="*/ 403 w 2355"/>
                <a:gd name="T33" fmla="*/ 269 h 3245"/>
                <a:gd name="T34" fmla="*/ 594 w 2355"/>
                <a:gd name="T35" fmla="*/ 140 h 3245"/>
                <a:gd name="T36" fmla="*/ 810 w 2355"/>
                <a:gd name="T37" fmla="*/ 52 h 3245"/>
                <a:gd name="T38" fmla="*/ 1050 w 2355"/>
                <a:gd name="T39" fmla="*/ 3 h 3245"/>
                <a:gd name="T40" fmla="*/ 1250 w 2355"/>
                <a:gd name="T41" fmla="*/ 0 h 3245"/>
                <a:gd name="T42" fmla="*/ 1495 w 2355"/>
                <a:gd name="T43" fmla="*/ 37 h 3245"/>
                <a:gd name="T44" fmla="*/ 1714 w 2355"/>
                <a:gd name="T45" fmla="*/ 114 h 3245"/>
                <a:gd name="T46" fmla="*/ 1908 w 2355"/>
                <a:gd name="T47" fmla="*/ 232 h 3245"/>
                <a:gd name="T48" fmla="*/ 2039 w 2355"/>
                <a:gd name="T49" fmla="*/ 348 h 3245"/>
                <a:gd name="T50" fmla="*/ 2222 w 2355"/>
                <a:gd name="T51" fmla="*/ 605 h 3245"/>
                <a:gd name="T52" fmla="*/ 2317 w 2355"/>
                <a:gd name="T53" fmla="*/ 898 h 3245"/>
                <a:gd name="T54" fmla="*/ 2351 w 2355"/>
                <a:gd name="T55" fmla="*/ 1236 h 3245"/>
                <a:gd name="T56" fmla="*/ 2354 w 2355"/>
                <a:gd name="T57" fmla="*/ 1821 h 3245"/>
                <a:gd name="T58" fmla="*/ 2329 w 2355"/>
                <a:gd name="T59" fmla="*/ 2266 h 3245"/>
                <a:gd name="T60" fmla="*/ 2255 w 2355"/>
                <a:gd name="T61" fmla="*/ 2567 h 3245"/>
                <a:gd name="T62" fmla="*/ 2098 w 2355"/>
                <a:gd name="T63" fmla="*/ 2833 h 3245"/>
                <a:gd name="T64" fmla="*/ 1544 w 2355"/>
                <a:gd name="T65" fmla="*/ 688 h 3245"/>
                <a:gd name="T66" fmla="*/ 1359 w 2355"/>
                <a:gd name="T67" fmla="*/ 582 h 3245"/>
                <a:gd name="T68" fmla="*/ 1181 w 2355"/>
                <a:gd name="T69" fmla="*/ 556 h 3245"/>
                <a:gd name="T70" fmla="*/ 949 w 2355"/>
                <a:gd name="T71" fmla="*/ 604 h 3245"/>
                <a:gd name="T72" fmla="*/ 780 w 2355"/>
                <a:gd name="T73" fmla="*/ 725 h 3245"/>
                <a:gd name="T74" fmla="*/ 722 w 2355"/>
                <a:gd name="T75" fmla="*/ 808 h 3245"/>
                <a:gd name="T76" fmla="*/ 666 w 2355"/>
                <a:gd name="T77" fmla="*/ 949 h 3245"/>
                <a:gd name="T78" fmla="*/ 629 w 2355"/>
                <a:gd name="T79" fmla="*/ 1413 h 3245"/>
                <a:gd name="T80" fmla="*/ 632 w 2355"/>
                <a:gd name="T81" fmla="*/ 2001 h 3245"/>
                <a:gd name="T82" fmla="*/ 678 w 2355"/>
                <a:gd name="T83" fmla="*/ 2336 h 3245"/>
                <a:gd name="T84" fmla="*/ 740 w 2355"/>
                <a:gd name="T85" fmla="*/ 2462 h 3245"/>
                <a:gd name="T86" fmla="*/ 813 w 2355"/>
                <a:gd name="T87" fmla="*/ 2551 h 3245"/>
                <a:gd name="T88" fmla="*/ 1001 w 2355"/>
                <a:gd name="T89" fmla="*/ 2657 h 3245"/>
                <a:gd name="T90" fmla="*/ 1181 w 2355"/>
                <a:gd name="T91" fmla="*/ 2684 h 3245"/>
                <a:gd name="T92" fmla="*/ 1411 w 2355"/>
                <a:gd name="T93" fmla="*/ 2640 h 3245"/>
                <a:gd name="T94" fmla="*/ 1581 w 2355"/>
                <a:gd name="T95" fmla="*/ 2514 h 3245"/>
                <a:gd name="T96" fmla="*/ 1639 w 2355"/>
                <a:gd name="T97" fmla="*/ 2435 h 3245"/>
                <a:gd name="T98" fmla="*/ 1692 w 2355"/>
                <a:gd name="T99" fmla="*/ 2293 h 3245"/>
                <a:gd name="T100" fmla="*/ 1734 w 2355"/>
                <a:gd name="T101" fmla="*/ 1831 h 3245"/>
                <a:gd name="T102" fmla="*/ 1731 w 2355"/>
                <a:gd name="T103" fmla="*/ 1243 h 3245"/>
                <a:gd name="T104" fmla="*/ 1680 w 2355"/>
                <a:gd name="T105" fmla="*/ 907 h 3245"/>
                <a:gd name="T106" fmla="*/ 1621 w 2355"/>
                <a:gd name="T107" fmla="*/ 778 h 3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355" h="3245">
                  <a:moveTo>
                    <a:pt x="2040" y="2893"/>
                  </a:moveTo>
                  <a:lnTo>
                    <a:pt x="2040" y="2893"/>
                  </a:lnTo>
                  <a:lnTo>
                    <a:pt x="1999" y="2934"/>
                  </a:lnTo>
                  <a:lnTo>
                    <a:pt x="1954" y="2976"/>
                  </a:lnTo>
                  <a:lnTo>
                    <a:pt x="1910" y="3008"/>
                  </a:lnTo>
                  <a:lnTo>
                    <a:pt x="1862" y="3041"/>
                  </a:lnTo>
                  <a:lnTo>
                    <a:pt x="1815" y="3073"/>
                  </a:lnTo>
                  <a:lnTo>
                    <a:pt x="1768" y="3103"/>
                  </a:lnTo>
                  <a:lnTo>
                    <a:pt x="1716" y="3130"/>
                  </a:lnTo>
                  <a:lnTo>
                    <a:pt x="1664" y="3152"/>
                  </a:lnTo>
                  <a:lnTo>
                    <a:pt x="1612" y="3174"/>
                  </a:lnTo>
                  <a:lnTo>
                    <a:pt x="1553" y="3192"/>
                  </a:lnTo>
                  <a:lnTo>
                    <a:pt x="1497" y="3207"/>
                  </a:lnTo>
                  <a:lnTo>
                    <a:pt x="1438" y="3218"/>
                  </a:lnTo>
                  <a:lnTo>
                    <a:pt x="1375" y="3230"/>
                  </a:lnTo>
                  <a:lnTo>
                    <a:pt x="1313" y="3238"/>
                  </a:lnTo>
                  <a:lnTo>
                    <a:pt x="1251" y="3241"/>
                  </a:lnTo>
                  <a:lnTo>
                    <a:pt x="1184" y="3244"/>
                  </a:lnTo>
                  <a:lnTo>
                    <a:pt x="1184" y="3244"/>
                  </a:lnTo>
                  <a:lnTo>
                    <a:pt x="1118" y="3241"/>
                  </a:lnTo>
                  <a:lnTo>
                    <a:pt x="1051" y="3238"/>
                  </a:lnTo>
                  <a:lnTo>
                    <a:pt x="989" y="3230"/>
                  </a:lnTo>
                  <a:lnTo>
                    <a:pt x="927" y="3218"/>
                  </a:lnTo>
                  <a:lnTo>
                    <a:pt x="868" y="3207"/>
                  </a:lnTo>
                  <a:lnTo>
                    <a:pt x="811" y="3192"/>
                  </a:lnTo>
                  <a:lnTo>
                    <a:pt x="755" y="3174"/>
                  </a:lnTo>
                  <a:lnTo>
                    <a:pt x="699" y="3152"/>
                  </a:lnTo>
                  <a:lnTo>
                    <a:pt x="647" y="3130"/>
                  </a:lnTo>
                  <a:lnTo>
                    <a:pt x="595" y="3103"/>
                  </a:lnTo>
                  <a:lnTo>
                    <a:pt x="543" y="3073"/>
                  </a:lnTo>
                  <a:lnTo>
                    <a:pt x="496" y="3041"/>
                  </a:lnTo>
                  <a:lnTo>
                    <a:pt x="452" y="3008"/>
                  </a:lnTo>
                  <a:lnTo>
                    <a:pt x="404" y="2976"/>
                  </a:lnTo>
                  <a:lnTo>
                    <a:pt x="363" y="2934"/>
                  </a:lnTo>
                  <a:lnTo>
                    <a:pt x="318" y="2893"/>
                  </a:lnTo>
                  <a:lnTo>
                    <a:pt x="318" y="2893"/>
                  </a:lnTo>
                  <a:lnTo>
                    <a:pt x="262" y="2833"/>
                  </a:lnTo>
                  <a:lnTo>
                    <a:pt x="210" y="2767"/>
                  </a:lnTo>
                  <a:lnTo>
                    <a:pt x="169" y="2705"/>
                  </a:lnTo>
                  <a:lnTo>
                    <a:pt x="132" y="2638"/>
                  </a:lnTo>
                  <a:lnTo>
                    <a:pt x="102" y="2567"/>
                  </a:lnTo>
                  <a:lnTo>
                    <a:pt x="75" y="2493"/>
                  </a:lnTo>
                  <a:lnTo>
                    <a:pt x="53" y="2419"/>
                  </a:lnTo>
                  <a:lnTo>
                    <a:pt x="38" y="2342"/>
                  </a:lnTo>
                  <a:lnTo>
                    <a:pt x="27" y="2266"/>
                  </a:lnTo>
                  <a:lnTo>
                    <a:pt x="15" y="2185"/>
                  </a:lnTo>
                  <a:lnTo>
                    <a:pt x="7" y="2096"/>
                  </a:lnTo>
                  <a:lnTo>
                    <a:pt x="4" y="2010"/>
                  </a:lnTo>
                  <a:lnTo>
                    <a:pt x="0" y="1821"/>
                  </a:lnTo>
                  <a:lnTo>
                    <a:pt x="0" y="1621"/>
                  </a:lnTo>
                  <a:lnTo>
                    <a:pt x="0" y="1621"/>
                  </a:lnTo>
                  <a:lnTo>
                    <a:pt x="0" y="1421"/>
                  </a:lnTo>
                  <a:lnTo>
                    <a:pt x="3" y="1236"/>
                  </a:lnTo>
                  <a:lnTo>
                    <a:pt x="6" y="1147"/>
                  </a:lnTo>
                  <a:lnTo>
                    <a:pt x="13" y="1061"/>
                  </a:lnTo>
                  <a:lnTo>
                    <a:pt x="25" y="980"/>
                  </a:lnTo>
                  <a:lnTo>
                    <a:pt x="37" y="898"/>
                  </a:lnTo>
                  <a:lnTo>
                    <a:pt x="52" y="821"/>
                  </a:lnTo>
                  <a:lnTo>
                    <a:pt x="74" y="747"/>
                  </a:lnTo>
                  <a:lnTo>
                    <a:pt x="101" y="676"/>
                  </a:lnTo>
                  <a:lnTo>
                    <a:pt x="130" y="605"/>
                  </a:lnTo>
                  <a:lnTo>
                    <a:pt x="167" y="539"/>
                  </a:lnTo>
                  <a:lnTo>
                    <a:pt x="209" y="472"/>
                  </a:lnTo>
                  <a:lnTo>
                    <a:pt x="261" y="410"/>
                  </a:lnTo>
                  <a:lnTo>
                    <a:pt x="317" y="348"/>
                  </a:lnTo>
                  <a:lnTo>
                    <a:pt x="317" y="348"/>
                  </a:lnTo>
                  <a:lnTo>
                    <a:pt x="361" y="306"/>
                  </a:lnTo>
                  <a:lnTo>
                    <a:pt x="403" y="269"/>
                  </a:lnTo>
                  <a:lnTo>
                    <a:pt x="450" y="232"/>
                  </a:lnTo>
                  <a:lnTo>
                    <a:pt x="494" y="200"/>
                  </a:lnTo>
                  <a:lnTo>
                    <a:pt x="542" y="170"/>
                  </a:lnTo>
                  <a:lnTo>
                    <a:pt x="594" y="140"/>
                  </a:lnTo>
                  <a:lnTo>
                    <a:pt x="645" y="114"/>
                  </a:lnTo>
                  <a:lnTo>
                    <a:pt x="697" y="87"/>
                  </a:lnTo>
                  <a:lnTo>
                    <a:pt x="754" y="69"/>
                  </a:lnTo>
                  <a:lnTo>
                    <a:pt x="810" y="52"/>
                  </a:lnTo>
                  <a:lnTo>
                    <a:pt x="866" y="37"/>
                  </a:lnTo>
                  <a:lnTo>
                    <a:pt x="925" y="22"/>
                  </a:lnTo>
                  <a:lnTo>
                    <a:pt x="987" y="10"/>
                  </a:lnTo>
                  <a:lnTo>
                    <a:pt x="1050" y="3"/>
                  </a:lnTo>
                  <a:lnTo>
                    <a:pt x="1116" y="0"/>
                  </a:lnTo>
                  <a:lnTo>
                    <a:pt x="1183" y="0"/>
                  </a:lnTo>
                  <a:lnTo>
                    <a:pt x="1183" y="0"/>
                  </a:lnTo>
                  <a:lnTo>
                    <a:pt x="1250" y="0"/>
                  </a:lnTo>
                  <a:lnTo>
                    <a:pt x="1312" y="3"/>
                  </a:lnTo>
                  <a:lnTo>
                    <a:pt x="1374" y="10"/>
                  </a:lnTo>
                  <a:lnTo>
                    <a:pt x="1436" y="22"/>
                  </a:lnTo>
                  <a:lnTo>
                    <a:pt x="1495" y="37"/>
                  </a:lnTo>
                  <a:lnTo>
                    <a:pt x="1552" y="52"/>
                  </a:lnTo>
                  <a:lnTo>
                    <a:pt x="1611" y="69"/>
                  </a:lnTo>
                  <a:lnTo>
                    <a:pt x="1663" y="87"/>
                  </a:lnTo>
                  <a:lnTo>
                    <a:pt x="1714" y="114"/>
                  </a:lnTo>
                  <a:lnTo>
                    <a:pt x="1766" y="140"/>
                  </a:lnTo>
                  <a:lnTo>
                    <a:pt x="1814" y="170"/>
                  </a:lnTo>
                  <a:lnTo>
                    <a:pt x="1861" y="200"/>
                  </a:lnTo>
                  <a:lnTo>
                    <a:pt x="1908" y="232"/>
                  </a:lnTo>
                  <a:lnTo>
                    <a:pt x="1953" y="269"/>
                  </a:lnTo>
                  <a:lnTo>
                    <a:pt x="1997" y="306"/>
                  </a:lnTo>
                  <a:lnTo>
                    <a:pt x="2039" y="348"/>
                  </a:lnTo>
                  <a:lnTo>
                    <a:pt x="2039" y="348"/>
                  </a:lnTo>
                  <a:lnTo>
                    <a:pt x="2098" y="410"/>
                  </a:lnTo>
                  <a:lnTo>
                    <a:pt x="2145" y="472"/>
                  </a:lnTo>
                  <a:lnTo>
                    <a:pt x="2190" y="539"/>
                  </a:lnTo>
                  <a:lnTo>
                    <a:pt x="2222" y="605"/>
                  </a:lnTo>
                  <a:lnTo>
                    <a:pt x="2255" y="676"/>
                  </a:lnTo>
                  <a:lnTo>
                    <a:pt x="2281" y="747"/>
                  </a:lnTo>
                  <a:lnTo>
                    <a:pt x="2299" y="821"/>
                  </a:lnTo>
                  <a:lnTo>
                    <a:pt x="2317" y="898"/>
                  </a:lnTo>
                  <a:lnTo>
                    <a:pt x="2329" y="980"/>
                  </a:lnTo>
                  <a:lnTo>
                    <a:pt x="2341" y="1061"/>
                  </a:lnTo>
                  <a:lnTo>
                    <a:pt x="2348" y="1147"/>
                  </a:lnTo>
                  <a:lnTo>
                    <a:pt x="2351" y="1236"/>
                  </a:lnTo>
                  <a:lnTo>
                    <a:pt x="2354" y="1421"/>
                  </a:lnTo>
                  <a:lnTo>
                    <a:pt x="2354" y="1621"/>
                  </a:lnTo>
                  <a:lnTo>
                    <a:pt x="2354" y="1621"/>
                  </a:lnTo>
                  <a:lnTo>
                    <a:pt x="2354" y="1821"/>
                  </a:lnTo>
                  <a:lnTo>
                    <a:pt x="2351" y="2010"/>
                  </a:lnTo>
                  <a:lnTo>
                    <a:pt x="2348" y="2096"/>
                  </a:lnTo>
                  <a:lnTo>
                    <a:pt x="2341" y="2185"/>
                  </a:lnTo>
                  <a:lnTo>
                    <a:pt x="2329" y="2266"/>
                  </a:lnTo>
                  <a:lnTo>
                    <a:pt x="2317" y="2342"/>
                  </a:lnTo>
                  <a:lnTo>
                    <a:pt x="2299" y="2419"/>
                  </a:lnTo>
                  <a:lnTo>
                    <a:pt x="2281" y="2493"/>
                  </a:lnTo>
                  <a:lnTo>
                    <a:pt x="2255" y="2567"/>
                  </a:lnTo>
                  <a:lnTo>
                    <a:pt x="2222" y="2638"/>
                  </a:lnTo>
                  <a:lnTo>
                    <a:pt x="2190" y="2705"/>
                  </a:lnTo>
                  <a:lnTo>
                    <a:pt x="2145" y="2767"/>
                  </a:lnTo>
                  <a:lnTo>
                    <a:pt x="2098" y="2833"/>
                  </a:lnTo>
                  <a:lnTo>
                    <a:pt x="2040" y="2893"/>
                  </a:lnTo>
                  <a:close/>
                  <a:moveTo>
                    <a:pt x="1581" y="725"/>
                  </a:moveTo>
                  <a:lnTo>
                    <a:pt x="1581" y="725"/>
                  </a:lnTo>
                  <a:lnTo>
                    <a:pt x="1544" y="688"/>
                  </a:lnTo>
                  <a:lnTo>
                    <a:pt x="1503" y="656"/>
                  </a:lnTo>
                  <a:lnTo>
                    <a:pt x="1458" y="626"/>
                  </a:lnTo>
                  <a:lnTo>
                    <a:pt x="1411" y="604"/>
                  </a:lnTo>
                  <a:lnTo>
                    <a:pt x="1359" y="582"/>
                  </a:lnTo>
                  <a:lnTo>
                    <a:pt x="1303" y="567"/>
                  </a:lnTo>
                  <a:lnTo>
                    <a:pt x="1244" y="559"/>
                  </a:lnTo>
                  <a:lnTo>
                    <a:pt x="1181" y="556"/>
                  </a:lnTo>
                  <a:lnTo>
                    <a:pt x="1181" y="556"/>
                  </a:lnTo>
                  <a:lnTo>
                    <a:pt x="1119" y="559"/>
                  </a:lnTo>
                  <a:lnTo>
                    <a:pt x="1060" y="567"/>
                  </a:lnTo>
                  <a:lnTo>
                    <a:pt x="1001" y="582"/>
                  </a:lnTo>
                  <a:lnTo>
                    <a:pt x="949" y="604"/>
                  </a:lnTo>
                  <a:lnTo>
                    <a:pt x="902" y="626"/>
                  </a:lnTo>
                  <a:lnTo>
                    <a:pt x="857" y="656"/>
                  </a:lnTo>
                  <a:lnTo>
                    <a:pt x="813" y="688"/>
                  </a:lnTo>
                  <a:lnTo>
                    <a:pt x="780" y="725"/>
                  </a:lnTo>
                  <a:lnTo>
                    <a:pt x="780" y="725"/>
                  </a:lnTo>
                  <a:lnTo>
                    <a:pt x="758" y="752"/>
                  </a:lnTo>
                  <a:lnTo>
                    <a:pt x="740" y="778"/>
                  </a:lnTo>
                  <a:lnTo>
                    <a:pt x="722" y="808"/>
                  </a:lnTo>
                  <a:lnTo>
                    <a:pt x="708" y="838"/>
                  </a:lnTo>
                  <a:lnTo>
                    <a:pt x="693" y="870"/>
                  </a:lnTo>
                  <a:lnTo>
                    <a:pt x="678" y="907"/>
                  </a:lnTo>
                  <a:lnTo>
                    <a:pt x="666" y="949"/>
                  </a:lnTo>
                  <a:lnTo>
                    <a:pt x="659" y="996"/>
                  </a:lnTo>
                  <a:lnTo>
                    <a:pt x="644" y="1103"/>
                  </a:lnTo>
                  <a:lnTo>
                    <a:pt x="632" y="1243"/>
                  </a:lnTo>
                  <a:lnTo>
                    <a:pt x="629" y="1413"/>
                  </a:lnTo>
                  <a:lnTo>
                    <a:pt x="629" y="1621"/>
                  </a:lnTo>
                  <a:lnTo>
                    <a:pt x="629" y="1621"/>
                  </a:lnTo>
                  <a:lnTo>
                    <a:pt x="629" y="1831"/>
                  </a:lnTo>
                  <a:lnTo>
                    <a:pt x="632" y="2001"/>
                  </a:lnTo>
                  <a:lnTo>
                    <a:pt x="644" y="2137"/>
                  </a:lnTo>
                  <a:lnTo>
                    <a:pt x="659" y="2248"/>
                  </a:lnTo>
                  <a:lnTo>
                    <a:pt x="666" y="2293"/>
                  </a:lnTo>
                  <a:lnTo>
                    <a:pt x="678" y="2336"/>
                  </a:lnTo>
                  <a:lnTo>
                    <a:pt x="693" y="2373"/>
                  </a:lnTo>
                  <a:lnTo>
                    <a:pt x="708" y="2406"/>
                  </a:lnTo>
                  <a:lnTo>
                    <a:pt x="722" y="2435"/>
                  </a:lnTo>
                  <a:lnTo>
                    <a:pt x="740" y="2462"/>
                  </a:lnTo>
                  <a:lnTo>
                    <a:pt x="758" y="2492"/>
                  </a:lnTo>
                  <a:lnTo>
                    <a:pt x="780" y="2514"/>
                  </a:lnTo>
                  <a:lnTo>
                    <a:pt x="780" y="2514"/>
                  </a:lnTo>
                  <a:lnTo>
                    <a:pt x="813" y="2551"/>
                  </a:lnTo>
                  <a:lnTo>
                    <a:pt x="857" y="2583"/>
                  </a:lnTo>
                  <a:lnTo>
                    <a:pt x="902" y="2613"/>
                  </a:lnTo>
                  <a:lnTo>
                    <a:pt x="949" y="2640"/>
                  </a:lnTo>
                  <a:lnTo>
                    <a:pt x="1001" y="2657"/>
                  </a:lnTo>
                  <a:lnTo>
                    <a:pt x="1060" y="2672"/>
                  </a:lnTo>
                  <a:lnTo>
                    <a:pt x="1119" y="2684"/>
                  </a:lnTo>
                  <a:lnTo>
                    <a:pt x="1181" y="2684"/>
                  </a:lnTo>
                  <a:lnTo>
                    <a:pt x="1181" y="2684"/>
                  </a:lnTo>
                  <a:lnTo>
                    <a:pt x="1244" y="2684"/>
                  </a:lnTo>
                  <a:lnTo>
                    <a:pt x="1303" y="2672"/>
                  </a:lnTo>
                  <a:lnTo>
                    <a:pt x="1359" y="2657"/>
                  </a:lnTo>
                  <a:lnTo>
                    <a:pt x="1411" y="2640"/>
                  </a:lnTo>
                  <a:lnTo>
                    <a:pt x="1458" y="2613"/>
                  </a:lnTo>
                  <a:lnTo>
                    <a:pt x="1503" y="2583"/>
                  </a:lnTo>
                  <a:lnTo>
                    <a:pt x="1544" y="2551"/>
                  </a:lnTo>
                  <a:lnTo>
                    <a:pt x="1581" y="2514"/>
                  </a:lnTo>
                  <a:lnTo>
                    <a:pt x="1581" y="2514"/>
                  </a:lnTo>
                  <a:lnTo>
                    <a:pt x="1599" y="2492"/>
                  </a:lnTo>
                  <a:lnTo>
                    <a:pt x="1621" y="2462"/>
                  </a:lnTo>
                  <a:lnTo>
                    <a:pt x="1639" y="2435"/>
                  </a:lnTo>
                  <a:lnTo>
                    <a:pt x="1654" y="2406"/>
                  </a:lnTo>
                  <a:lnTo>
                    <a:pt x="1668" y="2373"/>
                  </a:lnTo>
                  <a:lnTo>
                    <a:pt x="1680" y="2336"/>
                  </a:lnTo>
                  <a:lnTo>
                    <a:pt x="1692" y="2293"/>
                  </a:lnTo>
                  <a:lnTo>
                    <a:pt x="1704" y="2248"/>
                  </a:lnTo>
                  <a:lnTo>
                    <a:pt x="1719" y="2137"/>
                  </a:lnTo>
                  <a:lnTo>
                    <a:pt x="1731" y="2001"/>
                  </a:lnTo>
                  <a:lnTo>
                    <a:pt x="1734" y="1831"/>
                  </a:lnTo>
                  <a:lnTo>
                    <a:pt x="1737" y="1621"/>
                  </a:lnTo>
                  <a:lnTo>
                    <a:pt x="1737" y="1621"/>
                  </a:lnTo>
                  <a:lnTo>
                    <a:pt x="1734" y="1413"/>
                  </a:lnTo>
                  <a:lnTo>
                    <a:pt x="1731" y="1243"/>
                  </a:lnTo>
                  <a:lnTo>
                    <a:pt x="1719" y="1103"/>
                  </a:lnTo>
                  <a:lnTo>
                    <a:pt x="1704" y="996"/>
                  </a:lnTo>
                  <a:lnTo>
                    <a:pt x="1692" y="949"/>
                  </a:lnTo>
                  <a:lnTo>
                    <a:pt x="1680" y="907"/>
                  </a:lnTo>
                  <a:lnTo>
                    <a:pt x="1668" y="870"/>
                  </a:lnTo>
                  <a:lnTo>
                    <a:pt x="1654" y="838"/>
                  </a:lnTo>
                  <a:lnTo>
                    <a:pt x="1639" y="808"/>
                  </a:lnTo>
                  <a:lnTo>
                    <a:pt x="1621" y="778"/>
                  </a:lnTo>
                  <a:lnTo>
                    <a:pt x="1599" y="752"/>
                  </a:lnTo>
                  <a:lnTo>
                    <a:pt x="1581" y="725"/>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3600">
                <a:solidFill>
                  <a:srgbClr val="000000"/>
                </a:solidFill>
              </a:endParaRPr>
            </a:p>
          </p:txBody>
        </p:sp>
        <p:sp>
          <p:nvSpPr>
            <p:cNvPr id="13" name="Freeform 12"/>
            <p:cNvSpPr>
              <a:spLocks noChangeArrowheads="1"/>
            </p:cNvSpPr>
            <p:nvPr/>
          </p:nvSpPr>
          <p:spPr bwMode="auto">
            <a:xfrm>
              <a:off x="7402513" y="2951163"/>
              <a:ext cx="225425" cy="1147762"/>
            </a:xfrm>
            <a:custGeom>
              <a:avLst/>
              <a:gdLst>
                <a:gd name="T0" fmla="*/ 0 w 627"/>
                <a:gd name="T1" fmla="*/ 3188 h 3189"/>
                <a:gd name="T2" fmla="*/ 626 w 627"/>
                <a:gd name="T3" fmla="*/ 3188 h 3189"/>
                <a:gd name="T4" fmla="*/ 626 w 627"/>
                <a:gd name="T5" fmla="*/ 0 h 3189"/>
                <a:gd name="T6" fmla="*/ 0 w 627"/>
                <a:gd name="T7" fmla="*/ 0 h 3189"/>
                <a:gd name="T8" fmla="*/ 0 w 627"/>
                <a:gd name="T9" fmla="*/ 3188 h 3189"/>
              </a:gdLst>
              <a:ahLst/>
              <a:cxnLst>
                <a:cxn ang="0">
                  <a:pos x="T0" y="T1"/>
                </a:cxn>
                <a:cxn ang="0">
                  <a:pos x="T2" y="T3"/>
                </a:cxn>
                <a:cxn ang="0">
                  <a:pos x="T4" y="T5"/>
                </a:cxn>
                <a:cxn ang="0">
                  <a:pos x="T6" y="T7"/>
                </a:cxn>
                <a:cxn ang="0">
                  <a:pos x="T8" y="T9"/>
                </a:cxn>
              </a:cxnLst>
              <a:rect l="0" t="0" r="r" b="b"/>
              <a:pathLst>
                <a:path w="627" h="3189">
                  <a:moveTo>
                    <a:pt x="0" y="3188"/>
                  </a:moveTo>
                  <a:lnTo>
                    <a:pt x="626" y="3188"/>
                  </a:lnTo>
                  <a:lnTo>
                    <a:pt x="626" y="0"/>
                  </a:lnTo>
                  <a:lnTo>
                    <a:pt x="0" y="0"/>
                  </a:lnTo>
                  <a:lnTo>
                    <a:pt x="0" y="318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3600">
                <a:solidFill>
                  <a:srgbClr val="000000"/>
                </a:solidFill>
              </a:endParaRPr>
            </a:p>
          </p:txBody>
        </p:sp>
        <p:sp>
          <p:nvSpPr>
            <p:cNvPr id="14" name="Freeform 13"/>
            <p:cNvSpPr>
              <a:spLocks noChangeArrowheads="1"/>
            </p:cNvSpPr>
            <p:nvPr/>
          </p:nvSpPr>
          <p:spPr bwMode="auto">
            <a:xfrm>
              <a:off x="7945438" y="2951163"/>
              <a:ext cx="879475" cy="1147762"/>
            </a:xfrm>
            <a:custGeom>
              <a:avLst/>
              <a:gdLst>
                <a:gd name="T0" fmla="*/ 1821 w 2444"/>
                <a:gd name="T1" fmla="*/ 0 h 3189"/>
                <a:gd name="T2" fmla="*/ 1821 w 2444"/>
                <a:gd name="T3" fmla="*/ 1954 h 3189"/>
                <a:gd name="T4" fmla="*/ 558 w 2444"/>
                <a:gd name="T5" fmla="*/ 0 h 3189"/>
                <a:gd name="T6" fmla="*/ 0 w 2444"/>
                <a:gd name="T7" fmla="*/ 0 h 3189"/>
                <a:gd name="T8" fmla="*/ 0 w 2444"/>
                <a:gd name="T9" fmla="*/ 3188 h 3189"/>
                <a:gd name="T10" fmla="*/ 625 w 2444"/>
                <a:gd name="T11" fmla="*/ 3188 h 3189"/>
                <a:gd name="T12" fmla="*/ 625 w 2444"/>
                <a:gd name="T13" fmla="*/ 1232 h 3189"/>
                <a:gd name="T14" fmla="*/ 1888 w 2444"/>
                <a:gd name="T15" fmla="*/ 3188 h 3189"/>
                <a:gd name="T16" fmla="*/ 2443 w 2444"/>
                <a:gd name="T17" fmla="*/ 3188 h 3189"/>
                <a:gd name="T18" fmla="*/ 2443 w 2444"/>
                <a:gd name="T19" fmla="*/ 0 h 3189"/>
                <a:gd name="T20" fmla="*/ 1821 w 2444"/>
                <a:gd name="T21" fmla="*/ 0 h 3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44" h="3189">
                  <a:moveTo>
                    <a:pt x="1821" y="0"/>
                  </a:moveTo>
                  <a:lnTo>
                    <a:pt x="1821" y="1954"/>
                  </a:lnTo>
                  <a:lnTo>
                    <a:pt x="558" y="0"/>
                  </a:lnTo>
                  <a:lnTo>
                    <a:pt x="0" y="0"/>
                  </a:lnTo>
                  <a:lnTo>
                    <a:pt x="0" y="3188"/>
                  </a:lnTo>
                  <a:lnTo>
                    <a:pt x="625" y="3188"/>
                  </a:lnTo>
                  <a:lnTo>
                    <a:pt x="625" y="1232"/>
                  </a:lnTo>
                  <a:lnTo>
                    <a:pt x="1888" y="3188"/>
                  </a:lnTo>
                  <a:lnTo>
                    <a:pt x="2443" y="3188"/>
                  </a:lnTo>
                  <a:lnTo>
                    <a:pt x="2443" y="0"/>
                  </a:lnTo>
                  <a:lnTo>
                    <a:pt x="1821"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3600">
                <a:solidFill>
                  <a:srgbClr val="000000"/>
                </a:solidFill>
              </a:endParaRPr>
            </a:p>
          </p:txBody>
        </p:sp>
        <p:sp>
          <p:nvSpPr>
            <p:cNvPr id="15" name="Freeform 14"/>
            <p:cNvSpPr>
              <a:spLocks noChangeArrowheads="1"/>
            </p:cNvSpPr>
            <p:nvPr/>
          </p:nvSpPr>
          <p:spPr bwMode="auto">
            <a:xfrm>
              <a:off x="9101138" y="2951163"/>
              <a:ext cx="825500" cy="1147762"/>
            </a:xfrm>
            <a:custGeom>
              <a:avLst/>
              <a:gdLst>
                <a:gd name="T0" fmla="*/ 0 w 2291"/>
                <a:gd name="T1" fmla="*/ 0 h 3189"/>
                <a:gd name="T2" fmla="*/ 0 w 2291"/>
                <a:gd name="T3" fmla="*/ 554 h 3189"/>
                <a:gd name="T4" fmla="*/ 832 w 2291"/>
                <a:gd name="T5" fmla="*/ 554 h 3189"/>
                <a:gd name="T6" fmla="*/ 832 w 2291"/>
                <a:gd name="T7" fmla="*/ 3188 h 3189"/>
                <a:gd name="T8" fmla="*/ 1458 w 2291"/>
                <a:gd name="T9" fmla="*/ 3188 h 3189"/>
                <a:gd name="T10" fmla="*/ 1458 w 2291"/>
                <a:gd name="T11" fmla="*/ 554 h 3189"/>
                <a:gd name="T12" fmla="*/ 2290 w 2291"/>
                <a:gd name="T13" fmla="*/ 554 h 3189"/>
                <a:gd name="T14" fmla="*/ 2290 w 2291"/>
                <a:gd name="T15" fmla="*/ 0 h 3189"/>
                <a:gd name="T16" fmla="*/ 0 w 2291"/>
                <a:gd name="T17" fmla="*/ 0 h 3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91" h="3189">
                  <a:moveTo>
                    <a:pt x="0" y="0"/>
                  </a:moveTo>
                  <a:lnTo>
                    <a:pt x="0" y="554"/>
                  </a:lnTo>
                  <a:lnTo>
                    <a:pt x="832" y="554"/>
                  </a:lnTo>
                  <a:lnTo>
                    <a:pt x="832" y="3188"/>
                  </a:lnTo>
                  <a:lnTo>
                    <a:pt x="1458" y="3188"/>
                  </a:lnTo>
                  <a:lnTo>
                    <a:pt x="1458" y="554"/>
                  </a:lnTo>
                  <a:lnTo>
                    <a:pt x="2290" y="554"/>
                  </a:lnTo>
                  <a:lnTo>
                    <a:pt x="2290" y="0"/>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3600">
                <a:solidFill>
                  <a:srgbClr val="000000"/>
                </a:solidFill>
              </a:endParaRPr>
            </a:p>
          </p:txBody>
        </p:sp>
        <p:sp>
          <p:nvSpPr>
            <p:cNvPr id="16" name="Freeform 15"/>
            <p:cNvSpPr>
              <a:spLocks noChangeArrowheads="1"/>
            </p:cNvSpPr>
            <p:nvPr/>
          </p:nvSpPr>
          <p:spPr bwMode="auto">
            <a:xfrm>
              <a:off x="185738" y="2951163"/>
              <a:ext cx="869950" cy="1149350"/>
            </a:xfrm>
            <a:custGeom>
              <a:avLst/>
              <a:gdLst>
                <a:gd name="T0" fmla="*/ 1073 w 2416"/>
                <a:gd name="T1" fmla="*/ 1916 h 3192"/>
                <a:gd name="T2" fmla="*/ 625 w 2416"/>
                <a:gd name="T3" fmla="*/ 3188 h 3192"/>
                <a:gd name="T4" fmla="*/ 0 w 2416"/>
                <a:gd name="T5" fmla="*/ 0 h 3192"/>
                <a:gd name="T6" fmla="*/ 1251 w 2416"/>
                <a:gd name="T7" fmla="*/ 0 h 3192"/>
                <a:gd name="T8" fmla="*/ 1369 w 2416"/>
                <a:gd name="T9" fmla="*/ 3 h 3192"/>
                <a:gd name="T10" fmla="*/ 1485 w 2416"/>
                <a:gd name="T11" fmla="*/ 23 h 3192"/>
                <a:gd name="T12" fmla="*/ 1589 w 2416"/>
                <a:gd name="T13" fmla="*/ 46 h 3192"/>
                <a:gd name="T14" fmla="*/ 1688 w 2416"/>
                <a:gd name="T15" fmla="*/ 79 h 3192"/>
                <a:gd name="T16" fmla="*/ 1780 w 2416"/>
                <a:gd name="T17" fmla="*/ 119 h 3192"/>
                <a:gd name="T18" fmla="*/ 1865 w 2416"/>
                <a:gd name="T19" fmla="*/ 172 h 3192"/>
                <a:gd name="T20" fmla="*/ 1944 w 2416"/>
                <a:gd name="T21" fmla="*/ 228 h 3192"/>
                <a:gd name="T22" fmla="*/ 2013 w 2416"/>
                <a:gd name="T23" fmla="*/ 291 h 3192"/>
                <a:gd name="T24" fmla="*/ 2076 w 2416"/>
                <a:gd name="T25" fmla="*/ 360 h 3192"/>
                <a:gd name="T26" fmla="*/ 2132 w 2416"/>
                <a:gd name="T27" fmla="*/ 434 h 3192"/>
                <a:gd name="T28" fmla="*/ 2181 w 2416"/>
                <a:gd name="T29" fmla="*/ 517 h 3192"/>
                <a:gd name="T30" fmla="*/ 2216 w 2416"/>
                <a:gd name="T31" fmla="*/ 603 h 3192"/>
                <a:gd name="T32" fmla="*/ 2246 w 2416"/>
                <a:gd name="T33" fmla="*/ 692 h 3192"/>
                <a:gd name="T34" fmla="*/ 2268 w 2416"/>
                <a:gd name="T35" fmla="*/ 783 h 3192"/>
                <a:gd name="T36" fmla="*/ 2283 w 2416"/>
                <a:gd name="T37" fmla="*/ 878 h 3192"/>
                <a:gd name="T38" fmla="*/ 2286 w 2416"/>
                <a:gd name="T39" fmla="*/ 977 h 3192"/>
                <a:gd name="T40" fmla="*/ 2283 w 2416"/>
                <a:gd name="T41" fmla="*/ 1059 h 3192"/>
                <a:gd name="T42" fmla="*/ 2261 w 2416"/>
                <a:gd name="T43" fmla="*/ 1210 h 3192"/>
                <a:gd name="T44" fmla="*/ 2212 w 2416"/>
                <a:gd name="T45" fmla="*/ 1347 h 3192"/>
                <a:gd name="T46" fmla="*/ 2150 w 2416"/>
                <a:gd name="T47" fmla="*/ 1469 h 3192"/>
                <a:gd name="T48" fmla="*/ 2068 w 2416"/>
                <a:gd name="T49" fmla="*/ 1572 h 3192"/>
                <a:gd name="T50" fmla="*/ 1976 w 2416"/>
                <a:gd name="T51" fmla="*/ 1661 h 3192"/>
                <a:gd name="T52" fmla="*/ 1873 w 2416"/>
                <a:gd name="T53" fmla="*/ 1735 h 3192"/>
                <a:gd name="T54" fmla="*/ 1760 w 2416"/>
                <a:gd name="T55" fmla="*/ 1792 h 3192"/>
                <a:gd name="T56" fmla="*/ 2415 w 2416"/>
                <a:gd name="T57" fmla="*/ 3191 h 3192"/>
                <a:gd name="T58" fmla="*/ 1695 w 2416"/>
                <a:gd name="T59" fmla="*/ 3188 h 3192"/>
                <a:gd name="T60" fmla="*/ 625 w 2416"/>
                <a:gd name="T61" fmla="*/ 554 h 3192"/>
                <a:gd name="T62" fmla="*/ 1210 w 2416"/>
                <a:gd name="T63" fmla="*/ 1398 h 3192"/>
                <a:gd name="T64" fmla="*/ 1261 w 2416"/>
                <a:gd name="T65" fmla="*/ 1395 h 3192"/>
                <a:gd name="T66" fmla="*/ 1353 w 2416"/>
                <a:gd name="T67" fmla="*/ 1380 h 3192"/>
                <a:gd name="T68" fmla="*/ 1435 w 2416"/>
                <a:gd name="T69" fmla="*/ 1350 h 3192"/>
                <a:gd name="T70" fmla="*/ 1509 w 2416"/>
                <a:gd name="T71" fmla="*/ 1306 h 3192"/>
                <a:gd name="T72" fmla="*/ 1568 w 2416"/>
                <a:gd name="T73" fmla="*/ 1250 h 3192"/>
                <a:gd name="T74" fmla="*/ 1612 w 2416"/>
                <a:gd name="T75" fmla="*/ 1185 h 3192"/>
                <a:gd name="T76" fmla="*/ 1645 w 2416"/>
                <a:gd name="T77" fmla="*/ 1106 h 3192"/>
                <a:gd name="T78" fmla="*/ 1660 w 2416"/>
                <a:gd name="T79" fmla="*/ 1020 h 3192"/>
                <a:gd name="T80" fmla="*/ 1663 w 2416"/>
                <a:gd name="T81" fmla="*/ 976 h 3192"/>
                <a:gd name="T82" fmla="*/ 1652 w 2416"/>
                <a:gd name="T83" fmla="*/ 887 h 3192"/>
                <a:gd name="T84" fmla="*/ 1630 w 2416"/>
                <a:gd name="T85" fmla="*/ 804 h 3192"/>
                <a:gd name="T86" fmla="*/ 1590 w 2416"/>
                <a:gd name="T87" fmla="*/ 735 h 3192"/>
                <a:gd name="T88" fmla="*/ 1538 w 2416"/>
                <a:gd name="T89" fmla="*/ 672 h 3192"/>
                <a:gd name="T90" fmla="*/ 1476 w 2416"/>
                <a:gd name="T91" fmla="*/ 625 h 3192"/>
                <a:gd name="T92" fmla="*/ 1398 w 2416"/>
                <a:gd name="T93" fmla="*/ 588 h 3192"/>
                <a:gd name="T94" fmla="*/ 1309 w 2416"/>
                <a:gd name="T95" fmla="*/ 561 h 3192"/>
                <a:gd name="T96" fmla="*/ 1210 w 2416"/>
                <a:gd name="T97" fmla="*/ 554 h 3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16" h="3192">
                  <a:moveTo>
                    <a:pt x="1695" y="3188"/>
                  </a:moveTo>
                  <a:lnTo>
                    <a:pt x="1073" y="1916"/>
                  </a:lnTo>
                  <a:lnTo>
                    <a:pt x="625" y="1916"/>
                  </a:lnTo>
                  <a:lnTo>
                    <a:pt x="625" y="3188"/>
                  </a:lnTo>
                  <a:lnTo>
                    <a:pt x="0" y="3188"/>
                  </a:lnTo>
                  <a:lnTo>
                    <a:pt x="0" y="0"/>
                  </a:lnTo>
                  <a:lnTo>
                    <a:pt x="1251" y="0"/>
                  </a:lnTo>
                  <a:lnTo>
                    <a:pt x="1251" y="0"/>
                  </a:lnTo>
                  <a:lnTo>
                    <a:pt x="1313" y="0"/>
                  </a:lnTo>
                  <a:lnTo>
                    <a:pt x="1369" y="3"/>
                  </a:lnTo>
                  <a:lnTo>
                    <a:pt x="1429" y="11"/>
                  </a:lnTo>
                  <a:lnTo>
                    <a:pt x="1485" y="23"/>
                  </a:lnTo>
                  <a:lnTo>
                    <a:pt x="1537" y="34"/>
                  </a:lnTo>
                  <a:lnTo>
                    <a:pt x="1589" y="46"/>
                  </a:lnTo>
                  <a:lnTo>
                    <a:pt x="1640" y="61"/>
                  </a:lnTo>
                  <a:lnTo>
                    <a:pt x="1688" y="79"/>
                  </a:lnTo>
                  <a:lnTo>
                    <a:pt x="1735" y="97"/>
                  </a:lnTo>
                  <a:lnTo>
                    <a:pt x="1780" y="119"/>
                  </a:lnTo>
                  <a:lnTo>
                    <a:pt x="1824" y="146"/>
                  </a:lnTo>
                  <a:lnTo>
                    <a:pt x="1865" y="172"/>
                  </a:lnTo>
                  <a:lnTo>
                    <a:pt x="1907" y="199"/>
                  </a:lnTo>
                  <a:lnTo>
                    <a:pt x="1944" y="228"/>
                  </a:lnTo>
                  <a:lnTo>
                    <a:pt x="1981" y="258"/>
                  </a:lnTo>
                  <a:lnTo>
                    <a:pt x="2013" y="291"/>
                  </a:lnTo>
                  <a:lnTo>
                    <a:pt x="2046" y="323"/>
                  </a:lnTo>
                  <a:lnTo>
                    <a:pt x="2076" y="360"/>
                  </a:lnTo>
                  <a:lnTo>
                    <a:pt x="2105" y="397"/>
                  </a:lnTo>
                  <a:lnTo>
                    <a:pt x="2132" y="434"/>
                  </a:lnTo>
                  <a:lnTo>
                    <a:pt x="2154" y="476"/>
                  </a:lnTo>
                  <a:lnTo>
                    <a:pt x="2181" y="517"/>
                  </a:lnTo>
                  <a:lnTo>
                    <a:pt x="2199" y="558"/>
                  </a:lnTo>
                  <a:lnTo>
                    <a:pt x="2216" y="603"/>
                  </a:lnTo>
                  <a:lnTo>
                    <a:pt x="2231" y="647"/>
                  </a:lnTo>
                  <a:lnTo>
                    <a:pt x="2246" y="692"/>
                  </a:lnTo>
                  <a:lnTo>
                    <a:pt x="2261" y="739"/>
                  </a:lnTo>
                  <a:lnTo>
                    <a:pt x="2268" y="783"/>
                  </a:lnTo>
                  <a:lnTo>
                    <a:pt x="2276" y="831"/>
                  </a:lnTo>
                  <a:lnTo>
                    <a:pt x="2283" y="878"/>
                  </a:lnTo>
                  <a:lnTo>
                    <a:pt x="2286" y="930"/>
                  </a:lnTo>
                  <a:lnTo>
                    <a:pt x="2286" y="977"/>
                  </a:lnTo>
                  <a:lnTo>
                    <a:pt x="2286" y="977"/>
                  </a:lnTo>
                  <a:lnTo>
                    <a:pt x="2283" y="1059"/>
                  </a:lnTo>
                  <a:lnTo>
                    <a:pt x="2276" y="1136"/>
                  </a:lnTo>
                  <a:lnTo>
                    <a:pt x="2261" y="1210"/>
                  </a:lnTo>
                  <a:lnTo>
                    <a:pt x="2239" y="1281"/>
                  </a:lnTo>
                  <a:lnTo>
                    <a:pt x="2212" y="1347"/>
                  </a:lnTo>
                  <a:lnTo>
                    <a:pt x="2182" y="1410"/>
                  </a:lnTo>
                  <a:lnTo>
                    <a:pt x="2150" y="1469"/>
                  </a:lnTo>
                  <a:lnTo>
                    <a:pt x="2113" y="1521"/>
                  </a:lnTo>
                  <a:lnTo>
                    <a:pt x="2068" y="1572"/>
                  </a:lnTo>
                  <a:lnTo>
                    <a:pt x="2024" y="1620"/>
                  </a:lnTo>
                  <a:lnTo>
                    <a:pt x="1976" y="1661"/>
                  </a:lnTo>
                  <a:lnTo>
                    <a:pt x="1925" y="1698"/>
                  </a:lnTo>
                  <a:lnTo>
                    <a:pt x="1873" y="1735"/>
                  </a:lnTo>
                  <a:lnTo>
                    <a:pt x="1817" y="1765"/>
                  </a:lnTo>
                  <a:lnTo>
                    <a:pt x="1760" y="1792"/>
                  </a:lnTo>
                  <a:lnTo>
                    <a:pt x="1704" y="1818"/>
                  </a:lnTo>
                  <a:lnTo>
                    <a:pt x="2415" y="3191"/>
                  </a:lnTo>
                  <a:lnTo>
                    <a:pt x="1695" y="3191"/>
                  </a:lnTo>
                  <a:lnTo>
                    <a:pt x="1695" y="3188"/>
                  </a:lnTo>
                  <a:close/>
                  <a:moveTo>
                    <a:pt x="1210" y="554"/>
                  </a:moveTo>
                  <a:lnTo>
                    <a:pt x="625" y="554"/>
                  </a:lnTo>
                  <a:lnTo>
                    <a:pt x="625" y="1398"/>
                  </a:lnTo>
                  <a:lnTo>
                    <a:pt x="1210" y="1398"/>
                  </a:lnTo>
                  <a:lnTo>
                    <a:pt x="1210" y="1398"/>
                  </a:lnTo>
                  <a:lnTo>
                    <a:pt x="1261" y="1395"/>
                  </a:lnTo>
                  <a:lnTo>
                    <a:pt x="1309" y="1392"/>
                  </a:lnTo>
                  <a:lnTo>
                    <a:pt x="1353" y="1380"/>
                  </a:lnTo>
                  <a:lnTo>
                    <a:pt x="1398" y="1368"/>
                  </a:lnTo>
                  <a:lnTo>
                    <a:pt x="1435" y="1350"/>
                  </a:lnTo>
                  <a:lnTo>
                    <a:pt x="1476" y="1328"/>
                  </a:lnTo>
                  <a:lnTo>
                    <a:pt x="1509" y="1306"/>
                  </a:lnTo>
                  <a:lnTo>
                    <a:pt x="1538" y="1279"/>
                  </a:lnTo>
                  <a:lnTo>
                    <a:pt x="1568" y="1250"/>
                  </a:lnTo>
                  <a:lnTo>
                    <a:pt x="1590" y="1217"/>
                  </a:lnTo>
                  <a:lnTo>
                    <a:pt x="1612" y="1185"/>
                  </a:lnTo>
                  <a:lnTo>
                    <a:pt x="1630" y="1148"/>
                  </a:lnTo>
                  <a:lnTo>
                    <a:pt x="1645" y="1106"/>
                  </a:lnTo>
                  <a:lnTo>
                    <a:pt x="1652" y="1065"/>
                  </a:lnTo>
                  <a:lnTo>
                    <a:pt x="1660" y="1020"/>
                  </a:lnTo>
                  <a:lnTo>
                    <a:pt x="1663" y="976"/>
                  </a:lnTo>
                  <a:lnTo>
                    <a:pt x="1663" y="976"/>
                  </a:lnTo>
                  <a:lnTo>
                    <a:pt x="1660" y="932"/>
                  </a:lnTo>
                  <a:lnTo>
                    <a:pt x="1652" y="887"/>
                  </a:lnTo>
                  <a:lnTo>
                    <a:pt x="1645" y="846"/>
                  </a:lnTo>
                  <a:lnTo>
                    <a:pt x="1630" y="804"/>
                  </a:lnTo>
                  <a:lnTo>
                    <a:pt x="1612" y="767"/>
                  </a:lnTo>
                  <a:lnTo>
                    <a:pt x="1590" y="735"/>
                  </a:lnTo>
                  <a:lnTo>
                    <a:pt x="1568" y="702"/>
                  </a:lnTo>
                  <a:lnTo>
                    <a:pt x="1538" y="672"/>
                  </a:lnTo>
                  <a:lnTo>
                    <a:pt x="1509" y="646"/>
                  </a:lnTo>
                  <a:lnTo>
                    <a:pt x="1476" y="625"/>
                  </a:lnTo>
                  <a:lnTo>
                    <a:pt x="1435" y="603"/>
                  </a:lnTo>
                  <a:lnTo>
                    <a:pt x="1398" y="588"/>
                  </a:lnTo>
                  <a:lnTo>
                    <a:pt x="1353" y="573"/>
                  </a:lnTo>
                  <a:lnTo>
                    <a:pt x="1309" y="561"/>
                  </a:lnTo>
                  <a:lnTo>
                    <a:pt x="1261" y="558"/>
                  </a:lnTo>
                  <a:lnTo>
                    <a:pt x="1210" y="55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3600">
                <a:solidFill>
                  <a:srgbClr val="000000"/>
                </a:solidFill>
              </a:endParaRPr>
            </a:p>
          </p:txBody>
        </p:sp>
        <p:sp>
          <p:nvSpPr>
            <p:cNvPr id="17" name="Freeform 16"/>
            <p:cNvSpPr>
              <a:spLocks noChangeArrowheads="1"/>
            </p:cNvSpPr>
            <p:nvPr/>
          </p:nvSpPr>
          <p:spPr bwMode="auto">
            <a:xfrm>
              <a:off x="1333500" y="2951163"/>
              <a:ext cx="223838" cy="1147762"/>
            </a:xfrm>
            <a:custGeom>
              <a:avLst/>
              <a:gdLst>
                <a:gd name="T0" fmla="*/ 0 w 623"/>
                <a:gd name="T1" fmla="*/ 3188 h 3189"/>
                <a:gd name="T2" fmla="*/ 622 w 623"/>
                <a:gd name="T3" fmla="*/ 3188 h 3189"/>
                <a:gd name="T4" fmla="*/ 622 w 623"/>
                <a:gd name="T5" fmla="*/ 0 h 3189"/>
                <a:gd name="T6" fmla="*/ 0 w 623"/>
                <a:gd name="T7" fmla="*/ 0 h 3189"/>
                <a:gd name="T8" fmla="*/ 0 w 623"/>
                <a:gd name="T9" fmla="*/ 3188 h 3189"/>
              </a:gdLst>
              <a:ahLst/>
              <a:cxnLst>
                <a:cxn ang="0">
                  <a:pos x="T0" y="T1"/>
                </a:cxn>
                <a:cxn ang="0">
                  <a:pos x="T2" y="T3"/>
                </a:cxn>
                <a:cxn ang="0">
                  <a:pos x="T4" y="T5"/>
                </a:cxn>
                <a:cxn ang="0">
                  <a:pos x="T6" y="T7"/>
                </a:cxn>
                <a:cxn ang="0">
                  <a:pos x="T8" y="T9"/>
                </a:cxn>
              </a:cxnLst>
              <a:rect l="0" t="0" r="r" b="b"/>
              <a:pathLst>
                <a:path w="623" h="3189">
                  <a:moveTo>
                    <a:pt x="0" y="3188"/>
                  </a:moveTo>
                  <a:lnTo>
                    <a:pt x="622" y="3188"/>
                  </a:lnTo>
                  <a:lnTo>
                    <a:pt x="622" y="0"/>
                  </a:lnTo>
                  <a:lnTo>
                    <a:pt x="0" y="0"/>
                  </a:lnTo>
                  <a:lnTo>
                    <a:pt x="0" y="318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3600">
                <a:solidFill>
                  <a:srgbClr val="000000"/>
                </a:solidFill>
              </a:endParaRPr>
            </a:p>
          </p:txBody>
        </p:sp>
        <p:sp>
          <p:nvSpPr>
            <p:cNvPr id="18" name="Freeform 17"/>
            <p:cNvSpPr>
              <a:spLocks noChangeArrowheads="1"/>
            </p:cNvSpPr>
            <p:nvPr/>
          </p:nvSpPr>
          <p:spPr bwMode="auto">
            <a:xfrm>
              <a:off x="3044825" y="2951163"/>
              <a:ext cx="836613" cy="1147762"/>
            </a:xfrm>
            <a:custGeom>
              <a:avLst/>
              <a:gdLst>
                <a:gd name="T0" fmla="*/ 1702 w 2325"/>
                <a:gd name="T1" fmla="*/ 0 h 3189"/>
                <a:gd name="T2" fmla="*/ 1702 w 2325"/>
                <a:gd name="T3" fmla="*/ 1303 h 3189"/>
                <a:gd name="T4" fmla="*/ 622 w 2325"/>
                <a:gd name="T5" fmla="*/ 1303 h 3189"/>
                <a:gd name="T6" fmla="*/ 622 w 2325"/>
                <a:gd name="T7" fmla="*/ 0 h 3189"/>
                <a:gd name="T8" fmla="*/ 0 w 2325"/>
                <a:gd name="T9" fmla="*/ 0 h 3189"/>
                <a:gd name="T10" fmla="*/ 0 w 2325"/>
                <a:gd name="T11" fmla="*/ 3188 h 3189"/>
                <a:gd name="T12" fmla="*/ 622 w 2325"/>
                <a:gd name="T13" fmla="*/ 3188 h 3189"/>
                <a:gd name="T14" fmla="*/ 622 w 2325"/>
                <a:gd name="T15" fmla="*/ 1854 h 3189"/>
                <a:gd name="T16" fmla="*/ 1702 w 2325"/>
                <a:gd name="T17" fmla="*/ 1854 h 3189"/>
                <a:gd name="T18" fmla="*/ 1702 w 2325"/>
                <a:gd name="T19" fmla="*/ 3188 h 3189"/>
                <a:gd name="T20" fmla="*/ 2324 w 2325"/>
                <a:gd name="T21" fmla="*/ 3188 h 3189"/>
                <a:gd name="T22" fmla="*/ 2324 w 2325"/>
                <a:gd name="T23" fmla="*/ 0 h 3189"/>
                <a:gd name="T24" fmla="*/ 1702 w 2325"/>
                <a:gd name="T25" fmla="*/ 0 h 3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25" h="3189">
                  <a:moveTo>
                    <a:pt x="1702" y="0"/>
                  </a:moveTo>
                  <a:lnTo>
                    <a:pt x="1702" y="1303"/>
                  </a:lnTo>
                  <a:lnTo>
                    <a:pt x="622" y="1303"/>
                  </a:lnTo>
                  <a:lnTo>
                    <a:pt x="622" y="0"/>
                  </a:lnTo>
                  <a:lnTo>
                    <a:pt x="0" y="0"/>
                  </a:lnTo>
                  <a:lnTo>
                    <a:pt x="0" y="3188"/>
                  </a:lnTo>
                  <a:lnTo>
                    <a:pt x="622" y="3188"/>
                  </a:lnTo>
                  <a:lnTo>
                    <a:pt x="622" y="1854"/>
                  </a:lnTo>
                  <a:lnTo>
                    <a:pt x="1702" y="1854"/>
                  </a:lnTo>
                  <a:lnTo>
                    <a:pt x="1702" y="3188"/>
                  </a:lnTo>
                  <a:lnTo>
                    <a:pt x="2324" y="3188"/>
                  </a:lnTo>
                  <a:lnTo>
                    <a:pt x="2324" y="0"/>
                  </a:lnTo>
                  <a:lnTo>
                    <a:pt x="1702"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3600">
                <a:solidFill>
                  <a:srgbClr val="000000"/>
                </a:solidFill>
              </a:endParaRPr>
            </a:p>
          </p:txBody>
        </p:sp>
        <p:sp>
          <p:nvSpPr>
            <p:cNvPr id="19" name="Freeform 18"/>
            <p:cNvSpPr>
              <a:spLocks noChangeArrowheads="1"/>
            </p:cNvSpPr>
            <p:nvPr/>
          </p:nvSpPr>
          <p:spPr bwMode="auto">
            <a:xfrm>
              <a:off x="4159250" y="2951163"/>
              <a:ext cx="825500" cy="1147762"/>
            </a:xfrm>
            <a:custGeom>
              <a:avLst/>
              <a:gdLst>
                <a:gd name="T0" fmla="*/ 0 w 2291"/>
                <a:gd name="T1" fmla="*/ 0 h 3189"/>
                <a:gd name="T2" fmla="*/ 0 w 2291"/>
                <a:gd name="T3" fmla="*/ 554 h 3189"/>
                <a:gd name="T4" fmla="*/ 832 w 2291"/>
                <a:gd name="T5" fmla="*/ 554 h 3189"/>
                <a:gd name="T6" fmla="*/ 832 w 2291"/>
                <a:gd name="T7" fmla="*/ 3188 h 3189"/>
                <a:gd name="T8" fmla="*/ 1458 w 2291"/>
                <a:gd name="T9" fmla="*/ 3188 h 3189"/>
                <a:gd name="T10" fmla="*/ 1458 w 2291"/>
                <a:gd name="T11" fmla="*/ 554 h 3189"/>
                <a:gd name="T12" fmla="*/ 2290 w 2291"/>
                <a:gd name="T13" fmla="*/ 554 h 3189"/>
                <a:gd name="T14" fmla="*/ 2290 w 2291"/>
                <a:gd name="T15" fmla="*/ 0 h 3189"/>
                <a:gd name="T16" fmla="*/ 0 w 2291"/>
                <a:gd name="T17" fmla="*/ 0 h 3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91" h="3189">
                  <a:moveTo>
                    <a:pt x="0" y="0"/>
                  </a:moveTo>
                  <a:lnTo>
                    <a:pt x="0" y="554"/>
                  </a:lnTo>
                  <a:lnTo>
                    <a:pt x="832" y="554"/>
                  </a:lnTo>
                  <a:lnTo>
                    <a:pt x="832" y="3188"/>
                  </a:lnTo>
                  <a:lnTo>
                    <a:pt x="1458" y="3188"/>
                  </a:lnTo>
                  <a:lnTo>
                    <a:pt x="1458" y="554"/>
                  </a:lnTo>
                  <a:lnTo>
                    <a:pt x="2290" y="554"/>
                  </a:lnTo>
                  <a:lnTo>
                    <a:pt x="2290" y="0"/>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3600">
                <a:solidFill>
                  <a:srgbClr val="000000"/>
                </a:solidFill>
              </a:endParaRPr>
            </a:p>
          </p:txBody>
        </p:sp>
        <p:sp>
          <p:nvSpPr>
            <p:cNvPr id="20" name="Freeform 19"/>
            <p:cNvSpPr>
              <a:spLocks noChangeArrowheads="1"/>
            </p:cNvSpPr>
            <p:nvPr/>
          </p:nvSpPr>
          <p:spPr bwMode="auto">
            <a:xfrm>
              <a:off x="5262563" y="2951163"/>
              <a:ext cx="825500" cy="1147762"/>
            </a:xfrm>
            <a:custGeom>
              <a:avLst/>
              <a:gdLst>
                <a:gd name="T0" fmla="*/ 626 w 2294"/>
                <a:gd name="T1" fmla="*/ 1990 h 3189"/>
                <a:gd name="T2" fmla="*/ 0 w 2294"/>
                <a:gd name="T3" fmla="*/ 3188 h 3189"/>
                <a:gd name="T4" fmla="*/ 1240 w 2294"/>
                <a:gd name="T5" fmla="*/ 0 h 3189"/>
                <a:gd name="T6" fmla="*/ 1299 w 2294"/>
                <a:gd name="T7" fmla="*/ 0 h 3189"/>
                <a:gd name="T8" fmla="*/ 1418 w 2294"/>
                <a:gd name="T9" fmla="*/ 11 h 3189"/>
                <a:gd name="T10" fmla="*/ 1530 w 2294"/>
                <a:gd name="T11" fmla="*/ 34 h 3189"/>
                <a:gd name="T12" fmla="*/ 1634 w 2294"/>
                <a:gd name="T13" fmla="*/ 64 h 3189"/>
                <a:gd name="T14" fmla="*/ 1729 w 2294"/>
                <a:gd name="T15" fmla="*/ 100 h 3189"/>
                <a:gd name="T16" fmla="*/ 1818 w 2294"/>
                <a:gd name="T17" fmla="*/ 144 h 3189"/>
                <a:gd name="T18" fmla="*/ 1904 w 2294"/>
                <a:gd name="T19" fmla="*/ 200 h 3189"/>
                <a:gd name="T20" fmla="*/ 1978 w 2294"/>
                <a:gd name="T21" fmla="*/ 262 h 3189"/>
                <a:gd name="T22" fmla="*/ 2047 w 2294"/>
                <a:gd name="T23" fmla="*/ 328 h 3189"/>
                <a:gd name="T24" fmla="*/ 2106 w 2294"/>
                <a:gd name="T25" fmla="*/ 402 h 3189"/>
                <a:gd name="T26" fmla="*/ 2160 w 2294"/>
                <a:gd name="T27" fmla="*/ 480 h 3189"/>
                <a:gd name="T28" fmla="*/ 2204 w 2294"/>
                <a:gd name="T29" fmla="*/ 566 h 3189"/>
                <a:gd name="T30" fmla="*/ 2237 w 2294"/>
                <a:gd name="T31" fmla="*/ 655 h 3189"/>
                <a:gd name="T32" fmla="*/ 2263 w 2294"/>
                <a:gd name="T33" fmla="*/ 746 h 3189"/>
                <a:gd name="T34" fmla="*/ 2283 w 2294"/>
                <a:gd name="T35" fmla="*/ 841 h 3189"/>
                <a:gd name="T36" fmla="*/ 2293 w 2294"/>
                <a:gd name="T37" fmla="*/ 940 h 3189"/>
                <a:gd name="T38" fmla="*/ 2293 w 2294"/>
                <a:gd name="T39" fmla="*/ 992 h 3189"/>
                <a:gd name="T40" fmla="*/ 2290 w 2294"/>
                <a:gd name="T41" fmla="*/ 1091 h 3189"/>
                <a:gd name="T42" fmla="*/ 2275 w 2294"/>
                <a:gd name="T43" fmla="*/ 1191 h 3189"/>
                <a:gd name="T44" fmla="*/ 2251 w 2294"/>
                <a:gd name="T45" fmla="*/ 1282 h 3189"/>
                <a:gd name="T46" fmla="*/ 2222 w 2294"/>
                <a:gd name="T47" fmla="*/ 1374 h 3189"/>
                <a:gd name="T48" fmla="*/ 2182 w 2294"/>
                <a:gd name="T49" fmla="*/ 1460 h 3189"/>
                <a:gd name="T50" fmla="*/ 2133 w 2294"/>
                <a:gd name="T51" fmla="*/ 1541 h 3189"/>
                <a:gd name="T52" fmla="*/ 2077 w 2294"/>
                <a:gd name="T53" fmla="*/ 1620 h 3189"/>
                <a:gd name="T54" fmla="*/ 2015 w 2294"/>
                <a:gd name="T55" fmla="*/ 1689 h 3189"/>
                <a:gd name="T56" fmla="*/ 1941 w 2294"/>
                <a:gd name="T57" fmla="*/ 1755 h 3189"/>
                <a:gd name="T58" fmla="*/ 1862 w 2294"/>
                <a:gd name="T59" fmla="*/ 1811 h 3189"/>
                <a:gd name="T60" fmla="*/ 1773 w 2294"/>
                <a:gd name="T61" fmla="*/ 1864 h 3189"/>
                <a:gd name="T62" fmla="*/ 1681 w 2294"/>
                <a:gd name="T63" fmla="*/ 1904 h 3189"/>
                <a:gd name="T64" fmla="*/ 1582 w 2294"/>
                <a:gd name="T65" fmla="*/ 1940 h 3189"/>
                <a:gd name="T66" fmla="*/ 1474 w 2294"/>
                <a:gd name="T67" fmla="*/ 1963 h 3189"/>
                <a:gd name="T68" fmla="*/ 1359 w 2294"/>
                <a:gd name="T69" fmla="*/ 1978 h 3189"/>
                <a:gd name="T70" fmla="*/ 1240 w 2294"/>
                <a:gd name="T71" fmla="*/ 1990 h 3189"/>
                <a:gd name="T72" fmla="*/ 626 w 2294"/>
                <a:gd name="T73" fmla="*/ 554 h 3189"/>
                <a:gd name="T74" fmla="*/ 1206 w 2294"/>
                <a:gd name="T75" fmla="*/ 1427 h 3189"/>
                <a:gd name="T76" fmla="*/ 1258 w 2294"/>
                <a:gd name="T77" fmla="*/ 1427 h 3189"/>
                <a:gd name="T78" fmla="*/ 1353 w 2294"/>
                <a:gd name="T79" fmla="*/ 1413 h 3189"/>
                <a:gd name="T80" fmla="*/ 1439 w 2294"/>
                <a:gd name="T81" fmla="*/ 1380 h 3189"/>
                <a:gd name="T82" fmla="*/ 1508 w 2294"/>
                <a:gd name="T83" fmla="*/ 1336 h 3189"/>
                <a:gd name="T84" fmla="*/ 1570 w 2294"/>
                <a:gd name="T85" fmla="*/ 1279 h 3189"/>
                <a:gd name="T86" fmla="*/ 1615 w 2294"/>
                <a:gd name="T87" fmla="*/ 1210 h 3189"/>
                <a:gd name="T88" fmla="*/ 1647 w 2294"/>
                <a:gd name="T89" fmla="*/ 1131 h 3189"/>
                <a:gd name="T90" fmla="*/ 1662 w 2294"/>
                <a:gd name="T91" fmla="*/ 1043 h 3189"/>
                <a:gd name="T92" fmla="*/ 1665 w 2294"/>
                <a:gd name="T93" fmla="*/ 995 h 3189"/>
                <a:gd name="T94" fmla="*/ 1659 w 2294"/>
                <a:gd name="T95" fmla="*/ 903 h 3189"/>
                <a:gd name="T96" fmla="*/ 1633 w 2294"/>
                <a:gd name="T97" fmla="*/ 818 h 3189"/>
                <a:gd name="T98" fmla="*/ 1593 w 2294"/>
                <a:gd name="T99" fmla="*/ 744 h 3189"/>
                <a:gd name="T100" fmla="*/ 1541 w 2294"/>
                <a:gd name="T101" fmla="*/ 678 h 3189"/>
                <a:gd name="T102" fmla="*/ 1476 w 2294"/>
                <a:gd name="T103" fmla="*/ 625 h 3189"/>
                <a:gd name="T104" fmla="*/ 1397 w 2294"/>
                <a:gd name="T105" fmla="*/ 590 h 3189"/>
                <a:gd name="T106" fmla="*/ 1305 w 2294"/>
                <a:gd name="T107" fmla="*/ 567 h 3189"/>
                <a:gd name="T108" fmla="*/ 1206 w 2294"/>
                <a:gd name="T109" fmla="*/ 554 h 3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294" h="3189">
                  <a:moveTo>
                    <a:pt x="1240" y="1990"/>
                  </a:moveTo>
                  <a:lnTo>
                    <a:pt x="626" y="1990"/>
                  </a:lnTo>
                  <a:lnTo>
                    <a:pt x="626" y="3188"/>
                  </a:lnTo>
                  <a:lnTo>
                    <a:pt x="0" y="3188"/>
                  </a:lnTo>
                  <a:lnTo>
                    <a:pt x="0" y="0"/>
                  </a:lnTo>
                  <a:lnTo>
                    <a:pt x="1240" y="0"/>
                  </a:lnTo>
                  <a:lnTo>
                    <a:pt x="1240" y="0"/>
                  </a:lnTo>
                  <a:lnTo>
                    <a:pt x="1299" y="0"/>
                  </a:lnTo>
                  <a:lnTo>
                    <a:pt x="1359" y="8"/>
                  </a:lnTo>
                  <a:lnTo>
                    <a:pt x="1418" y="11"/>
                  </a:lnTo>
                  <a:lnTo>
                    <a:pt x="1474" y="23"/>
                  </a:lnTo>
                  <a:lnTo>
                    <a:pt x="1530" y="34"/>
                  </a:lnTo>
                  <a:lnTo>
                    <a:pt x="1582" y="46"/>
                  </a:lnTo>
                  <a:lnTo>
                    <a:pt x="1634" y="64"/>
                  </a:lnTo>
                  <a:lnTo>
                    <a:pt x="1681" y="82"/>
                  </a:lnTo>
                  <a:lnTo>
                    <a:pt x="1729" y="100"/>
                  </a:lnTo>
                  <a:lnTo>
                    <a:pt x="1773" y="122"/>
                  </a:lnTo>
                  <a:lnTo>
                    <a:pt x="1818" y="144"/>
                  </a:lnTo>
                  <a:lnTo>
                    <a:pt x="1862" y="174"/>
                  </a:lnTo>
                  <a:lnTo>
                    <a:pt x="1904" y="200"/>
                  </a:lnTo>
                  <a:lnTo>
                    <a:pt x="1941" y="230"/>
                  </a:lnTo>
                  <a:lnTo>
                    <a:pt x="1978" y="262"/>
                  </a:lnTo>
                  <a:lnTo>
                    <a:pt x="2015" y="295"/>
                  </a:lnTo>
                  <a:lnTo>
                    <a:pt x="2047" y="328"/>
                  </a:lnTo>
                  <a:lnTo>
                    <a:pt x="2077" y="365"/>
                  </a:lnTo>
                  <a:lnTo>
                    <a:pt x="2106" y="402"/>
                  </a:lnTo>
                  <a:lnTo>
                    <a:pt x="2133" y="443"/>
                  </a:lnTo>
                  <a:lnTo>
                    <a:pt x="2160" y="480"/>
                  </a:lnTo>
                  <a:lnTo>
                    <a:pt x="2182" y="524"/>
                  </a:lnTo>
                  <a:lnTo>
                    <a:pt x="2204" y="566"/>
                  </a:lnTo>
                  <a:lnTo>
                    <a:pt x="2222" y="610"/>
                  </a:lnTo>
                  <a:lnTo>
                    <a:pt x="2237" y="655"/>
                  </a:lnTo>
                  <a:lnTo>
                    <a:pt x="2251" y="702"/>
                  </a:lnTo>
                  <a:lnTo>
                    <a:pt x="2263" y="746"/>
                  </a:lnTo>
                  <a:lnTo>
                    <a:pt x="2275" y="794"/>
                  </a:lnTo>
                  <a:lnTo>
                    <a:pt x="2283" y="841"/>
                  </a:lnTo>
                  <a:lnTo>
                    <a:pt x="2290" y="893"/>
                  </a:lnTo>
                  <a:lnTo>
                    <a:pt x="2293" y="940"/>
                  </a:lnTo>
                  <a:lnTo>
                    <a:pt x="2293" y="992"/>
                  </a:lnTo>
                  <a:lnTo>
                    <a:pt x="2293" y="992"/>
                  </a:lnTo>
                  <a:lnTo>
                    <a:pt x="2293" y="1044"/>
                  </a:lnTo>
                  <a:lnTo>
                    <a:pt x="2290" y="1091"/>
                  </a:lnTo>
                  <a:lnTo>
                    <a:pt x="2283" y="1139"/>
                  </a:lnTo>
                  <a:lnTo>
                    <a:pt x="2275" y="1191"/>
                  </a:lnTo>
                  <a:lnTo>
                    <a:pt x="2263" y="1238"/>
                  </a:lnTo>
                  <a:lnTo>
                    <a:pt x="2251" y="1282"/>
                  </a:lnTo>
                  <a:lnTo>
                    <a:pt x="2237" y="1330"/>
                  </a:lnTo>
                  <a:lnTo>
                    <a:pt x="2222" y="1374"/>
                  </a:lnTo>
                  <a:lnTo>
                    <a:pt x="2204" y="1419"/>
                  </a:lnTo>
                  <a:lnTo>
                    <a:pt x="2182" y="1460"/>
                  </a:lnTo>
                  <a:lnTo>
                    <a:pt x="2160" y="1504"/>
                  </a:lnTo>
                  <a:lnTo>
                    <a:pt x="2133" y="1541"/>
                  </a:lnTo>
                  <a:lnTo>
                    <a:pt x="2106" y="1583"/>
                  </a:lnTo>
                  <a:lnTo>
                    <a:pt x="2077" y="1620"/>
                  </a:lnTo>
                  <a:lnTo>
                    <a:pt x="2047" y="1657"/>
                  </a:lnTo>
                  <a:lnTo>
                    <a:pt x="2015" y="1689"/>
                  </a:lnTo>
                  <a:lnTo>
                    <a:pt x="1978" y="1722"/>
                  </a:lnTo>
                  <a:lnTo>
                    <a:pt x="1941" y="1755"/>
                  </a:lnTo>
                  <a:lnTo>
                    <a:pt x="1904" y="1784"/>
                  </a:lnTo>
                  <a:lnTo>
                    <a:pt x="1862" y="1811"/>
                  </a:lnTo>
                  <a:lnTo>
                    <a:pt x="1818" y="1837"/>
                  </a:lnTo>
                  <a:lnTo>
                    <a:pt x="1773" y="1864"/>
                  </a:lnTo>
                  <a:lnTo>
                    <a:pt x="1729" y="1886"/>
                  </a:lnTo>
                  <a:lnTo>
                    <a:pt x="1681" y="1904"/>
                  </a:lnTo>
                  <a:lnTo>
                    <a:pt x="1634" y="1922"/>
                  </a:lnTo>
                  <a:lnTo>
                    <a:pt x="1582" y="1940"/>
                  </a:lnTo>
                  <a:lnTo>
                    <a:pt x="1530" y="1951"/>
                  </a:lnTo>
                  <a:lnTo>
                    <a:pt x="1474" y="1963"/>
                  </a:lnTo>
                  <a:lnTo>
                    <a:pt x="1418" y="1975"/>
                  </a:lnTo>
                  <a:lnTo>
                    <a:pt x="1359" y="1978"/>
                  </a:lnTo>
                  <a:lnTo>
                    <a:pt x="1299" y="1981"/>
                  </a:lnTo>
                  <a:lnTo>
                    <a:pt x="1240" y="1990"/>
                  </a:lnTo>
                  <a:close/>
                  <a:moveTo>
                    <a:pt x="1206" y="554"/>
                  </a:moveTo>
                  <a:lnTo>
                    <a:pt x="626" y="554"/>
                  </a:lnTo>
                  <a:lnTo>
                    <a:pt x="626" y="1427"/>
                  </a:lnTo>
                  <a:lnTo>
                    <a:pt x="1206" y="1427"/>
                  </a:lnTo>
                  <a:lnTo>
                    <a:pt x="1206" y="1427"/>
                  </a:lnTo>
                  <a:lnTo>
                    <a:pt x="1258" y="1427"/>
                  </a:lnTo>
                  <a:lnTo>
                    <a:pt x="1305" y="1420"/>
                  </a:lnTo>
                  <a:lnTo>
                    <a:pt x="1353" y="1413"/>
                  </a:lnTo>
                  <a:lnTo>
                    <a:pt x="1397" y="1398"/>
                  </a:lnTo>
                  <a:lnTo>
                    <a:pt x="1439" y="1380"/>
                  </a:lnTo>
                  <a:lnTo>
                    <a:pt x="1476" y="1362"/>
                  </a:lnTo>
                  <a:lnTo>
                    <a:pt x="1508" y="1336"/>
                  </a:lnTo>
                  <a:lnTo>
                    <a:pt x="1541" y="1309"/>
                  </a:lnTo>
                  <a:lnTo>
                    <a:pt x="1570" y="1279"/>
                  </a:lnTo>
                  <a:lnTo>
                    <a:pt x="1593" y="1247"/>
                  </a:lnTo>
                  <a:lnTo>
                    <a:pt x="1615" y="1210"/>
                  </a:lnTo>
                  <a:lnTo>
                    <a:pt x="1633" y="1173"/>
                  </a:lnTo>
                  <a:lnTo>
                    <a:pt x="1647" y="1131"/>
                  </a:lnTo>
                  <a:lnTo>
                    <a:pt x="1659" y="1087"/>
                  </a:lnTo>
                  <a:lnTo>
                    <a:pt x="1662" y="1043"/>
                  </a:lnTo>
                  <a:lnTo>
                    <a:pt x="1665" y="995"/>
                  </a:lnTo>
                  <a:lnTo>
                    <a:pt x="1665" y="995"/>
                  </a:lnTo>
                  <a:lnTo>
                    <a:pt x="1662" y="948"/>
                  </a:lnTo>
                  <a:lnTo>
                    <a:pt x="1659" y="903"/>
                  </a:lnTo>
                  <a:lnTo>
                    <a:pt x="1647" y="859"/>
                  </a:lnTo>
                  <a:lnTo>
                    <a:pt x="1633" y="818"/>
                  </a:lnTo>
                  <a:lnTo>
                    <a:pt x="1615" y="776"/>
                  </a:lnTo>
                  <a:lnTo>
                    <a:pt x="1593" y="744"/>
                  </a:lnTo>
                  <a:lnTo>
                    <a:pt x="1570" y="711"/>
                  </a:lnTo>
                  <a:lnTo>
                    <a:pt x="1541" y="678"/>
                  </a:lnTo>
                  <a:lnTo>
                    <a:pt x="1508" y="652"/>
                  </a:lnTo>
                  <a:lnTo>
                    <a:pt x="1476" y="625"/>
                  </a:lnTo>
                  <a:lnTo>
                    <a:pt x="1439" y="607"/>
                  </a:lnTo>
                  <a:lnTo>
                    <a:pt x="1397" y="590"/>
                  </a:lnTo>
                  <a:lnTo>
                    <a:pt x="1353" y="575"/>
                  </a:lnTo>
                  <a:lnTo>
                    <a:pt x="1305" y="567"/>
                  </a:lnTo>
                  <a:lnTo>
                    <a:pt x="1258" y="560"/>
                  </a:lnTo>
                  <a:lnTo>
                    <a:pt x="1206" y="55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3600">
                <a:solidFill>
                  <a:srgbClr val="000000"/>
                </a:solidFill>
              </a:endParaRPr>
            </a:p>
          </p:txBody>
        </p:sp>
        <p:sp>
          <p:nvSpPr>
            <p:cNvPr id="21" name="Freeform 20"/>
            <p:cNvSpPr>
              <a:spLocks noChangeArrowheads="1"/>
            </p:cNvSpPr>
            <p:nvPr/>
          </p:nvSpPr>
          <p:spPr bwMode="auto">
            <a:xfrm>
              <a:off x="6291263" y="2941638"/>
              <a:ext cx="847725" cy="1168400"/>
            </a:xfrm>
            <a:custGeom>
              <a:avLst/>
              <a:gdLst>
                <a:gd name="T0" fmla="*/ 1954 w 2355"/>
                <a:gd name="T1" fmla="*/ 2976 h 3245"/>
                <a:gd name="T2" fmla="*/ 1768 w 2355"/>
                <a:gd name="T3" fmla="*/ 3103 h 3245"/>
                <a:gd name="T4" fmla="*/ 1553 w 2355"/>
                <a:gd name="T5" fmla="*/ 3192 h 3245"/>
                <a:gd name="T6" fmla="*/ 1313 w 2355"/>
                <a:gd name="T7" fmla="*/ 3238 h 3245"/>
                <a:gd name="T8" fmla="*/ 1118 w 2355"/>
                <a:gd name="T9" fmla="*/ 3241 h 3245"/>
                <a:gd name="T10" fmla="*/ 868 w 2355"/>
                <a:gd name="T11" fmla="*/ 3207 h 3245"/>
                <a:gd name="T12" fmla="*/ 647 w 2355"/>
                <a:gd name="T13" fmla="*/ 3130 h 3245"/>
                <a:gd name="T14" fmla="*/ 452 w 2355"/>
                <a:gd name="T15" fmla="*/ 3008 h 3245"/>
                <a:gd name="T16" fmla="*/ 318 w 2355"/>
                <a:gd name="T17" fmla="*/ 2893 h 3245"/>
                <a:gd name="T18" fmla="*/ 132 w 2355"/>
                <a:gd name="T19" fmla="*/ 2638 h 3245"/>
                <a:gd name="T20" fmla="*/ 38 w 2355"/>
                <a:gd name="T21" fmla="*/ 2342 h 3245"/>
                <a:gd name="T22" fmla="*/ 4 w 2355"/>
                <a:gd name="T23" fmla="*/ 2010 h 3245"/>
                <a:gd name="T24" fmla="*/ 0 w 2355"/>
                <a:gd name="T25" fmla="*/ 1421 h 3245"/>
                <a:gd name="T26" fmla="*/ 25 w 2355"/>
                <a:gd name="T27" fmla="*/ 980 h 3245"/>
                <a:gd name="T28" fmla="*/ 101 w 2355"/>
                <a:gd name="T29" fmla="*/ 676 h 3245"/>
                <a:gd name="T30" fmla="*/ 261 w 2355"/>
                <a:gd name="T31" fmla="*/ 410 h 3245"/>
                <a:gd name="T32" fmla="*/ 403 w 2355"/>
                <a:gd name="T33" fmla="*/ 269 h 3245"/>
                <a:gd name="T34" fmla="*/ 594 w 2355"/>
                <a:gd name="T35" fmla="*/ 140 h 3245"/>
                <a:gd name="T36" fmla="*/ 810 w 2355"/>
                <a:gd name="T37" fmla="*/ 52 h 3245"/>
                <a:gd name="T38" fmla="*/ 1050 w 2355"/>
                <a:gd name="T39" fmla="*/ 3 h 3245"/>
                <a:gd name="T40" fmla="*/ 1250 w 2355"/>
                <a:gd name="T41" fmla="*/ 0 h 3245"/>
                <a:gd name="T42" fmla="*/ 1495 w 2355"/>
                <a:gd name="T43" fmla="*/ 37 h 3245"/>
                <a:gd name="T44" fmla="*/ 1714 w 2355"/>
                <a:gd name="T45" fmla="*/ 114 h 3245"/>
                <a:gd name="T46" fmla="*/ 1908 w 2355"/>
                <a:gd name="T47" fmla="*/ 232 h 3245"/>
                <a:gd name="T48" fmla="*/ 2039 w 2355"/>
                <a:gd name="T49" fmla="*/ 348 h 3245"/>
                <a:gd name="T50" fmla="*/ 2222 w 2355"/>
                <a:gd name="T51" fmla="*/ 605 h 3245"/>
                <a:gd name="T52" fmla="*/ 2317 w 2355"/>
                <a:gd name="T53" fmla="*/ 898 h 3245"/>
                <a:gd name="T54" fmla="*/ 2351 w 2355"/>
                <a:gd name="T55" fmla="*/ 1236 h 3245"/>
                <a:gd name="T56" fmla="*/ 2354 w 2355"/>
                <a:gd name="T57" fmla="*/ 1821 h 3245"/>
                <a:gd name="T58" fmla="*/ 2329 w 2355"/>
                <a:gd name="T59" fmla="*/ 2266 h 3245"/>
                <a:gd name="T60" fmla="*/ 2255 w 2355"/>
                <a:gd name="T61" fmla="*/ 2567 h 3245"/>
                <a:gd name="T62" fmla="*/ 2098 w 2355"/>
                <a:gd name="T63" fmla="*/ 2833 h 3245"/>
                <a:gd name="T64" fmla="*/ 1544 w 2355"/>
                <a:gd name="T65" fmla="*/ 688 h 3245"/>
                <a:gd name="T66" fmla="*/ 1359 w 2355"/>
                <a:gd name="T67" fmla="*/ 582 h 3245"/>
                <a:gd name="T68" fmla="*/ 1181 w 2355"/>
                <a:gd name="T69" fmla="*/ 556 h 3245"/>
                <a:gd name="T70" fmla="*/ 949 w 2355"/>
                <a:gd name="T71" fmla="*/ 604 h 3245"/>
                <a:gd name="T72" fmla="*/ 780 w 2355"/>
                <a:gd name="T73" fmla="*/ 725 h 3245"/>
                <a:gd name="T74" fmla="*/ 722 w 2355"/>
                <a:gd name="T75" fmla="*/ 808 h 3245"/>
                <a:gd name="T76" fmla="*/ 666 w 2355"/>
                <a:gd name="T77" fmla="*/ 949 h 3245"/>
                <a:gd name="T78" fmla="*/ 629 w 2355"/>
                <a:gd name="T79" fmla="*/ 1413 h 3245"/>
                <a:gd name="T80" fmla="*/ 632 w 2355"/>
                <a:gd name="T81" fmla="*/ 2001 h 3245"/>
                <a:gd name="T82" fmla="*/ 678 w 2355"/>
                <a:gd name="T83" fmla="*/ 2336 h 3245"/>
                <a:gd name="T84" fmla="*/ 740 w 2355"/>
                <a:gd name="T85" fmla="*/ 2462 h 3245"/>
                <a:gd name="T86" fmla="*/ 813 w 2355"/>
                <a:gd name="T87" fmla="*/ 2551 h 3245"/>
                <a:gd name="T88" fmla="*/ 1001 w 2355"/>
                <a:gd name="T89" fmla="*/ 2657 h 3245"/>
                <a:gd name="T90" fmla="*/ 1181 w 2355"/>
                <a:gd name="T91" fmla="*/ 2684 h 3245"/>
                <a:gd name="T92" fmla="*/ 1411 w 2355"/>
                <a:gd name="T93" fmla="*/ 2640 h 3245"/>
                <a:gd name="T94" fmla="*/ 1581 w 2355"/>
                <a:gd name="T95" fmla="*/ 2514 h 3245"/>
                <a:gd name="T96" fmla="*/ 1639 w 2355"/>
                <a:gd name="T97" fmla="*/ 2435 h 3245"/>
                <a:gd name="T98" fmla="*/ 1692 w 2355"/>
                <a:gd name="T99" fmla="*/ 2293 h 3245"/>
                <a:gd name="T100" fmla="*/ 1734 w 2355"/>
                <a:gd name="T101" fmla="*/ 1831 h 3245"/>
                <a:gd name="T102" fmla="*/ 1731 w 2355"/>
                <a:gd name="T103" fmla="*/ 1243 h 3245"/>
                <a:gd name="T104" fmla="*/ 1680 w 2355"/>
                <a:gd name="T105" fmla="*/ 907 h 3245"/>
                <a:gd name="T106" fmla="*/ 1621 w 2355"/>
                <a:gd name="T107" fmla="*/ 778 h 3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355" h="3245">
                  <a:moveTo>
                    <a:pt x="2040" y="2893"/>
                  </a:moveTo>
                  <a:lnTo>
                    <a:pt x="2040" y="2893"/>
                  </a:lnTo>
                  <a:lnTo>
                    <a:pt x="1999" y="2934"/>
                  </a:lnTo>
                  <a:lnTo>
                    <a:pt x="1954" y="2976"/>
                  </a:lnTo>
                  <a:lnTo>
                    <a:pt x="1910" y="3008"/>
                  </a:lnTo>
                  <a:lnTo>
                    <a:pt x="1862" y="3041"/>
                  </a:lnTo>
                  <a:lnTo>
                    <a:pt x="1815" y="3073"/>
                  </a:lnTo>
                  <a:lnTo>
                    <a:pt x="1768" y="3103"/>
                  </a:lnTo>
                  <a:lnTo>
                    <a:pt x="1716" y="3130"/>
                  </a:lnTo>
                  <a:lnTo>
                    <a:pt x="1664" y="3152"/>
                  </a:lnTo>
                  <a:lnTo>
                    <a:pt x="1612" y="3174"/>
                  </a:lnTo>
                  <a:lnTo>
                    <a:pt x="1553" y="3192"/>
                  </a:lnTo>
                  <a:lnTo>
                    <a:pt x="1497" y="3207"/>
                  </a:lnTo>
                  <a:lnTo>
                    <a:pt x="1438" y="3218"/>
                  </a:lnTo>
                  <a:lnTo>
                    <a:pt x="1375" y="3230"/>
                  </a:lnTo>
                  <a:lnTo>
                    <a:pt x="1313" y="3238"/>
                  </a:lnTo>
                  <a:lnTo>
                    <a:pt x="1251" y="3241"/>
                  </a:lnTo>
                  <a:lnTo>
                    <a:pt x="1184" y="3244"/>
                  </a:lnTo>
                  <a:lnTo>
                    <a:pt x="1184" y="3244"/>
                  </a:lnTo>
                  <a:lnTo>
                    <a:pt x="1118" y="3241"/>
                  </a:lnTo>
                  <a:lnTo>
                    <a:pt x="1051" y="3238"/>
                  </a:lnTo>
                  <a:lnTo>
                    <a:pt x="989" y="3230"/>
                  </a:lnTo>
                  <a:lnTo>
                    <a:pt x="927" y="3218"/>
                  </a:lnTo>
                  <a:lnTo>
                    <a:pt x="868" y="3207"/>
                  </a:lnTo>
                  <a:lnTo>
                    <a:pt x="811" y="3192"/>
                  </a:lnTo>
                  <a:lnTo>
                    <a:pt x="755" y="3174"/>
                  </a:lnTo>
                  <a:lnTo>
                    <a:pt x="699" y="3152"/>
                  </a:lnTo>
                  <a:lnTo>
                    <a:pt x="647" y="3130"/>
                  </a:lnTo>
                  <a:lnTo>
                    <a:pt x="595" y="3103"/>
                  </a:lnTo>
                  <a:lnTo>
                    <a:pt x="543" y="3073"/>
                  </a:lnTo>
                  <a:lnTo>
                    <a:pt x="496" y="3041"/>
                  </a:lnTo>
                  <a:lnTo>
                    <a:pt x="452" y="3008"/>
                  </a:lnTo>
                  <a:lnTo>
                    <a:pt x="404" y="2976"/>
                  </a:lnTo>
                  <a:lnTo>
                    <a:pt x="363" y="2934"/>
                  </a:lnTo>
                  <a:lnTo>
                    <a:pt x="318" y="2893"/>
                  </a:lnTo>
                  <a:lnTo>
                    <a:pt x="318" y="2893"/>
                  </a:lnTo>
                  <a:lnTo>
                    <a:pt x="262" y="2833"/>
                  </a:lnTo>
                  <a:lnTo>
                    <a:pt x="210" y="2767"/>
                  </a:lnTo>
                  <a:lnTo>
                    <a:pt x="169" y="2705"/>
                  </a:lnTo>
                  <a:lnTo>
                    <a:pt x="132" y="2638"/>
                  </a:lnTo>
                  <a:lnTo>
                    <a:pt x="102" y="2567"/>
                  </a:lnTo>
                  <a:lnTo>
                    <a:pt x="75" y="2493"/>
                  </a:lnTo>
                  <a:lnTo>
                    <a:pt x="53" y="2419"/>
                  </a:lnTo>
                  <a:lnTo>
                    <a:pt x="38" y="2342"/>
                  </a:lnTo>
                  <a:lnTo>
                    <a:pt x="27" y="2266"/>
                  </a:lnTo>
                  <a:lnTo>
                    <a:pt x="15" y="2185"/>
                  </a:lnTo>
                  <a:lnTo>
                    <a:pt x="7" y="2096"/>
                  </a:lnTo>
                  <a:lnTo>
                    <a:pt x="4" y="2010"/>
                  </a:lnTo>
                  <a:lnTo>
                    <a:pt x="0" y="1821"/>
                  </a:lnTo>
                  <a:lnTo>
                    <a:pt x="0" y="1621"/>
                  </a:lnTo>
                  <a:lnTo>
                    <a:pt x="0" y="1621"/>
                  </a:lnTo>
                  <a:lnTo>
                    <a:pt x="0" y="1421"/>
                  </a:lnTo>
                  <a:lnTo>
                    <a:pt x="3" y="1236"/>
                  </a:lnTo>
                  <a:lnTo>
                    <a:pt x="6" y="1147"/>
                  </a:lnTo>
                  <a:lnTo>
                    <a:pt x="13" y="1061"/>
                  </a:lnTo>
                  <a:lnTo>
                    <a:pt x="25" y="980"/>
                  </a:lnTo>
                  <a:lnTo>
                    <a:pt x="37" y="898"/>
                  </a:lnTo>
                  <a:lnTo>
                    <a:pt x="52" y="821"/>
                  </a:lnTo>
                  <a:lnTo>
                    <a:pt x="74" y="747"/>
                  </a:lnTo>
                  <a:lnTo>
                    <a:pt x="101" y="676"/>
                  </a:lnTo>
                  <a:lnTo>
                    <a:pt x="130" y="605"/>
                  </a:lnTo>
                  <a:lnTo>
                    <a:pt x="167" y="539"/>
                  </a:lnTo>
                  <a:lnTo>
                    <a:pt x="209" y="472"/>
                  </a:lnTo>
                  <a:lnTo>
                    <a:pt x="261" y="410"/>
                  </a:lnTo>
                  <a:lnTo>
                    <a:pt x="317" y="348"/>
                  </a:lnTo>
                  <a:lnTo>
                    <a:pt x="317" y="348"/>
                  </a:lnTo>
                  <a:lnTo>
                    <a:pt x="361" y="306"/>
                  </a:lnTo>
                  <a:lnTo>
                    <a:pt x="403" y="269"/>
                  </a:lnTo>
                  <a:lnTo>
                    <a:pt x="450" y="232"/>
                  </a:lnTo>
                  <a:lnTo>
                    <a:pt x="494" y="200"/>
                  </a:lnTo>
                  <a:lnTo>
                    <a:pt x="542" y="170"/>
                  </a:lnTo>
                  <a:lnTo>
                    <a:pt x="594" y="140"/>
                  </a:lnTo>
                  <a:lnTo>
                    <a:pt x="645" y="114"/>
                  </a:lnTo>
                  <a:lnTo>
                    <a:pt x="697" y="87"/>
                  </a:lnTo>
                  <a:lnTo>
                    <a:pt x="754" y="69"/>
                  </a:lnTo>
                  <a:lnTo>
                    <a:pt x="810" y="52"/>
                  </a:lnTo>
                  <a:lnTo>
                    <a:pt x="866" y="37"/>
                  </a:lnTo>
                  <a:lnTo>
                    <a:pt x="925" y="22"/>
                  </a:lnTo>
                  <a:lnTo>
                    <a:pt x="987" y="10"/>
                  </a:lnTo>
                  <a:lnTo>
                    <a:pt x="1050" y="3"/>
                  </a:lnTo>
                  <a:lnTo>
                    <a:pt x="1116" y="0"/>
                  </a:lnTo>
                  <a:lnTo>
                    <a:pt x="1183" y="0"/>
                  </a:lnTo>
                  <a:lnTo>
                    <a:pt x="1183" y="0"/>
                  </a:lnTo>
                  <a:lnTo>
                    <a:pt x="1250" y="0"/>
                  </a:lnTo>
                  <a:lnTo>
                    <a:pt x="1312" y="3"/>
                  </a:lnTo>
                  <a:lnTo>
                    <a:pt x="1374" y="10"/>
                  </a:lnTo>
                  <a:lnTo>
                    <a:pt x="1436" y="22"/>
                  </a:lnTo>
                  <a:lnTo>
                    <a:pt x="1495" y="37"/>
                  </a:lnTo>
                  <a:lnTo>
                    <a:pt x="1552" y="52"/>
                  </a:lnTo>
                  <a:lnTo>
                    <a:pt x="1611" y="69"/>
                  </a:lnTo>
                  <a:lnTo>
                    <a:pt x="1663" y="87"/>
                  </a:lnTo>
                  <a:lnTo>
                    <a:pt x="1714" y="114"/>
                  </a:lnTo>
                  <a:lnTo>
                    <a:pt x="1766" y="140"/>
                  </a:lnTo>
                  <a:lnTo>
                    <a:pt x="1814" y="170"/>
                  </a:lnTo>
                  <a:lnTo>
                    <a:pt x="1861" y="200"/>
                  </a:lnTo>
                  <a:lnTo>
                    <a:pt x="1908" y="232"/>
                  </a:lnTo>
                  <a:lnTo>
                    <a:pt x="1953" y="269"/>
                  </a:lnTo>
                  <a:lnTo>
                    <a:pt x="1997" y="306"/>
                  </a:lnTo>
                  <a:lnTo>
                    <a:pt x="2039" y="348"/>
                  </a:lnTo>
                  <a:lnTo>
                    <a:pt x="2039" y="348"/>
                  </a:lnTo>
                  <a:lnTo>
                    <a:pt x="2098" y="410"/>
                  </a:lnTo>
                  <a:lnTo>
                    <a:pt x="2145" y="472"/>
                  </a:lnTo>
                  <a:lnTo>
                    <a:pt x="2190" y="539"/>
                  </a:lnTo>
                  <a:lnTo>
                    <a:pt x="2222" y="605"/>
                  </a:lnTo>
                  <a:lnTo>
                    <a:pt x="2255" y="676"/>
                  </a:lnTo>
                  <a:lnTo>
                    <a:pt x="2281" y="747"/>
                  </a:lnTo>
                  <a:lnTo>
                    <a:pt x="2299" y="821"/>
                  </a:lnTo>
                  <a:lnTo>
                    <a:pt x="2317" y="898"/>
                  </a:lnTo>
                  <a:lnTo>
                    <a:pt x="2329" y="980"/>
                  </a:lnTo>
                  <a:lnTo>
                    <a:pt x="2341" y="1061"/>
                  </a:lnTo>
                  <a:lnTo>
                    <a:pt x="2348" y="1147"/>
                  </a:lnTo>
                  <a:lnTo>
                    <a:pt x="2351" y="1236"/>
                  </a:lnTo>
                  <a:lnTo>
                    <a:pt x="2354" y="1421"/>
                  </a:lnTo>
                  <a:lnTo>
                    <a:pt x="2354" y="1621"/>
                  </a:lnTo>
                  <a:lnTo>
                    <a:pt x="2354" y="1621"/>
                  </a:lnTo>
                  <a:lnTo>
                    <a:pt x="2354" y="1821"/>
                  </a:lnTo>
                  <a:lnTo>
                    <a:pt x="2351" y="2010"/>
                  </a:lnTo>
                  <a:lnTo>
                    <a:pt x="2348" y="2096"/>
                  </a:lnTo>
                  <a:lnTo>
                    <a:pt x="2341" y="2185"/>
                  </a:lnTo>
                  <a:lnTo>
                    <a:pt x="2329" y="2266"/>
                  </a:lnTo>
                  <a:lnTo>
                    <a:pt x="2317" y="2342"/>
                  </a:lnTo>
                  <a:lnTo>
                    <a:pt x="2299" y="2419"/>
                  </a:lnTo>
                  <a:lnTo>
                    <a:pt x="2281" y="2493"/>
                  </a:lnTo>
                  <a:lnTo>
                    <a:pt x="2255" y="2567"/>
                  </a:lnTo>
                  <a:lnTo>
                    <a:pt x="2222" y="2638"/>
                  </a:lnTo>
                  <a:lnTo>
                    <a:pt x="2190" y="2705"/>
                  </a:lnTo>
                  <a:lnTo>
                    <a:pt x="2145" y="2767"/>
                  </a:lnTo>
                  <a:lnTo>
                    <a:pt x="2098" y="2833"/>
                  </a:lnTo>
                  <a:lnTo>
                    <a:pt x="2040" y="2893"/>
                  </a:lnTo>
                  <a:close/>
                  <a:moveTo>
                    <a:pt x="1581" y="725"/>
                  </a:moveTo>
                  <a:lnTo>
                    <a:pt x="1581" y="725"/>
                  </a:lnTo>
                  <a:lnTo>
                    <a:pt x="1544" y="688"/>
                  </a:lnTo>
                  <a:lnTo>
                    <a:pt x="1503" y="656"/>
                  </a:lnTo>
                  <a:lnTo>
                    <a:pt x="1458" y="626"/>
                  </a:lnTo>
                  <a:lnTo>
                    <a:pt x="1411" y="604"/>
                  </a:lnTo>
                  <a:lnTo>
                    <a:pt x="1359" y="582"/>
                  </a:lnTo>
                  <a:lnTo>
                    <a:pt x="1303" y="567"/>
                  </a:lnTo>
                  <a:lnTo>
                    <a:pt x="1244" y="559"/>
                  </a:lnTo>
                  <a:lnTo>
                    <a:pt x="1181" y="556"/>
                  </a:lnTo>
                  <a:lnTo>
                    <a:pt x="1181" y="556"/>
                  </a:lnTo>
                  <a:lnTo>
                    <a:pt x="1119" y="559"/>
                  </a:lnTo>
                  <a:lnTo>
                    <a:pt x="1060" y="567"/>
                  </a:lnTo>
                  <a:lnTo>
                    <a:pt x="1001" y="582"/>
                  </a:lnTo>
                  <a:lnTo>
                    <a:pt x="949" y="604"/>
                  </a:lnTo>
                  <a:lnTo>
                    <a:pt x="902" y="626"/>
                  </a:lnTo>
                  <a:lnTo>
                    <a:pt x="857" y="656"/>
                  </a:lnTo>
                  <a:lnTo>
                    <a:pt x="813" y="688"/>
                  </a:lnTo>
                  <a:lnTo>
                    <a:pt x="780" y="725"/>
                  </a:lnTo>
                  <a:lnTo>
                    <a:pt x="780" y="725"/>
                  </a:lnTo>
                  <a:lnTo>
                    <a:pt x="758" y="752"/>
                  </a:lnTo>
                  <a:lnTo>
                    <a:pt x="740" y="778"/>
                  </a:lnTo>
                  <a:lnTo>
                    <a:pt x="722" y="808"/>
                  </a:lnTo>
                  <a:lnTo>
                    <a:pt x="708" y="838"/>
                  </a:lnTo>
                  <a:lnTo>
                    <a:pt x="693" y="870"/>
                  </a:lnTo>
                  <a:lnTo>
                    <a:pt x="678" y="907"/>
                  </a:lnTo>
                  <a:lnTo>
                    <a:pt x="666" y="949"/>
                  </a:lnTo>
                  <a:lnTo>
                    <a:pt x="659" y="996"/>
                  </a:lnTo>
                  <a:lnTo>
                    <a:pt x="644" y="1103"/>
                  </a:lnTo>
                  <a:lnTo>
                    <a:pt x="632" y="1243"/>
                  </a:lnTo>
                  <a:lnTo>
                    <a:pt x="629" y="1413"/>
                  </a:lnTo>
                  <a:lnTo>
                    <a:pt x="629" y="1621"/>
                  </a:lnTo>
                  <a:lnTo>
                    <a:pt x="629" y="1621"/>
                  </a:lnTo>
                  <a:lnTo>
                    <a:pt x="629" y="1831"/>
                  </a:lnTo>
                  <a:lnTo>
                    <a:pt x="632" y="2001"/>
                  </a:lnTo>
                  <a:lnTo>
                    <a:pt x="644" y="2137"/>
                  </a:lnTo>
                  <a:lnTo>
                    <a:pt x="659" y="2248"/>
                  </a:lnTo>
                  <a:lnTo>
                    <a:pt x="666" y="2293"/>
                  </a:lnTo>
                  <a:lnTo>
                    <a:pt x="678" y="2336"/>
                  </a:lnTo>
                  <a:lnTo>
                    <a:pt x="693" y="2373"/>
                  </a:lnTo>
                  <a:lnTo>
                    <a:pt x="708" y="2406"/>
                  </a:lnTo>
                  <a:lnTo>
                    <a:pt x="722" y="2435"/>
                  </a:lnTo>
                  <a:lnTo>
                    <a:pt x="740" y="2462"/>
                  </a:lnTo>
                  <a:lnTo>
                    <a:pt x="758" y="2492"/>
                  </a:lnTo>
                  <a:lnTo>
                    <a:pt x="780" y="2514"/>
                  </a:lnTo>
                  <a:lnTo>
                    <a:pt x="780" y="2514"/>
                  </a:lnTo>
                  <a:lnTo>
                    <a:pt x="813" y="2551"/>
                  </a:lnTo>
                  <a:lnTo>
                    <a:pt x="857" y="2583"/>
                  </a:lnTo>
                  <a:lnTo>
                    <a:pt x="902" y="2613"/>
                  </a:lnTo>
                  <a:lnTo>
                    <a:pt x="949" y="2640"/>
                  </a:lnTo>
                  <a:lnTo>
                    <a:pt x="1001" y="2657"/>
                  </a:lnTo>
                  <a:lnTo>
                    <a:pt x="1060" y="2672"/>
                  </a:lnTo>
                  <a:lnTo>
                    <a:pt x="1119" y="2684"/>
                  </a:lnTo>
                  <a:lnTo>
                    <a:pt x="1181" y="2684"/>
                  </a:lnTo>
                  <a:lnTo>
                    <a:pt x="1181" y="2684"/>
                  </a:lnTo>
                  <a:lnTo>
                    <a:pt x="1244" y="2684"/>
                  </a:lnTo>
                  <a:lnTo>
                    <a:pt x="1303" y="2672"/>
                  </a:lnTo>
                  <a:lnTo>
                    <a:pt x="1359" y="2657"/>
                  </a:lnTo>
                  <a:lnTo>
                    <a:pt x="1411" y="2640"/>
                  </a:lnTo>
                  <a:lnTo>
                    <a:pt x="1458" y="2613"/>
                  </a:lnTo>
                  <a:lnTo>
                    <a:pt x="1503" y="2583"/>
                  </a:lnTo>
                  <a:lnTo>
                    <a:pt x="1544" y="2551"/>
                  </a:lnTo>
                  <a:lnTo>
                    <a:pt x="1581" y="2514"/>
                  </a:lnTo>
                  <a:lnTo>
                    <a:pt x="1581" y="2514"/>
                  </a:lnTo>
                  <a:lnTo>
                    <a:pt x="1599" y="2492"/>
                  </a:lnTo>
                  <a:lnTo>
                    <a:pt x="1621" y="2462"/>
                  </a:lnTo>
                  <a:lnTo>
                    <a:pt x="1639" y="2435"/>
                  </a:lnTo>
                  <a:lnTo>
                    <a:pt x="1654" y="2406"/>
                  </a:lnTo>
                  <a:lnTo>
                    <a:pt x="1668" y="2373"/>
                  </a:lnTo>
                  <a:lnTo>
                    <a:pt x="1680" y="2336"/>
                  </a:lnTo>
                  <a:lnTo>
                    <a:pt x="1692" y="2293"/>
                  </a:lnTo>
                  <a:lnTo>
                    <a:pt x="1704" y="2248"/>
                  </a:lnTo>
                  <a:lnTo>
                    <a:pt x="1719" y="2137"/>
                  </a:lnTo>
                  <a:lnTo>
                    <a:pt x="1731" y="2001"/>
                  </a:lnTo>
                  <a:lnTo>
                    <a:pt x="1734" y="1831"/>
                  </a:lnTo>
                  <a:lnTo>
                    <a:pt x="1737" y="1621"/>
                  </a:lnTo>
                  <a:lnTo>
                    <a:pt x="1737" y="1621"/>
                  </a:lnTo>
                  <a:lnTo>
                    <a:pt x="1734" y="1413"/>
                  </a:lnTo>
                  <a:lnTo>
                    <a:pt x="1731" y="1243"/>
                  </a:lnTo>
                  <a:lnTo>
                    <a:pt x="1719" y="1103"/>
                  </a:lnTo>
                  <a:lnTo>
                    <a:pt x="1704" y="996"/>
                  </a:lnTo>
                  <a:lnTo>
                    <a:pt x="1692" y="949"/>
                  </a:lnTo>
                  <a:lnTo>
                    <a:pt x="1680" y="907"/>
                  </a:lnTo>
                  <a:lnTo>
                    <a:pt x="1668" y="870"/>
                  </a:lnTo>
                  <a:lnTo>
                    <a:pt x="1654" y="838"/>
                  </a:lnTo>
                  <a:lnTo>
                    <a:pt x="1639" y="808"/>
                  </a:lnTo>
                  <a:lnTo>
                    <a:pt x="1621" y="778"/>
                  </a:lnTo>
                  <a:lnTo>
                    <a:pt x="1599" y="752"/>
                  </a:lnTo>
                  <a:lnTo>
                    <a:pt x="1581" y="725"/>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3600">
                <a:solidFill>
                  <a:srgbClr val="000000"/>
                </a:solidFill>
              </a:endParaRPr>
            </a:p>
          </p:txBody>
        </p:sp>
        <p:sp>
          <p:nvSpPr>
            <p:cNvPr id="22" name="Freeform 21"/>
            <p:cNvSpPr>
              <a:spLocks noChangeArrowheads="1"/>
            </p:cNvSpPr>
            <p:nvPr/>
          </p:nvSpPr>
          <p:spPr bwMode="auto">
            <a:xfrm>
              <a:off x="7402513" y="2951163"/>
              <a:ext cx="225425" cy="1147762"/>
            </a:xfrm>
            <a:custGeom>
              <a:avLst/>
              <a:gdLst>
                <a:gd name="T0" fmla="*/ 0 w 627"/>
                <a:gd name="T1" fmla="*/ 3188 h 3189"/>
                <a:gd name="T2" fmla="*/ 626 w 627"/>
                <a:gd name="T3" fmla="*/ 3188 h 3189"/>
                <a:gd name="T4" fmla="*/ 626 w 627"/>
                <a:gd name="T5" fmla="*/ 0 h 3189"/>
                <a:gd name="T6" fmla="*/ 0 w 627"/>
                <a:gd name="T7" fmla="*/ 0 h 3189"/>
                <a:gd name="T8" fmla="*/ 0 w 627"/>
                <a:gd name="T9" fmla="*/ 3188 h 3189"/>
              </a:gdLst>
              <a:ahLst/>
              <a:cxnLst>
                <a:cxn ang="0">
                  <a:pos x="T0" y="T1"/>
                </a:cxn>
                <a:cxn ang="0">
                  <a:pos x="T2" y="T3"/>
                </a:cxn>
                <a:cxn ang="0">
                  <a:pos x="T4" y="T5"/>
                </a:cxn>
                <a:cxn ang="0">
                  <a:pos x="T6" y="T7"/>
                </a:cxn>
                <a:cxn ang="0">
                  <a:pos x="T8" y="T9"/>
                </a:cxn>
              </a:cxnLst>
              <a:rect l="0" t="0" r="r" b="b"/>
              <a:pathLst>
                <a:path w="627" h="3189">
                  <a:moveTo>
                    <a:pt x="0" y="3188"/>
                  </a:moveTo>
                  <a:lnTo>
                    <a:pt x="626" y="3188"/>
                  </a:lnTo>
                  <a:lnTo>
                    <a:pt x="626" y="0"/>
                  </a:lnTo>
                  <a:lnTo>
                    <a:pt x="0" y="0"/>
                  </a:lnTo>
                  <a:lnTo>
                    <a:pt x="0" y="318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3600">
                <a:solidFill>
                  <a:srgbClr val="000000"/>
                </a:solidFill>
              </a:endParaRPr>
            </a:p>
          </p:txBody>
        </p:sp>
        <p:sp>
          <p:nvSpPr>
            <p:cNvPr id="23" name="Freeform 22"/>
            <p:cNvSpPr>
              <a:spLocks noChangeArrowheads="1"/>
            </p:cNvSpPr>
            <p:nvPr/>
          </p:nvSpPr>
          <p:spPr bwMode="auto">
            <a:xfrm>
              <a:off x="7945438" y="2951163"/>
              <a:ext cx="879475" cy="1147762"/>
            </a:xfrm>
            <a:custGeom>
              <a:avLst/>
              <a:gdLst>
                <a:gd name="T0" fmla="*/ 1821 w 2444"/>
                <a:gd name="T1" fmla="*/ 0 h 3189"/>
                <a:gd name="T2" fmla="*/ 1821 w 2444"/>
                <a:gd name="T3" fmla="*/ 1954 h 3189"/>
                <a:gd name="T4" fmla="*/ 558 w 2444"/>
                <a:gd name="T5" fmla="*/ 0 h 3189"/>
                <a:gd name="T6" fmla="*/ 0 w 2444"/>
                <a:gd name="T7" fmla="*/ 0 h 3189"/>
                <a:gd name="T8" fmla="*/ 0 w 2444"/>
                <a:gd name="T9" fmla="*/ 3188 h 3189"/>
                <a:gd name="T10" fmla="*/ 625 w 2444"/>
                <a:gd name="T11" fmla="*/ 3188 h 3189"/>
                <a:gd name="T12" fmla="*/ 625 w 2444"/>
                <a:gd name="T13" fmla="*/ 1232 h 3189"/>
                <a:gd name="T14" fmla="*/ 1888 w 2444"/>
                <a:gd name="T15" fmla="*/ 3188 h 3189"/>
                <a:gd name="T16" fmla="*/ 2443 w 2444"/>
                <a:gd name="T17" fmla="*/ 3188 h 3189"/>
                <a:gd name="T18" fmla="*/ 2443 w 2444"/>
                <a:gd name="T19" fmla="*/ 0 h 3189"/>
                <a:gd name="T20" fmla="*/ 1821 w 2444"/>
                <a:gd name="T21" fmla="*/ 0 h 3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44" h="3189">
                  <a:moveTo>
                    <a:pt x="1821" y="0"/>
                  </a:moveTo>
                  <a:lnTo>
                    <a:pt x="1821" y="1954"/>
                  </a:lnTo>
                  <a:lnTo>
                    <a:pt x="558" y="0"/>
                  </a:lnTo>
                  <a:lnTo>
                    <a:pt x="0" y="0"/>
                  </a:lnTo>
                  <a:lnTo>
                    <a:pt x="0" y="3188"/>
                  </a:lnTo>
                  <a:lnTo>
                    <a:pt x="625" y="3188"/>
                  </a:lnTo>
                  <a:lnTo>
                    <a:pt x="625" y="1232"/>
                  </a:lnTo>
                  <a:lnTo>
                    <a:pt x="1888" y="3188"/>
                  </a:lnTo>
                  <a:lnTo>
                    <a:pt x="2443" y="3188"/>
                  </a:lnTo>
                  <a:lnTo>
                    <a:pt x="2443" y="0"/>
                  </a:lnTo>
                  <a:lnTo>
                    <a:pt x="1821"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3600">
                <a:solidFill>
                  <a:srgbClr val="000000"/>
                </a:solidFill>
              </a:endParaRPr>
            </a:p>
          </p:txBody>
        </p:sp>
        <p:sp>
          <p:nvSpPr>
            <p:cNvPr id="24" name="Freeform 23"/>
            <p:cNvSpPr>
              <a:spLocks noChangeArrowheads="1"/>
            </p:cNvSpPr>
            <p:nvPr/>
          </p:nvSpPr>
          <p:spPr bwMode="auto">
            <a:xfrm>
              <a:off x="9101138" y="2951163"/>
              <a:ext cx="825500" cy="1147762"/>
            </a:xfrm>
            <a:custGeom>
              <a:avLst/>
              <a:gdLst>
                <a:gd name="T0" fmla="*/ 0 w 2291"/>
                <a:gd name="T1" fmla="*/ 0 h 3189"/>
                <a:gd name="T2" fmla="*/ 0 w 2291"/>
                <a:gd name="T3" fmla="*/ 554 h 3189"/>
                <a:gd name="T4" fmla="*/ 832 w 2291"/>
                <a:gd name="T5" fmla="*/ 554 h 3189"/>
                <a:gd name="T6" fmla="*/ 832 w 2291"/>
                <a:gd name="T7" fmla="*/ 3188 h 3189"/>
                <a:gd name="T8" fmla="*/ 1458 w 2291"/>
                <a:gd name="T9" fmla="*/ 3188 h 3189"/>
                <a:gd name="T10" fmla="*/ 1458 w 2291"/>
                <a:gd name="T11" fmla="*/ 554 h 3189"/>
                <a:gd name="T12" fmla="*/ 2290 w 2291"/>
                <a:gd name="T13" fmla="*/ 554 h 3189"/>
                <a:gd name="T14" fmla="*/ 2290 w 2291"/>
                <a:gd name="T15" fmla="*/ 0 h 3189"/>
                <a:gd name="T16" fmla="*/ 0 w 2291"/>
                <a:gd name="T17" fmla="*/ 0 h 3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91" h="3189">
                  <a:moveTo>
                    <a:pt x="0" y="0"/>
                  </a:moveTo>
                  <a:lnTo>
                    <a:pt x="0" y="554"/>
                  </a:lnTo>
                  <a:lnTo>
                    <a:pt x="832" y="554"/>
                  </a:lnTo>
                  <a:lnTo>
                    <a:pt x="832" y="3188"/>
                  </a:lnTo>
                  <a:lnTo>
                    <a:pt x="1458" y="3188"/>
                  </a:lnTo>
                  <a:lnTo>
                    <a:pt x="1458" y="554"/>
                  </a:lnTo>
                  <a:lnTo>
                    <a:pt x="2290" y="554"/>
                  </a:lnTo>
                  <a:lnTo>
                    <a:pt x="2290" y="0"/>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3600">
                <a:solidFill>
                  <a:srgbClr val="000000"/>
                </a:solidFill>
              </a:endParaRPr>
            </a:p>
          </p:txBody>
        </p:sp>
        <p:sp>
          <p:nvSpPr>
            <p:cNvPr id="25" name="Freeform 24"/>
            <p:cNvSpPr>
              <a:spLocks noChangeArrowheads="1"/>
            </p:cNvSpPr>
            <p:nvPr/>
          </p:nvSpPr>
          <p:spPr bwMode="auto">
            <a:xfrm>
              <a:off x="185738" y="4389438"/>
              <a:ext cx="828675" cy="215900"/>
            </a:xfrm>
            <a:custGeom>
              <a:avLst/>
              <a:gdLst>
                <a:gd name="T0" fmla="*/ 0 w 2303"/>
                <a:gd name="T1" fmla="*/ 598 h 599"/>
                <a:gd name="T2" fmla="*/ 2302 w 2303"/>
                <a:gd name="T3" fmla="*/ 598 h 599"/>
                <a:gd name="T4" fmla="*/ 2302 w 2303"/>
                <a:gd name="T5" fmla="*/ 0 h 599"/>
                <a:gd name="T6" fmla="*/ 0 w 2303"/>
                <a:gd name="T7" fmla="*/ 0 h 599"/>
                <a:gd name="T8" fmla="*/ 0 w 2303"/>
                <a:gd name="T9" fmla="*/ 598 h 599"/>
              </a:gdLst>
              <a:ahLst/>
              <a:cxnLst>
                <a:cxn ang="0">
                  <a:pos x="T0" y="T1"/>
                </a:cxn>
                <a:cxn ang="0">
                  <a:pos x="T2" y="T3"/>
                </a:cxn>
                <a:cxn ang="0">
                  <a:pos x="T4" y="T5"/>
                </a:cxn>
                <a:cxn ang="0">
                  <a:pos x="T6" y="T7"/>
                </a:cxn>
                <a:cxn ang="0">
                  <a:pos x="T8" y="T9"/>
                </a:cxn>
              </a:cxnLst>
              <a:rect l="0" t="0" r="r" b="b"/>
              <a:pathLst>
                <a:path w="2303" h="599">
                  <a:moveTo>
                    <a:pt x="0" y="598"/>
                  </a:moveTo>
                  <a:lnTo>
                    <a:pt x="2302" y="598"/>
                  </a:lnTo>
                  <a:lnTo>
                    <a:pt x="2302" y="0"/>
                  </a:lnTo>
                  <a:lnTo>
                    <a:pt x="0" y="0"/>
                  </a:lnTo>
                  <a:lnTo>
                    <a:pt x="0" y="59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3600">
                <a:solidFill>
                  <a:srgbClr val="000000"/>
                </a:solidFill>
              </a:endParaRPr>
            </a:p>
          </p:txBody>
        </p:sp>
        <p:sp>
          <p:nvSpPr>
            <p:cNvPr id="26" name="Freeform 25"/>
            <p:cNvSpPr>
              <a:spLocks noChangeArrowheads="1"/>
            </p:cNvSpPr>
            <p:nvPr/>
          </p:nvSpPr>
          <p:spPr bwMode="auto">
            <a:xfrm>
              <a:off x="1871663" y="2941638"/>
              <a:ext cx="857250" cy="1168400"/>
            </a:xfrm>
            <a:custGeom>
              <a:avLst/>
              <a:gdLst>
                <a:gd name="T0" fmla="*/ 1044 w 2380"/>
                <a:gd name="T1" fmla="*/ 3 h 3245"/>
                <a:gd name="T2" fmla="*/ 802 w 2380"/>
                <a:gd name="T3" fmla="*/ 52 h 3245"/>
                <a:gd name="T4" fmla="*/ 592 w 2380"/>
                <a:gd name="T5" fmla="*/ 140 h 3245"/>
                <a:gd name="T6" fmla="*/ 399 w 2380"/>
                <a:gd name="T7" fmla="*/ 269 h 3245"/>
                <a:gd name="T8" fmla="*/ 259 w 2380"/>
                <a:gd name="T9" fmla="*/ 411 h 3245"/>
                <a:gd name="T10" fmla="*/ 99 w 2380"/>
                <a:gd name="T11" fmla="*/ 678 h 3245"/>
                <a:gd name="T12" fmla="*/ 22 w 2380"/>
                <a:gd name="T13" fmla="*/ 980 h 3245"/>
                <a:gd name="T14" fmla="*/ 0 w 2380"/>
                <a:gd name="T15" fmla="*/ 1421 h 3245"/>
                <a:gd name="T16" fmla="*/ 3 w 2380"/>
                <a:gd name="T17" fmla="*/ 2010 h 3245"/>
                <a:gd name="T18" fmla="*/ 37 w 2380"/>
                <a:gd name="T19" fmla="*/ 2341 h 3245"/>
                <a:gd name="T20" fmla="*/ 129 w 2380"/>
                <a:gd name="T21" fmla="*/ 2637 h 3245"/>
                <a:gd name="T22" fmla="*/ 314 w 2380"/>
                <a:gd name="T23" fmla="*/ 2893 h 3245"/>
                <a:gd name="T24" fmla="*/ 447 w 2380"/>
                <a:gd name="T25" fmla="*/ 3007 h 3245"/>
                <a:gd name="T26" fmla="*/ 644 w 2380"/>
                <a:gd name="T27" fmla="*/ 3130 h 3245"/>
                <a:gd name="T28" fmla="*/ 866 w 2380"/>
                <a:gd name="T29" fmla="*/ 3208 h 3245"/>
                <a:gd name="T30" fmla="*/ 1110 w 2380"/>
                <a:gd name="T31" fmla="*/ 3241 h 3245"/>
                <a:gd name="T32" fmla="*/ 1298 w 2380"/>
                <a:gd name="T33" fmla="*/ 3238 h 3245"/>
                <a:gd name="T34" fmla="*/ 1542 w 2380"/>
                <a:gd name="T35" fmla="*/ 3196 h 3245"/>
                <a:gd name="T36" fmla="*/ 1769 w 2380"/>
                <a:gd name="T37" fmla="*/ 3110 h 3245"/>
                <a:gd name="T38" fmla="*/ 1976 w 2380"/>
                <a:gd name="T39" fmla="*/ 2971 h 3245"/>
                <a:gd name="T40" fmla="*/ 2117 w 2380"/>
                <a:gd name="T41" fmla="*/ 2838 h 3245"/>
                <a:gd name="T42" fmla="*/ 2246 w 2380"/>
                <a:gd name="T43" fmla="*/ 2645 h 3245"/>
                <a:gd name="T44" fmla="*/ 2327 w 2380"/>
                <a:gd name="T45" fmla="*/ 2419 h 3245"/>
                <a:gd name="T46" fmla="*/ 2372 w 2380"/>
                <a:gd name="T47" fmla="*/ 2149 h 3245"/>
                <a:gd name="T48" fmla="*/ 1317 w 2380"/>
                <a:gd name="T49" fmla="*/ 1443 h 3245"/>
                <a:gd name="T50" fmla="*/ 1762 w 2380"/>
                <a:gd name="T51" fmla="*/ 2084 h 3245"/>
                <a:gd name="T52" fmla="*/ 1727 w 2380"/>
                <a:gd name="T53" fmla="*/ 2315 h 3245"/>
                <a:gd name="T54" fmla="*/ 1616 w 2380"/>
                <a:gd name="T55" fmla="*/ 2508 h 3245"/>
                <a:gd name="T56" fmla="*/ 1483 w 2380"/>
                <a:gd name="T57" fmla="*/ 2616 h 3245"/>
                <a:gd name="T58" fmla="*/ 1243 w 2380"/>
                <a:gd name="T59" fmla="*/ 2685 h 3245"/>
                <a:gd name="T60" fmla="*/ 1054 w 2380"/>
                <a:gd name="T61" fmla="*/ 2675 h 3245"/>
                <a:gd name="T62" fmla="*/ 851 w 2380"/>
                <a:gd name="T63" fmla="*/ 2589 h 3245"/>
                <a:gd name="T64" fmla="*/ 755 w 2380"/>
                <a:gd name="T65" fmla="*/ 2497 h 3245"/>
                <a:gd name="T66" fmla="*/ 688 w 2380"/>
                <a:gd name="T67" fmla="*/ 2379 h 3245"/>
                <a:gd name="T68" fmla="*/ 639 w 2380"/>
                <a:gd name="T69" fmla="*/ 2143 h 3245"/>
                <a:gd name="T70" fmla="*/ 622 w 2380"/>
                <a:gd name="T71" fmla="*/ 1621 h 3245"/>
                <a:gd name="T72" fmla="*/ 654 w 2380"/>
                <a:gd name="T73" fmla="*/ 995 h 3245"/>
                <a:gd name="T74" fmla="*/ 699 w 2380"/>
                <a:gd name="T75" fmla="*/ 836 h 3245"/>
                <a:gd name="T76" fmla="*/ 777 w 2380"/>
                <a:gd name="T77" fmla="*/ 725 h 3245"/>
                <a:gd name="T78" fmla="*/ 895 w 2380"/>
                <a:gd name="T79" fmla="*/ 624 h 3245"/>
                <a:gd name="T80" fmla="*/ 1113 w 2380"/>
                <a:gd name="T81" fmla="*/ 559 h 3245"/>
                <a:gd name="T82" fmla="*/ 1276 w 2380"/>
                <a:gd name="T83" fmla="*/ 562 h 3245"/>
                <a:gd name="T84" fmla="*/ 1454 w 2380"/>
                <a:gd name="T85" fmla="*/ 610 h 3245"/>
                <a:gd name="T86" fmla="*/ 1591 w 2380"/>
                <a:gd name="T87" fmla="*/ 710 h 3245"/>
                <a:gd name="T88" fmla="*/ 1688 w 2380"/>
                <a:gd name="T89" fmla="*/ 855 h 3245"/>
                <a:gd name="T90" fmla="*/ 2361 w 2380"/>
                <a:gd name="T91" fmla="*/ 940 h 3245"/>
                <a:gd name="T92" fmla="*/ 2228 w 2380"/>
                <a:gd name="T93" fmla="*/ 580 h 3245"/>
                <a:gd name="T94" fmla="*/ 2024 w 2380"/>
                <a:gd name="T95" fmla="*/ 314 h 3245"/>
                <a:gd name="T96" fmla="*/ 1873 w 2380"/>
                <a:gd name="T97" fmla="*/ 192 h 3245"/>
                <a:gd name="T98" fmla="*/ 1690 w 2380"/>
                <a:gd name="T99" fmla="*/ 96 h 3245"/>
                <a:gd name="T100" fmla="*/ 1480 w 2380"/>
                <a:gd name="T101" fmla="*/ 29 h 3245"/>
                <a:gd name="T102" fmla="*/ 1239 w 2380"/>
                <a:gd name="T103" fmla="*/ 0 h 3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380" h="3245">
                  <a:moveTo>
                    <a:pt x="1172" y="0"/>
                  </a:moveTo>
                  <a:lnTo>
                    <a:pt x="1172" y="0"/>
                  </a:lnTo>
                  <a:lnTo>
                    <a:pt x="1110" y="0"/>
                  </a:lnTo>
                  <a:lnTo>
                    <a:pt x="1044" y="3"/>
                  </a:lnTo>
                  <a:lnTo>
                    <a:pt x="980" y="12"/>
                  </a:lnTo>
                  <a:lnTo>
                    <a:pt x="921" y="22"/>
                  </a:lnTo>
                  <a:lnTo>
                    <a:pt x="861" y="37"/>
                  </a:lnTo>
                  <a:lnTo>
                    <a:pt x="802" y="52"/>
                  </a:lnTo>
                  <a:lnTo>
                    <a:pt x="747" y="71"/>
                  </a:lnTo>
                  <a:lnTo>
                    <a:pt x="696" y="89"/>
                  </a:lnTo>
                  <a:lnTo>
                    <a:pt x="639" y="115"/>
                  </a:lnTo>
                  <a:lnTo>
                    <a:pt x="592" y="140"/>
                  </a:lnTo>
                  <a:lnTo>
                    <a:pt x="540" y="170"/>
                  </a:lnTo>
                  <a:lnTo>
                    <a:pt x="491" y="200"/>
                  </a:lnTo>
                  <a:lnTo>
                    <a:pt x="447" y="234"/>
                  </a:lnTo>
                  <a:lnTo>
                    <a:pt x="399" y="269"/>
                  </a:lnTo>
                  <a:lnTo>
                    <a:pt x="355" y="308"/>
                  </a:lnTo>
                  <a:lnTo>
                    <a:pt x="314" y="348"/>
                  </a:lnTo>
                  <a:lnTo>
                    <a:pt x="314" y="348"/>
                  </a:lnTo>
                  <a:lnTo>
                    <a:pt x="259" y="411"/>
                  </a:lnTo>
                  <a:lnTo>
                    <a:pt x="207" y="473"/>
                  </a:lnTo>
                  <a:lnTo>
                    <a:pt x="166" y="540"/>
                  </a:lnTo>
                  <a:lnTo>
                    <a:pt x="129" y="607"/>
                  </a:lnTo>
                  <a:lnTo>
                    <a:pt x="99" y="678"/>
                  </a:lnTo>
                  <a:lnTo>
                    <a:pt x="74" y="747"/>
                  </a:lnTo>
                  <a:lnTo>
                    <a:pt x="52" y="821"/>
                  </a:lnTo>
                  <a:lnTo>
                    <a:pt x="37" y="900"/>
                  </a:lnTo>
                  <a:lnTo>
                    <a:pt x="22" y="980"/>
                  </a:lnTo>
                  <a:lnTo>
                    <a:pt x="15" y="1063"/>
                  </a:lnTo>
                  <a:lnTo>
                    <a:pt x="7" y="1147"/>
                  </a:lnTo>
                  <a:lnTo>
                    <a:pt x="3" y="1236"/>
                  </a:lnTo>
                  <a:lnTo>
                    <a:pt x="0" y="1421"/>
                  </a:lnTo>
                  <a:lnTo>
                    <a:pt x="0" y="1621"/>
                  </a:lnTo>
                  <a:lnTo>
                    <a:pt x="0" y="1621"/>
                  </a:lnTo>
                  <a:lnTo>
                    <a:pt x="0" y="1821"/>
                  </a:lnTo>
                  <a:lnTo>
                    <a:pt x="3" y="2010"/>
                  </a:lnTo>
                  <a:lnTo>
                    <a:pt x="7" y="2094"/>
                  </a:lnTo>
                  <a:lnTo>
                    <a:pt x="15" y="2183"/>
                  </a:lnTo>
                  <a:lnTo>
                    <a:pt x="22" y="2265"/>
                  </a:lnTo>
                  <a:lnTo>
                    <a:pt x="37" y="2341"/>
                  </a:lnTo>
                  <a:lnTo>
                    <a:pt x="52" y="2419"/>
                  </a:lnTo>
                  <a:lnTo>
                    <a:pt x="74" y="2493"/>
                  </a:lnTo>
                  <a:lnTo>
                    <a:pt x="99" y="2567"/>
                  </a:lnTo>
                  <a:lnTo>
                    <a:pt x="129" y="2637"/>
                  </a:lnTo>
                  <a:lnTo>
                    <a:pt x="166" y="2705"/>
                  </a:lnTo>
                  <a:lnTo>
                    <a:pt x="207" y="2767"/>
                  </a:lnTo>
                  <a:lnTo>
                    <a:pt x="259" y="2833"/>
                  </a:lnTo>
                  <a:lnTo>
                    <a:pt x="314" y="2893"/>
                  </a:lnTo>
                  <a:lnTo>
                    <a:pt x="314" y="2893"/>
                  </a:lnTo>
                  <a:lnTo>
                    <a:pt x="355" y="2933"/>
                  </a:lnTo>
                  <a:lnTo>
                    <a:pt x="399" y="2974"/>
                  </a:lnTo>
                  <a:lnTo>
                    <a:pt x="447" y="3007"/>
                  </a:lnTo>
                  <a:lnTo>
                    <a:pt x="496" y="3041"/>
                  </a:lnTo>
                  <a:lnTo>
                    <a:pt x="543" y="3075"/>
                  </a:lnTo>
                  <a:lnTo>
                    <a:pt x="592" y="3104"/>
                  </a:lnTo>
                  <a:lnTo>
                    <a:pt x="644" y="3130"/>
                  </a:lnTo>
                  <a:lnTo>
                    <a:pt x="696" y="3152"/>
                  </a:lnTo>
                  <a:lnTo>
                    <a:pt x="750" y="3174"/>
                  </a:lnTo>
                  <a:lnTo>
                    <a:pt x="807" y="3193"/>
                  </a:lnTo>
                  <a:lnTo>
                    <a:pt x="866" y="3208"/>
                  </a:lnTo>
                  <a:lnTo>
                    <a:pt x="925" y="3218"/>
                  </a:lnTo>
                  <a:lnTo>
                    <a:pt x="984" y="3229"/>
                  </a:lnTo>
                  <a:lnTo>
                    <a:pt x="1046" y="3238"/>
                  </a:lnTo>
                  <a:lnTo>
                    <a:pt x="1110" y="3241"/>
                  </a:lnTo>
                  <a:lnTo>
                    <a:pt x="1172" y="3244"/>
                  </a:lnTo>
                  <a:lnTo>
                    <a:pt x="1172" y="3244"/>
                  </a:lnTo>
                  <a:lnTo>
                    <a:pt x="1239" y="3241"/>
                  </a:lnTo>
                  <a:lnTo>
                    <a:pt x="1298" y="3238"/>
                  </a:lnTo>
                  <a:lnTo>
                    <a:pt x="1362" y="3233"/>
                  </a:lnTo>
                  <a:lnTo>
                    <a:pt x="1424" y="3223"/>
                  </a:lnTo>
                  <a:lnTo>
                    <a:pt x="1483" y="3211"/>
                  </a:lnTo>
                  <a:lnTo>
                    <a:pt x="1542" y="3196"/>
                  </a:lnTo>
                  <a:lnTo>
                    <a:pt x="1599" y="3181"/>
                  </a:lnTo>
                  <a:lnTo>
                    <a:pt x="1658" y="3159"/>
                  </a:lnTo>
                  <a:lnTo>
                    <a:pt x="1713" y="3137"/>
                  </a:lnTo>
                  <a:lnTo>
                    <a:pt x="1769" y="3110"/>
                  </a:lnTo>
                  <a:lnTo>
                    <a:pt x="1821" y="3081"/>
                  </a:lnTo>
                  <a:lnTo>
                    <a:pt x="1876" y="3048"/>
                  </a:lnTo>
                  <a:lnTo>
                    <a:pt x="1927" y="3011"/>
                  </a:lnTo>
                  <a:lnTo>
                    <a:pt x="1976" y="2971"/>
                  </a:lnTo>
                  <a:lnTo>
                    <a:pt x="2028" y="2927"/>
                  </a:lnTo>
                  <a:lnTo>
                    <a:pt x="2075" y="2882"/>
                  </a:lnTo>
                  <a:lnTo>
                    <a:pt x="2075" y="2882"/>
                  </a:lnTo>
                  <a:lnTo>
                    <a:pt x="2117" y="2838"/>
                  </a:lnTo>
                  <a:lnTo>
                    <a:pt x="2154" y="2789"/>
                  </a:lnTo>
                  <a:lnTo>
                    <a:pt x="2186" y="2745"/>
                  </a:lnTo>
                  <a:lnTo>
                    <a:pt x="2216" y="2693"/>
                  </a:lnTo>
                  <a:lnTo>
                    <a:pt x="2246" y="2645"/>
                  </a:lnTo>
                  <a:lnTo>
                    <a:pt x="2272" y="2592"/>
                  </a:lnTo>
                  <a:lnTo>
                    <a:pt x="2295" y="2537"/>
                  </a:lnTo>
                  <a:lnTo>
                    <a:pt x="2312" y="2478"/>
                  </a:lnTo>
                  <a:lnTo>
                    <a:pt x="2327" y="2419"/>
                  </a:lnTo>
                  <a:lnTo>
                    <a:pt x="2342" y="2355"/>
                  </a:lnTo>
                  <a:lnTo>
                    <a:pt x="2354" y="2291"/>
                  </a:lnTo>
                  <a:lnTo>
                    <a:pt x="2364" y="2223"/>
                  </a:lnTo>
                  <a:lnTo>
                    <a:pt x="2372" y="2149"/>
                  </a:lnTo>
                  <a:lnTo>
                    <a:pt x="2376" y="2072"/>
                  </a:lnTo>
                  <a:lnTo>
                    <a:pt x="2379" y="1909"/>
                  </a:lnTo>
                  <a:lnTo>
                    <a:pt x="2379" y="1443"/>
                  </a:lnTo>
                  <a:lnTo>
                    <a:pt x="1317" y="1443"/>
                  </a:lnTo>
                  <a:lnTo>
                    <a:pt x="1317" y="1961"/>
                  </a:lnTo>
                  <a:lnTo>
                    <a:pt x="1762" y="1961"/>
                  </a:lnTo>
                  <a:lnTo>
                    <a:pt x="1762" y="2084"/>
                  </a:lnTo>
                  <a:lnTo>
                    <a:pt x="1762" y="2084"/>
                  </a:lnTo>
                  <a:lnTo>
                    <a:pt x="1762" y="2146"/>
                  </a:lnTo>
                  <a:lnTo>
                    <a:pt x="1754" y="2202"/>
                  </a:lnTo>
                  <a:lnTo>
                    <a:pt x="1742" y="2262"/>
                  </a:lnTo>
                  <a:lnTo>
                    <a:pt x="1727" y="2315"/>
                  </a:lnTo>
                  <a:lnTo>
                    <a:pt x="1710" y="2367"/>
                  </a:lnTo>
                  <a:lnTo>
                    <a:pt x="1683" y="2415"/>
                  </a:lnTo>
                  <a:lnTo>
                    <a:pt x="1653" y="2463"/>
                  </a:lnTo>
                  <a:lnTo>
                    <a:pt x="1616" y="2508"/>
                  </a:lnTo>
                  <a:lnTo>
                    <a:pt x="1616" y="2508"/>
                  </a:lnTo>
                  <a:lnTo>
                    <a:pt x="1576" y="2548"/>
                  </a:lnTo>
                  <a:lnTo>
                    <a:pt x="1532" y="2582"/>
                  </a:lnTo>
                  <a:lnTo>
                    <a:pt x="1483" y="2616"/>
                  </a:lnTo>
                  <a:lnTo>
                    <a:pt x="1428" y="2641"/>
                  </a:lnTo>
                  <a:lnTo>
                    <a:pt x="1369" y="2660"/>
                  </a:lnTo>
                  <a:lnTo>
                    <a:pt x="1310" y="2675"/>
                  </a:lnTo>
                  <a:lnTo>
                    <a:pt x="1243" y="2685"/>
                  </a:lnTo>
                  <a:lnTo>
                    <a:pt x="1172" y="2685"/>
                  </a:lnTo>
                  <a:lnTo>
                    <a:pt x="1172" y="2685"/>
                  </a:lnTo>
                  <a:lnTo>
                    <a:pt x="1113" y="2685"/>
                  </a:lnTo>
                  <a:lnTo>
                    <a:pt x="1054" y="2675"/>
                  </a:lnTo>
                  <a:lnTo>
                    <a:pt x="995" y="2663"/>
                  </a:lnTo>
                  <a:lnTo>
                    <a:pt x="943" y="2645"/>
                  </a:lnTo>
                  <a:lnTo>
                    <a:pt x="895" y="2619"/>
                  </a:lnTo>
                  <a:lnTo>
                    <a:pt x="851" y="2589"/>
                  </a:lnTo>
                  <a:lnTo>
                    <a:pt x="810" y="2560"/>
                  </a:lnTo>
                  <a:lnTo>
                    <a:pt x="777" y="2523"/>
                  </a:lnTo>
                  <a:lnTo>
                    <a:pt x="777" y="2523"/>
                  </a:lnTo>
                  <a:lnTo>
                    <a:pt x="755" y="2497"/>
                  </a:lnTo>
                  <a:lnTo>
                    <a:pt x="733" y="2471"/>
                  </a:lnTo>
                  <a:lnTo>
                    <a:pt x="718" y="2441"/>
                  </a:lnTo>
                  <a:lnTo>
                    <a:pt x="699" y="2412"/>
                  </a:lnTo>
                  <a:lnTo>
                    <a:pt x="688" y="2379"/>
                  </a:lnTo>
                  <a:lnTo>
                    <a:pt x="673" y="2338"/>
                  </a:lnTo>
                  <a:lnTo>
                    <a:pt x="662" y="2297"/>
                  </a:lnTo>
                  <a:lnTo>
                    <a:pt x="654" y="2253"/>
                  </a:lnTo>
                  <a:lnTo>
                    <a:pt x="639" y="2143"/>
                  </a:lnTo>
                  <a:lnTo>
                    <a:pt x="629" y="2001"/>
                  </a:lnTo>
                  <a:lnTo>
                    <a:pt x="625" y="1832"/>
                  </a:lnTo>
                  <a:lnTo>
                    <a:pt x="622" y="1621"/>
                  </a:lnTo>
                  <a:lnTo>
                    <a:pt x="622" y="1621"/>
                  </a:lnTo>
                  <a:lnTo>
                    <a:pt x="625" y="1413"/>
                  </a:lnTo>
                  <a:lnTo>
                    <a:pt x="629" y="1240"/>
                  </a:lnTo>
                  <a:lnTo>
                    <a:pt x="639" y="1103"/>
                  </a:lnTo>
                  <a:lnTo>
                    <a:pt x="654" y="995"/>
                  </a:lnTo>
                  <a:lnTo>
                    <a:pt x="662" y="947"/>
                  </a:lnTo>
                  <a:lnTo>
                    <a:pt x="673" y="906"/>
                  </a:lnTo>
                  <a:lnTo>
                    <a:pt x="688" y="870"/>
                  </a:lnTo>
                  <a:lnTo>
                    <a:pt x="699" y="836"/>
                  </a:lnTo>
                  <a:lnTo>
                    <a:pt x="718" y="807"/>
                  </a:lnTo>
                  <a:lnTo>
                    <a:pt x="733" y="777"/>
                  </a:lnTo>
                  <a:lnTo>
                    <a:pt x="755" y="752"/>
                  </a:lnTo>
                  <a:lnTo>
                    <a:pt x="777" y="725"/>
                  </a:lnTo>
                  <a:lnTo>
                    <a:pt x="777" y="725"/>
                  </a:lnTo>
                  <a:lnTo>
                    <a:pt x="810" y="688"/>
                  </a:lnTo>
                  <a:lnTo>
                    <a:pt x="851" y="654"/>
                  </a:lnTo>
                  <a:lnTo>
                    <a:pt x="895" y="624"/>
                  </a:lnTo>
                  <a:lnTo>
                    <a:pt x="943" y="604"/>
                  </a:lnTo>
                  <a:lnTo>
                    <a:pt x="995" y="580"/>
                  </a:lnTo>
                  <a:lnTo>
                    <a:pt x="1054" y="565"/>
                  </a:lnTo>
                  <a:lnTo>
                    <a:pt x="1113" y="559"/>
                  </a:lnTo>
                  <a:lnTo>
                    <a:pt x="1172" y="555"/>
                  </a:lnTo>
                  <a:lnTo>
                    <a:pt x="1172" y="555"/>
                  </a:lnTo>
                  <a:lnTo>
                    <a:pt x="1229" y="555"/>
                  </a:lnTo>
                  <a:lnTo>
                    <a:pt x="1276" y="562"/>
                  </a:lnTo>
                  <a:lnTo>
                    <a:pt x="1325" y="570"/>
                  </a:lnTo>
                  <a:lnTo>
                    <a:pt x="1369" y="580"/>
                  </a:lnTo>
                  <a:lnTo>
                    <a:pt x="1414" y="595"/>
                  </a:lnTo>
                  <a:lnTo>
                    <a:pt x="1454" y="610"/>
                  </a:lnTo>
                  <a:lnTo>
                    <a:pt x="1491" y="633"/>
                  </a:lnTo>
                  <a:lnTo>
                    <a:pt x="1528" y="654"/>
                  </a:lnTo>
                  <a:lnTo>
                    <a:pt x="1557" y="681"/>
                  </a:lnTo>
                  <a:lnTo>
                    <a:pt x="1591" y="710"/>
                  </a:lnTo>
                  <a:lnTo>
                    <a:pt x="1616" y="740"/>
                  </a:lnTo>
                  <a:lnTo>
                    <a:pt x="1643" y="777"/>
                  </a:lnTo>
                  <a:lnTo>
                    <a:pt x="1668" y="814"/>
                  </a:lnTo>
                  <a:lnTo>
                    <a:pt x="1688" y="855"/>
                  </a:lnTo>
                  <a:lnTo>
                    <a:pt x="1710" y="895"/>
                  </a:lnTo>
                  <a:lnTo>
                    <a:pt x="1725" y="940"/>
                  </a:lnTo>
                  <a:lnTo>
                    <a:pt x="2361" y="940"/>
                  </a:lnTo>
                  <a:lnTo>
                    <a:pt x="2361" y="940"/>
                  </a:lnTo>
                  <a:lnTo>
                    <a:pt x="2334" y="847"/>
                  </a:lnTo>
                  <a:lnTo>
                    <a:pt x="2305" y="755"/>
                  </a:lnTo>
                  <a:lnTo>
                    <a:pt x="2272" y="666"/>
                  </a:lnTo>
                  <a:lnTo>
                    <a:pt x="2228" y="580"/>
                  </a:lnTo>
                  <a:lnTo>
                    <a:pt x="2179" y="500"/>
                  </a:lnTo>
                  <a:lnTo>
                    <a:pt x="2124" y="422"/>
                  </a:lnTo>
                  <a:lnTo>
                    <a:pt x="2061" y="348"/>
                  </a:lnTo>
                  <a:lnTo>
                    <a:pt x="2024" y="314"/>
                  </a:lnTo>
                  <a:lnTo>
                    <a:pt x="1991" y="281"/>
                  </a:lnTo>
                  <a:lnTo>
                    <a:pt x="1954" y="248"/>
                  </a:lnTo>
                  <a:lnTo>
                    <a:pt x="1913" y="219"/>
                  </a:lnTo>
                  <a:lnTo>
                    <a:pt x="1873" y="192"/>
                  </a:lnTo>
                  <a:lnTo>
                    <a:pt x="1831" y="163"/>
                  </a:lnTo>
                  <a:lnTo>
                    <a:pt x="1784" y="140"/>
                  </a:lnTo>
                  <a:lnTo>
                    <a:pt x="1739" y="115"/>
                  </a:lnTo>
                  <a:lnTo>
                    <a:pt x="1690" y="96"/>
                  </a:lnTo>
                  <a:lnTo>
                    <a:pt x="1639" y="74"/>
                  </a:lnTo>
                  <a:lnTo>
                    <a:pt x="1587" y="59"/>
                  </a:lnTo>
                  <a:lnTo>
                    <a:pt x="1535" y="44"/>
                  </a:lnTo>
                  <a:lnTo>
                    <a:pt x="1480" y="29"/>
                  </a:lnTo>
                  <a:lnTo>
                    <a:pt x="1424" y="18"/>
                  </a:lnTo>
                  <a:lnTo>
                    <a:pt x="1365" y="12"/>
                  </a:lnTo>
                  <a:lnTo>
                    <a:pt x="1303" y="3"/>
                  </a:lnTo>
                  <a:lnTo>
                    <a:pt x="1239" y="0"/>
                  </a:lnTo>
                  <a:lnTo>
                    <a:pt x="1172"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3600">
                <a:solidFill>
                  <a:srgbClr val="000000"/>
                </a:solidFill>
              </a:endParaRPr>
            </a:p>
          </p:txBody>
        </p:sp>
      </p:grpSp>
      <p:sp>
        <p:nvSpPr>
          <p:cNvPr id="34" name="Slide Number Placeholder 5"/>
          <p:cNvSpPr txBox="1">
            <a:spLocks/>
          </p:cNvSpPr>
          <p:nvPr/>
        </p:nvSpPr>
        <p:spPr>
          <a:xfrm>
            <a:off x="372035" y="6356353"/>
            <a:ext cx="4901714"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accent5"/>
                </a:solidFill>
                <a:latin typeface="Microsoft Sans Serif" charset="0"/>
                <a:ea typeface="Microsoft Sans Serif" charset="0"/>
                <a:cs typeface="Microsoft Sans Serif"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defRPr/>
            </a:pPr>
            <a:r>
              <a:rPr lang="en-US" sz="1000" dirty="0">
                <a:solidFill>
                  <a:srgbClr val="FFFFFF"/>
                </a:solidFill>
                <a:latin typeface="Arial" charset="0"/>
                <a:ea typeface="Arial" charset="0"/>
                <a:cs typeface="Arial" charset="0"/>
              </a:rPr>
              <a:t>© 2018 </a:t>
            </a:r>
            <a:r>
              <a:rPr lang="en-US" sz="1000" dirty="0" err="1">
                <a:solidFill>
                  <a:srgbClr val="FFFFFF"/>
                </a:solidFill>
                <a:latin typeface="Arial" charset="0"/>
                <a:ea typeface="Arial" charset="0"/>
                <a:cs typeface="Arial" charset="0"/>
              </a:rPr>
              <a:t>Rightpoint</a:t>
            </a:r>
            <a:r>
              <a:rPr lang="en-US" sz="1000" dirty="0">
                <a:solidFill>
                  <a:srgbClr val="FFFFFF"/>
                </a:solidFill>
                <a:latin typeface="Arial" charset="0"/>
                <a:ea typeface="Arial" charset="0"/>
                <a:cs typeface="Arial" charset="0"/>
              </a:rPr>
              <a:t>. All rights reserved. Confidential.</a:t>
            </a:r>
          </a:p>
        </p:txBody>
      </p:sp>
      <p:grpSp>
        <p:nvGrpSpPr>
          <p:cNvPr id="35" name="Group 34">
            <a:extLst>
              <a:ext uri="{FF2B5EF4-FFF2-40B4-BE49-F238E27FC236}">
                <a16:creationId xmlns:a16="http://schemas.microsoft.com/office/drawing/2014/main" id="{11357E9A-97CB-8F48-8D08-25A23827A440}"/>
              </a:ext>
            </a:extLst>
          </p:cNvPr>
          <p:cNvGrpSpPr/>
          <p:nvPr userDrawn="1"/>
        </p:nvGrpSpPr>
        <p:grpSpPr>
          <a:xfrm>
            <a:off x="423863" y="0"/>
            <a:ext cx="11444766" cy="6858000"/>
            <a:chOff x="423863" y="1060450"/>
            <a:chExt cx="9023350" cy="5407025"/>
          </a:xfrm>
          <a:solidFill>
            <a:srgbClr val="696969"/>
          </a:solidFill>
        </p:grpSpPr>
        <p:sp>
          <p:nvSpPr>
            <p:cNvPr id="36" name="Freeform 35">
              <a:extLst>
                <a:ext uri="{FF2B5EF4-FFF2-40B4-BE49-F238E27FC236}">
                  <a16:creationId xmlns:a16="http://schemas.microsoft.com/office/drawing/2014/main" id="{4C029C8B-EA3C-9F4E-94B4-C59639F01E38}"/>
                </a:ext>
              </a:extLst>
            </p:cNvPr>
            <p:cNvSpPr>
              <a:spLocks noChangeArrowheads="1"/>
            </p:cNvSpPr>
            <p:nvPr userDrawn="1"/>
          </p:nvSpPr>
          <p:spPr bwMode="auto">
            <a:xfrm>
              <a:off x="423863" y="1060450"/>
              <a:ext cx="1089025" cy="1784350"/>
            </a:xfrm>
            <a:custGeom>
              <a:avLst/>
              <a:gdLst>
                <a:gd name="T0" fmla="*/ 1512 w 3025"/>
                <a:gd name="T1" fmla="*/ 4954 h 4955"/>
                <a:gd name="T2" fmla="*/ 0 w 3025"/>
                <a:gd name="T3" fmla="*/ 4954 h 4955"/>
                <a:gd name="T4" fmla="*/ 0 w 3025"/>
                <a:gd name="T5" fmla="*/ 0 h 4955"/>
                <a:gd name="T6" fmla="*/ 3024 w 3025"/>
                <a:gd name="T7" fmla="*/ 0 h 4955"/>
                <a:gd name="T8" fmla="*/ 3024 w 3025"/>
                <a:gd name="T9" fmla="*/ 4954 h 4955"/>
                <a:gd name="T10" fmla="*/ 1512 w 3025"/>
                <a:gd name="T11" fmla="*/ 4954 h 4955"/>
              </a:gdLst>
              <a:ahLst/>
              <a:cxnLst>
                <a:cxn ang="0">
                  <a:pos x="T0" y="T1"/>
                </a:cxn>
                <a:cxn ang="0">
                  <a:pos x="T2" y="T3"/>
                </a:cxn>
                <a:cxn ang="0">
                  <a:pos x="T4" y="T5"/>
                </a:cxn>
                <a:cxn ang="0">
                  <a:pos x="T6" y="T7"/>
                </a:cxn>
                <a:cxn ang="0">
                  <a:pos x="T8" y="T9"/>
                </a:cxn>
                <a:cxn ang="0">
                  <a:pos x="T10" y="T11"/>
                </a:cxn>
              </a:cxnLst>
              <a:rect l="0" t="0" r="r" b="b"/>
              <a:pathLst>
                <a:path w="3025" h="4955">
                  <a:moveTo>
                    <a:pt x="1512" y="4954"/>
                  </a:moveTo>
                  <a:lnTo>
                    <a:pt x="0" y="4954"/>
                  </a:lnTo>
                  <a:lnTo>
                    <a:pt x="0" y="0"/>
                  </a:lnTo>
                  <a:lnTo>
                    <a:pt x="3024" y="0"/>
                  </a:lnTo>
                  <a:lnTo>
                    <a:pt x="3024" y="4954"/>
                  </a:lnTo>
                  <a:lnTo>
                    <a:pt x="1512" y="495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7" name="Freeform 36">
              <a:extLst>
                <a:ext uri="{FF2B5EF4-FFF2-40B4-BE49-F238E27FC236}">
                  <a16:creationId xmlns:a16="http://schemas.microsoft.com/office/drawing/2014/main" id="{C6842150-0D97-264D-9E44-DD0C3B8F8CC9}"/>
                </a:ext>
              </a:extLst>
            </p:cNvPr>
            <p:cNvSpPr>
              <a:spLocks noChangeArrowheads="1"/>
            </p:cNvSpPr>
            <p:nvPr userDrawn="1"/>
          </p:nvSpPr>
          <p:spPr bwMode="auto">
            <a:xfrm>
              <a:off x="2514600" y="1060450"/>
              <a:ext cx="2135188" cy="1784350"/>
            </a:xfrm>
            <a:custGeom>
              <a:avLst/>
              <a:gdLst>
                <a:gd name="T0" fmla="*/ 0 w 5931"/>
                <a:gd name="T1" fmla="*/ 0 h 4955"/>
                <a:gd name="T2" fmla="*/ 2421 w 5931"/>
                <a:gd name="T3" fmla="*/ 4954 h 4955"/>
                <a:gd name="T4" fmla="*/ 5930 w 5931"/>
                <a:gd name="T5" fmla="*/ 4954 h 4955"/>
                <a:gd name="T6" fmla="*/ 3364 w 5931"/>
                <a:gd name="T7" fmla="*/ 0 h 4955"/>
                <a:gd name="T8" fmla="*/ 0 w 5931"/>
                <a:gd name="T9" fmla="*/ 0 h 4955"/>
              </a:gdLst>
              <a:ahLst/>
              <a:cxnLst>
                <a:cxn ang="0">
                  <a:pos x="T0" y="T1"/>
                </a:cxn>
                <a:cxn ang="0">
                  <a:pos x="T2" y="T3"/>
                </a:cxn>
                <a:cxn ang="0">
                  <a:pos x="T4" y="T5"/>
                </a:cxn>
                <a:cxn ang="0">
                  <a:pos x="T6" y="T7"/>
                </a:cxn>
                <a:cxn ang="0">
                  <a:pos x="T8" y="T9"/>
                </a:cxn>
              </a:cxnLst>
              <a:rect l="0" t="0" r="r" b="b"/>
              <a:pathLst>
                <a:path w="5931" h="4955">
                  <a:moveTo>
                    <a:pt x="0" y="0"/>
                  </a:moveTo>
                  <a:lnTo>
                    <a:pt x="2421" y="4954"/>
                  </a:lnTo>
                  <a:lnTo>
                    <a:pt x="5930" y="4954"/>
                  </a:lnTo>
                  <a:lnTo>
                    <a:pt x="3364" y="0"/>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8" name="Freeform 37">
              <a:extLst>
                <a:ext uri="{FF2B5EF4-FFF2-40B4-BE49-F238E27FC236}">
                  <a16:creationId xmlns:a16="http://schemas.microsoft.com/office/drawing/2014/main" id="{B6E4C7E8-4F66-284D-8695-73FBD6A87237}"/>
                </a:ext>
              </a:extLst>
            </p:cNvPr>
            <p:cNvSpPr>
              <a:spLocks noChangeArrowheads="1"/>
            </p:cNvSpPr>
            <p:nvPr userDrawn="1"/>
          </p:nvSpPr>
          <p:spPr bwMode="auto">
            <a:xfrm>
              <a:off x="423863" y="4030663"/>
              <a:ext cx="3708400" cy="1047750"/>
            </a:xfrm>
            <a:custGeom>
              <a:avLst/>
              <a:gdLst>
                <a:gd name="T0" fmla="*/ 0 w 10300"/>
                <a:gd name="T1" fmla="*/ 2910 h 2911"/>
                <a:gd name="T2" fmla="*/ 10299 w 10300"/>
                <a:gd name="T3" fmla="*/ 2910 h 2911"/>
                <a:gd name="T4" fmla="*/ 10299 w 10300"/>
                <a:gd name="T5" fmla="*/ 0 h 2911"/>
                <a:gd name="T6" fmla="*/ 0 w 10300"/>
                <a:gd name="T7" fmla="*/ 0 h 2911"/>
                <a:gd name="T8" fmla="*/ 0 w 10300"/>
                <a:gd name="T9" fmla="*/ 2910 h 2911"/>
              </a:gdLst>
              <a:ahLst/>
              <a:cxnLst>
                <a:cxn ang="0">
                  <a:pos x="T0" y="T1"/>
                </a:cxn>
                <a:cxn ang="0">
                  <a:pos x="T2" y="T3"/>
                </a:cxn>
                <a:cxn ang="0">
                  <a:pos x="T4" y="T5"/>
                </a:cxn>
                <a:cxn ang="0">
                  <a:pos x="T6" y="T7"/>
                </a:cxn>
                <a:cxn ang="0">
                  <a:pos x="T8" y="T9"/>
                </a:cxn>
              </a:cxnLst>
              <a:rect l="0" t="0" r="r" b="b"/>
              <a:pathLst>
                <a:path w="10300" h="2911">
                  <a:moveTo>
                    <a:pt x="0" y="2910"/>
                  </a:moveTo>
                  <a:lnTo>
                    <a:pt x="10299" y="2910"/>
                  </a:lnTo>
                  <a:lnTo>
                    <a:pt x="10299" y="0"/>
                  </a:lnTo>
                  <a:lnTo>
                    <a:pt x="0" y="0"/>
                  </a:lnTo>
                  <a:lnTo>
                    <a:pt x="0" y="291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9" name="Freeform 38">
              <a:extLst>
                <a:ext uri="{FF2B5EF4-FFF2-40B4-BE49-F238E27FC236}">
                  <a16:creationId xmlns:a16="http://schemas.microsoft.com/office/drawing/2014/main" id="{765E8F66-A4C7-664E-8AED-0722F910AA91}"/>
                </a:ext>
              </a:extLst>
            </p:cNvPr>
            <p:cNvSpPr>
              <a:spLocks noChangeArrowheads="1"/>
            </p:cNvSpPr>
            <p:nvPr userDrawn="1"/>
          </p:nvSpPr>
          <p:spPr bwMode="auto">
            <a:xfrm>
              <a:off x="5440363" y="4030663"/>
              <a:ext cx="4006850" cy="2436812"/>
            </a:xfrm>
            <a:custGeom>
              <a:avLst/>
              <a:gdLst>
                <a:gd name="T0" fmla="*/ 3029 w 11132"/>
                <a:gd name="T1" fmla="*/ 2698 h 6769"/>
                <a:gd name="T2" fmla="*/ 5987 w 11132"/>
                <a:gd name="T3" fmla="*/ 2706 h 6769"/>
                <a:gd name="T4" fmla="*/ 6233 w 11132"/>
                <a:gd name="T5" fmla="*/ 2720 h 6769"/>
                <a:gd name="T6" fmla="*/ 6467 w 11132"/>
                <a:gd name="T7" fmla="*/ 2760 h 6769"/>
                <a:gd name="T8" fmla="*/ 6684 w 11132"/>
                <a:gd name="T9" fmla="*/ 2821 h 6769"/>
                <a:gd name="T10" fmla="*/ 6891 w 11132"/>
                <a:gd name="T11" fmla="*/ 2895 h 6769"/>
                <a:gd name="T12" fmla="*/ 7080 w 11132"/>
                <a:gd name="T13" fmla="*/ 2989 h 6769"/>
                <a:gd name="T14" fmla="*/ 7260 w 11132"/>
                <a:gd name="T15" fmla="*/ 3100 h 6769"/>
                <a:gd name="T16" fmla="*/ 7420 w 11132"/>
                <a:gd name="T17" fmla="*/ 3223 h 6769"/>
                <a:gd name="T18" fmla="*/ 7565 w 11132"/>
                <a:gd name="T19" fmla="*/ 3368 h 6769"/>
                <a:gd name="T20" fmla="*/ 7693 w 11132"/>
                <a:gd name="T21" fmla="*/ 3518 h 6769"/>
                <a:gd name="T22" fmla="*/ 7811 w 11132"/>
                <a:gd name="T23" fmla="*/ 3693 h 6769"/>
                <a:gd name="T24" fmla="*/ 7905 w 11132"/>
                <a:gd name="T25" fmla="*/ 3870 h 6769"/>
                <a:gd name="T26" fmla="*/ 7979 w 11132"/>
                <a:gd name="T27" fmla="*/ 4065 h 6769"/>
                <a:gd name="T28" fmla="*/ 8041 w 11132"/>
                <a:gd name="T29" fmla="*/ 4272 h 6769"/>
                <a:gd name="T30" fmla="*/ 8080 w 11132"/>
                <a:gd name="T31" fmla="*/ 4491 h 6769"/>
                <a:gd name="T32" fmla="*/ 8102 w 11132"/>
                <a:gd name="T33" fmla="*/ 4717 h 6769"/>
                <a:gd name="T34" fmla="*/ 8102 w 11132"/>
                <a:gd name="T35" fmla="*/ 4954 h 6769"/>
                <a:gd name="T36" fmla="*/ 8080 w 11132"/>
                <a:gd name="T37" fmla="*/ 5175 h 6769"/>
                <a:gd name="T38" fmla="*/ 8041 w 11132"/>
                <a:gd name="T39" fmla="*/ 5392 h 6769"/>
                <a:gd name="T40" fmla="*/ 7979 w 11132"/>
                <a:gd name="T41" fmla="*/ 5599 h 6769"/>
                <a:gd name="T42" fmla="*/ 7905 w 11132"/>
                <a:gd name="T43" fmla="*/ 5788 h 6769"/>
                <a:gd name="T44" fmla="*/ 7811 w 11132"/>
                <a:gd name="T45" fmla="*/ 5973 h 6769"/>
                <a:gd name="T46" fmla="*/ 7693 w 11132"/>
                <a:gd name="T47" fmla="*/ 6141 h 6769"/>
                <a:gd name="T48" fmla="*/ 7565 w 11132"/>
                <a:gd name="T49" fmla="*/ 6291 h 6769"/>
                <a:gd name="T50" fmla="*/ 7420 w 11132"/>
                <a:gd name="T51" fmla="*/ 6431 h 6769"/>
                <a:gd name="T52" fmla="*/ 7260 w 11132"/>
                <a:gd name="T53" fmla="*/ 6554 h 6769"/>
                <a:gd name="T54" fmla="*/ 7080 w 11132"/>
                <a:gd name="T55" fmla="*/ 6665 h 6769"/>
                <a:gd name="T56" fmla="*/ 6891 w 11132"/>
                <a:gd name="T57" fmla="*/ 6754 h 6769"/>
                <a:gd name="T58" fmla="*/ 10749 w 11132"/>
                <a:gd name="T59" fmla="*/ 6768 h 6769"/>
                <a:gd name="T60" fmla="*/ 10863 w 11132"/>
                <a:gd name="T61" fmla="*/ 6480 h 6769"/>
                <a:gd name="T62" fmla="*/ 10991 w 11132"/>
                <a:gd name="T63" fmla="*/ 6030 h 6769"/>
                <a:gd name="T64" fmla="*/ 11079 w 11132"/>
                <a:gd name="T65" fmla="*/ 5559 h 6769"/>
                <a:gd name="T66" fmla="*/ 11124 w 11132"/>
                <a:gd name="T67" fmla="*/ 5082 h 6769"/>
                <a:gd name="T68" fmla="*/ 11124 w 11132"/>
                <a:gd name="T69" fmla="*/ 4589 h 6769"/>
                <a:gd name="T70" fmla="*/ 11079 w 11132"/>
                <a:gd name="T71" fmla="*/ 4104 h 6769"/>
                <a:gd name="T72" fmla="*/ 10991 w 11132"/>
                <a:gd name="T73" fmla="*/ 3636 h 6769"/>
                <a:gd name="T74" fmla="*/ 10863 w 11132"/>
                <a:gd name="T75" fmla="*/ 3183 h 6769"/>
                <a:gd name="T76" fmla="*/ 10690 w 11132"/>
                <a:gd name="T77" fmla="*/ 2755 h 6769"/>
                <a:gd name="T78" fmla="*/ 10478 w 11132"/>
                <a:gd name="T79" fmla="*/ 2341 h 6769"/>
                <a:gd name="T80" fmla="*/ 10220 w 11132"/>
                <a:gd name="T81" fmla="*/ 1957 h 6769"/>
                <a:gd name="T82" fmla="*/ 9932 w 11132"/>
                <a:gd name="T83" fmla="*/ 1600 h 6769"/>
                <a:gd name="T84" fmla="*/ 9602 w 11132"/>
                <a:gd name="T85" fmla="*/ 1270 h 6769"/>
                <a:gd name="T86" fmla="*/ 9232 w 11132"/>
                <a:gd name="T87" fmla="*/ 970 h 6769"/>
                <a:gd name="T88" fmla="*/ 8831 w 11132"/>
                <a:gd name="T89" fmla="*/ 709 h 6769"/>
                <a:gd name="T90" fmla="*/ 8390 w 11132"/>
                <a:gd name="T91" fmla="*/ 485 h 6769"/>
                <a:gd name="T92" fmla="*/ 7922 w 11132"/>
                <a:gd name="T93" fmla="*/ 295 h 6769"/>
                <a:gd name="T94" fmla="*/ 7415 w 11132"/>
                <a:gd name="T95" fmla="*/ 155 h 6769"/>
                <a:gd name="T96" fmla="*/ 6878 w 11132"/>
                <a:gd name="T97" fmla="*/ 56 h 6769"/>
                <a:gd name="T98" fmla="*/ 6309 w 11132"/>
                <a:gd name="T99" fmla="*/ 4 h 6769"/>
                <a:gd name="T100" fmla="*/ 0 w 11132"/>
                <a:gd name="T101" fmla="*/ 0 h 6769"/>
                <a:gd name="T102" fmla="*/ 3029 w 11132"/>
                <a:gd name="T103" fmla="*/ 6768 h 67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1132" h="6769">
                  <a:moveTo>
                    <a:pt x="3029" y="6768"/>
                  </a:moveTo>
                  <a:lnTo>
                    <a:pt x="3029" y="2698"/>
                  </a:lnTo>
                  <a:lnTo>
                    <a:pt x="5859" y="2698"/>
                  </a:lnTo>
                  <a:lnTo>
                    <a:pt x="5987" y="2706"/>
                  </a:lnTo>
                  <a:lnTo>
                    <a:pt x="6110" y="2711"/>
                  </a:lnTo>
                  <a:lnTo>
                    <a:pt x="6233" y="2720"/>
                  </a:lnTo>
                  <a:lnTo>
                    <a:pt x="6349" y="2738"/>
                  </a:lnTo>
                  <a:lnTo>
                    <a:pt x="6467" y="2760"/>
                  </a:lnTo>
                  <a:lnTo>
                    <a:pt x="6578" y="2789"/>
                  </a:lnTo>
                  <a:lnTo>
                    <a:pt x="6684" y="2821"/>
                  </a:lnTo>
                  <a:lnTo>
                    <a:pt x="6790" y="2856"/>
                  </a:lnTo>
                  <a:lnTo>
                    <a:pt x="6891" y="2895"/>
                  </a:lnTo>
                  <a:lnTo>
                    <a:pt x="6987" y="2940"/>
                  </a:lnTo>
                  <a:lnTo>
                    <a:pt x="7080" y="2989"/>
                  </a:lnTo>
                  <a:lnTo>
                    <a:pt x="7169" y="3045"/>
                  </a:lnTo>
                  <a:lnTo>
                    <a:pt x="7260" y="3100"/>
                  </a:lnTo>
                  <a:lnTo>
                    <a:pt x="7344" y="3161"/>
                  </a:lnTo>
                  <a:lnTo>
                    <a:pt x="7420" y="3223"/>
                  </a:lnTo>
                  <a:lnTo>
                    <a:pt x="7494" y="3297"/>
                  </a:lnTo>
                  <a:lnTo>
                    <a:pt x="7565" y="3368"/>
                  </a:lnTo>
                  <a:lnTo>
                    <a:pt x="7632" y="3442"/>
                  </a:lnTo>
                  <a:lnTo>
                    <a:pt x="7693" y="3518"/>
                  </a:lnTo>
                  <a:lnTo>
                    <a:pt x="7755" y="3602"/>
                  </a:lnTo>
                  <a:lnTo>
                    <a:pt x="7811" y="3693"/>
                  </a:lnTo>
                  <a:lnTo>
                    <a:pt x="7861" y="3782"/>
                  </a:lnTo>
                  <a:lnTo>
                    <a:pt x="7905" y="3870"/>
                  </a:lnTo>
                  <a:lnTo>
                    <a:pt x="7944" y="3971"/>
                  </a:lnTo>
                  <a:lnTo>
                    <a:pt x="7979" y="4065"/>
                  </a:lnTo>
                  <a:lnTo>
                    <a:pt x="8011" y="4166"/>
                  </a:lnTo>
                  <a:lnTo>
                    <a:pt x="8041" y="4272"/>
                  </a:lnTo>
                  <a:lnTo>
                    <a:pt x="8063" y="4378"/>
                  </a:lnTo>
                  <a:lnTo>
                    <a:pt x="8080" y="4491"/>
                  </a:lnTo>
                  <a:lnTo>
                    <a:pt x="8090" y="4602"/>
                  </a:lnTo>
                  <a:lnTo>
                    <a:pt x="8102" y="4717"/>
                  </a:lnTo>
                  <a:lnTo>
                    <a:pt x="8102" y="4836"/>
                  </a:lnTo>
                  <a:lnTo>
                    <a:pt x="8102" y="4954"/>
                  </a:lnTo>
                  <a:lnTo>
                    <a:pt x="8090" y="5065"/>
                  </a:lnTo>
                  <a:lnTo>
                    <a:pt x="8080" y="5175"/>
                  </a:lnTo>
                  <a:lnTo>
                    <a:pt x="8063" y="5286"/>
                  </a:lnTo>
                  <a:lnTo>
                    <a:pt x="8041" y="5392"/>
                  </a:lnTo>
                  <a:lnTo>
                    <a:pt x="8011" y="5500"/>
                  </a:lnTo>
                  <a:lnTo>
                    <a:pt x="7979" y="5599"/>
                  </a:lnTo>
                  <a:lnTo>
                    <a:pt x="7944" y="5695"/>
                  </a:lnTo>
                  <a:lnTo>
                    <a:pt x="7905" y="5788"/>
                  </a:lnTo>
                  <a:lnTo>
                    <a:pt x="7861" y="5884"/>
                  </a:lnTo>
                  <a:lnTo>
                    <a:pt x="7811" y="5973"/>
                  </a:lnTo>
                  <a:lnTo>
                    <a:pt x="7755" y="6057"/>
                  </a:lnTo>
                  <a:lnTo>
                    <a:pt x="7693" y="6141"/>
                  </a:lnTo>
                  <a:lnTo>
                    <a:pt x="7632" y="6219"/>
                  </a:lnTo>
                  <a:lnTo>
                    <a:pt x="7565" y="6291"/>
                  </a:lnTo>
                  <a:lnTo>
                    <a:pt x="7494" y="6365"/>
                  </a:lnTo>
                  <a:lnTo>
                    <a:pt x="7420" y="6431"/>
                  </a:lnTo>
                  <a:lnTo>
                    <a:pt x="7344" y="6498"/>
                  </a:lnTo>
                  <a:lnTo>
                    <a:pt x="7260" y="6554"/>
                  </a:lnTo>
                  <a:lnTo>
                    <a:pt x="7169" y="6608"/>
                  </a:lnTo>
                  <a:lnTo>
                    <a:pt x="7080" y="6665"/>
                  </a:lnTo>
                  <a:lnTo>
                    <a:pt x="6987" y="6709"/>
                  </a:lnTo>
                  <a:lnTo>
                    <a:pt x="6891" y="6754"/>
                  </a:lnTo>
                  <a:lnTo>
                    <a:pt x="6854" y="6768"/>
                  </a:lnTo>
                  <a:lnTo>
                    <a:pt x="10749" y="6768"/>
                  </a:lnTo>
                  <a:lnTo>
                    <a:pt x="10779" y="6699"/>
                  </a:lnTo>
                  <a:lnTo>
                    <a:pt x="10863" y="6480"/>
                  </a:lnTo>
                  <a:lnTo>
                    <a:pt x="10929" y="6259"/>
                  </a:lnTo>
                  <a:lnTo>
                    <a:pt x="10991" y="6030"/>
                  </a:lnTo>
                  <a:lnTo>
                    <a:pt x="11040" y="5801"/>
                  </a:lnTo>
                  <a:lnTo>
                    <a:pt x="11079" y="5559"/>
                  </a:lnTo>
                  <a:lnTo>
                    <a:pt x="11109" y="5321"/>
                  </a:lnTo>
                  <a:lnTo>
                    <a:pt x="11124" y="5082"/>
                  </a:lnTo>
                  <a:lnTo>
                    <a:pt x="11131" y="4836"/>
                  </a:lnTo>
                  <a:lnTo>
                    <a:pt x="11124" y="4589"/>
                  </a:lnTo>
                  <a:lnTo>
                    <a:pt x="11109" y="4346"/>
                  </a:lnTo>
                  <a:lnTo>
                    <a:pt x="11079" y="4104"/>
                  </a:lnTo>
                  <a:lnTo>
                    <a:pt x="11040" y="3870"/>
                  </a:lnTo>
                  <a:lnTo>
                    <a:pt x="10991" y="3636"/>
                  </a:lnTo>
                  <a:lnTo>
                    <a:pt x="10929" y="3407"/>
                  </a:lnTo>
                  <a:lnTo>
                    <a:pt x="10863" y="3183"/>
                  </a:lnTo>
                  <a:lnTo>
                    <a:pt x="10779" y="2967"/>
                  </a:lnTo>
                  <a:lnTo>
                    <a:pt x="10690" y="2755"/>
                  </a:lnTo>
                  <a:lnTo>
                    <a:pt x="10589" y="2543"/>
                  </a:lnTo>
                  <a:lnTo>
                    <a:pt x="10478" y="2341"/>
                  </a:lnTo>
                  <a:lnTo>
                    <a:pt x="10355" y="2147"/>
                  </a:lnTo>
                  <a:lnTo>
                    <a:pt x="10220" y="1957"/>
                  </a:lnTo>
                  <a:lnTo>
                    <a:pt x="10082" y="1772"/>
                  </a:lnTo>
                  <a:lnTo>
                    <a:pt x="9932" y="1600"/>
                  </a:lnTo>
                  <a:lnTo>
                    <a:pt x="9769" y="1428"/>
                  </a:lnTo>
                  <a:lnTo>
                    <a:pt x="9602" y="1270"/>
                  </a:lnTo>
                  <a:lnTo>
                    <a:pt x="9422" y="1115"/>
                  </a:lnTo>
                  <a:lnTo>
                    <a:pt x="9232" y="970"/>
                  </a:lnTo>
                  <a:lnTo>
                    <a:pt x="9038" y="837"/>
                  </a:lnTo>
                  <a:lnTo>
                    <a:pt x="8831" y="709"/>
                  </a:lnTo>
                  <a:lnTo>
                    <a:pt x="8614" y="590"/>
                  </a:lnTo>
                  <a:lnTo>
                    <a:pt x="8390" y="485"/>
                  </a:lnTo>
                  <a:lnTo>
                    <a:pt x="8164" y="384"/>
                  </a:lnTo>
                  <a:lnTo>
                    <a:pt x="7922" y="295"/>
                  </a:lnTo>
                  <a:lnTo>
                    <a:pt x="7671" y="224"/>
                  </a:lnTo>
                  <a:lnTo>
                    <a:pt x="7415" y="155"/>
                  </a:lnTo>
                  <a:lnTo>
                    <a:pt x="7152" y="100"/>
                  </a:lnTo>
                  <a:lnTo>
                    <a:pt x="6878" y="56"/>
                  </a:lnTo>
                  <a:lnTo>
                    <a:pt x="6595" y="27"/>
                  </a:lnTo>
                  <a:lnTo>
                    <a:pt x="6309" y="4"/>
                  </a:lnTo>
                  <a:lnTo>
                    <a:pt x="6009" y="0"/>
                  </a:lnTo>
                  <a:lnTo>
                    <a:pt x="0" y="0"/>
                  </a:lnTo>
                  <a:lnTo>
                    <a:pt x="0" y="6768"/>
                  </a:lnTo>
                  <a:lnTo>
                    <a:pt x="3029" y="676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0" name="Freeform 39">
              <a:extLst>
                <a:ext uri="{FF2B5EF4-FFF2-40B4-BE49-F238E27FC236}">
                  <a16:creationId xmlns:a16="http://schemas.microsoft.com/office/drawing/2014/main" id="{EBC50393-45AE-5344-88BD-90910A7D56C7}"/>
                </a:ext>
              </a:extLst>
            </p:cNvPr>
            <p:cNvSpPr>
              <a:spLocks noChangeArrowheads="1"/>
            </p:cNvSpPr>
            <p:nvPr userDrawn="1"/>
          </p:nvSpPr>
          <p:spPr bwMode="auto">
            <a:xfrm>
              <a:off x="5440363" y="1060450"/>
              <a:ext cx="1090612" cy="1784350"/>
            </a:xfrm>
            <a:custGeom>
              <a:avLst/>
              <a:gdLst>
                <a:gd name="T0" fmla="*/ 1515 w 3030"/>
                <a:gd name="T1" fmla="*/ 4954 h 4955"/>
                <a:gd name="T2" fmla="*/ 0 w 3030"/>
                <a:gd name="T3" fmla="*/ 4954 h 4955"/>
                <a:gd name="T4" fmla="*/ 0 w 3030"/>
                <a:gd name="T5" fmla="*/ 0 h 4955"/>
                <a:gd name="T6" fmla="*/ 3029 w 3030"/>
                <a:gd name="T7" fmla="*/ 0 h 4955"/>
                <a:gd name="T8" fmla="*/ 3029 w 3030"/>
                <a:gd name="T9" fmla="*/ 4954 h 4955"/>
                <a:gd name="T10" fmla="*/ 1515 w 3030"/>
                <a:gd name="T11" fmla="*/ 4954 h 4955"/>
              </a:gdLst>
              <a:ahLst/>
              <a:cxnLst>
                <a:cxn ang="0">
                  <a:pos x="T0" y="T1"/>
                </a:cxn>
                <a:cxn ang="0">
                  <a:pos x="T2" y="T3"/>
                </a:cxn>
                <a:cxn ang="0">
                  <a:pos x="T4" y="T5"/>
                </a:cxn>
                <a:cxn ang="0">
                  <a:pos x="T6" y="T7"/>
                </a:cxn>
                <a:cxn ang="0">
                  <a:pos x="T8" y="T9"/>
                </a:cxn>
                <a:cxn ang="0">
                  <a:pos x="T10" y="T11"/>
                </a:cxn>
              </a:cxnLst>
              <a:rect l="0" t="0" r="r" b="b"/>
              <a:pathLst>
                <a:path w="3030" h="4955">
                  <a:moveTo>
                    <a:pt x="1515" y="4954"/>
                  </a:moveTo>
                  <a:lnTo>
                    <a:pt x="0" y="4954"/>
                  </a:lnTo>
                  <a:lnTo>
                    <a:pt x="0" y="0"/>
                  </a:lnTo>
                  <a:lnTo>
                    <a:pt x="3029" y="0"/>
                  </a:lnTo>
                  <a:lnTo>
                    <a:pt x="3029" y="4954"/>
                  </a:lnTo>
                  <a:lnTo>
                    <a:pt x="1515" y="495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grpSp>
        <p:nvGrpSpPr>
          <p:cNvPr id="41" name="Group 40">
            <a:extLst>
              <a:ext uri="{FF2B5EF4-FFF2-40B4-BE49-F238E27FC236}">
                <a16:creationId xmlns:a16="http://schemas.microsoft.com/office/drawing/2014/main" id="{431974E6-B040-5D46-9F72-9B02553B578B}"/>
              </a:ext>
            </a:extLst>
          </p:cNvPr>
          <p:cNvGrpSpPr/>
          <p:nvPr userDrawn="1"/>
        </p:nvGrpSpPr>
        <p:grpSpPr>
          <a:xfrm>
            <a:off x="10038661" y="308355"/>
            <a:ext cx="1829968" cy="312550"/>
            <a:chOff x="185738" y="2941638"/>
            <a:chExt cx="9740900" cy="1663700"/>
          </a:xfrm>
          <a:solidFill>
            <a:schemeClr val="bg1"/>
          </a:solidFill>
        </p:grpSpPr>
        <p:sp>
          <p:nvSpPr>
            <p:cNvPr id="42" name="Freeform 41">
              <a:extLst>
                <a:ext uri="{FF2B5EF4-FFF2-40B4-BE49-F238E27FC236}">
                  <a16:creationId xmlns:a16="http://schemas.microsoft.com/office/drawing/2014/main" id="{65EB33FB-3362-5B47-BC50-4A79E43E1F94}"/>
                </a:ext>
              </a:extLst>
            </p:cNvPr>
            <p:cNvSpPr>
              <a:spLocks noChangeArrowheads="1"/>
            </p:cNvSpPr>
            <p:nvPr userDrawn="1"/>
          </p:nvSpPr>
          <p:spPr bwMode="auto">
            <a:xfrm>
              <a:off x="185738" y="2951163"/>
              <a:ext cx="869950" cy="1149350"/>
            </a:xfrm>
            <a:custGeom>
              <a:avLst/>
              <a:gdLst>
                <a:gd name="T0" fmla="*/ 1073 w 2416"/>
                <a:gd name="T1" fmla="*/ 1916 h 3192"/>
                <a:gd name="T2" fmla="*/ 625 w 2416"/>
                <a:gd name="T3" fmla="*/ 3188 h 3192"/>
                <a:gd name="T4" fmla="*/ 0 w 2416"/>
                <a:gd name="T5" fmla="*/ 0 h 3192"/>
                <a:gd name="T6" fmla="*/ 1251 w 2416"/>
                <a:gd name="T7" fmla="*/ 0 h 3192"/>
                <a:gd name="T8" fmla="*/ 1369 w 2416"/>
                <a:gd name="T9" fmla="*/ 3 h 3192"/>
                <a:gd name="T10" fmla="*/ 1485 w 2416"/>
                <a:gd name="T11" fmla="*/ 23 h 3192"/>
                <a:gd name="T12" fmla="*/ 1589 w 2416"/>
                <a:gd name="T13" fmla="*/ 46 h 3192"/>
                <a:gd name="T14" fmla="*/ 1688 w 2416"/>
                <a:gd name="T15" fmla="*/ 79 h 3192"/>
                <a:gd name="T16" fmla="*/ 1780 w 2416"/>
                <a:gd name="T17" fmla="*/ 119 h 3192"/>
                <a:gd name="T18" fmla="*/ 1865 w 2416"/>
                <a:gd name="T19" fmla="*/ 172 h 3192"/>
                <a:gd name="T20" fmla="*/ 1944 w 2416"/>
                <a:gd name="T21" fmla="*/ 228 h 3192"/>
                <a:gd name="T22" fmla="*/ 2013 w 2416"/>
                <a:gd name="T23" fmla="*/ 291 h 3192"/>
                <a:gd name="T24" fmla="*/ 2076 w 2416"/>
                <a:gd name="T25" fmla="*/ 360 h 3192"/>
                <a:gd name="T26" fmla="*/ 2132 w 2416"/>
                <a:gd name="T27" fmla="*/ 434 h 3192"/>
                <a:gd name="T28" fmla="*/ 2181 w 2416"/>
                <a:gd name="T29" fmla="*/ 517 h 3192"/>
                <a:gd name="T30" fmla="*/ 2216 w 2416"/>
                <a:gd name="T31" fmla="*/ 603 h 3192"/>
                <a:gd name="T32" fmla="*/ 2246 w 2416"/>
                <a:gd name="T33" fmla="*/ 692 h 3192"/>
                <a:gd name="T34" fmla="*/ 2268 w 2416"/>
                <a:gd name="T35" fmla="*/ 783 h 3192"/>
                <a:gd name="T36" fmla="*/ 2283 w 2416"/>
                <a:gd name="T37" fmla="*/ 878 h 3192"/>
                <a:gd name="T38" fmla="*/ 2286 w 2416"/>
                <a:gd name="T39" fmla="*/ 977 h 3192"/>
                <a:gd name="T40" fmla="*/ 2283 w 2416"/>
                <a:gd name="T41" fmla="*/ 1059 h 3192"/>
                <a:gd name="T42" fmla="*/ 2261 w 2416"/>
                <a:gd name="T43" fmla="*/ 1210 h 3192"/>
                <a:gd name="T44" fmla="*/ 2212 w 2416"/>
                <a:gd name="T45" fmla="*/ 1347 h 3192"/>
                <a:gd name="T46" fmla="*/ 2150 w 2416"/>
                <a:gd name="T47" fmla="*/ 1469 h 3192"/>
                <a:gd name="T48" fmla="*/ 2068 w 2416"/>
                <a:gd name="T49" fmla="*/ 1572 h 3192"/>
                <a:gd name="T50" fmla="*/ 1976 w 2416"/>
                <a:gd name="T51" fmla="*/ 1661 h 3192"/>
                <a:gd name="T52" fmla="*/ 1873 w 2416"/>
                <a:gd name="T53" fmla="*/ 1735 h 3192"/>
                <a:gd name="T54" fmla="*/ 1760 w 2416"/>
                <a:gd name="T55" fmla="*/ 1792 h 3192"/>
                <a:gd name="T56" fmla="*/ 2415 w 2416"/>
                <a:gd name="T57" fmla="*/ 3191 h 3192"/>
                <a:gd name="T58" fmla="*/ 1695 w 2416"/>
                <a:gd name="T59" fmla="*/ 3188 h 3192"/>
                <a:gd name="T60" fmla="*/ 625 w 2416"/>
                <a:gd name="T61" fmla="*/ 554 h 3192"/>
                <a:gd name="T62" fmla="*/ 1210 w 2416"/>
                <a:gd name="T63" fmla="*/ 1398 h 3192"/>
                <a:gd name="T64" fmla="*/ 1261 w 2416"/>
                <a:gd name="T65" fmla="*/ 1395 h 3192"/>
                <a:gd name="T66" fmla="*/ 1353 w 2416"/>
                <a:gd name="T67" fmla="*/ 1380 h 3192"/>
                <a:gd name="T68" fmla="*/ 1435 w 2416"/>
                <a:gd name="T69" fmla="*/ 1350 h 3192"/>
                <a:gd name="T70" fmla="*/ 1509 w 2416"/>
                <a:gd name="T71" fmla="*/ 1306 h 3192"/>
                <a:gd name="T72" fmla="*/ 1568 w 2416"/>
                <a:gd name="T73" fmla="*/ 1250 h 3192"/>
                <a:gd name="T74" fmla="*/ 1612 w 2416"/>
                <a:gd name="T75" fmla="*/ 1185 h 3192"/>
                <a:gd name="T76" fmla="*/ 1645 w 2416"/>
                <a:gd name="T77" fmla="*/ 1106 h 3192"/>
                <a:gd name="T78" fmla="*/ 1660 w 2416"/>
                <a:gd name="T79" fmla="*/ 1020 h 3192"/>
                <a:gd name="T80" fmla="*/ 1663 w 2416"/>
                <a:gd name="T81" fmla="*/ 976 h 3192"/>
                <a:gd name="T82" fmla="*/ 1652 w 2416"/>
                <a:gd name="T83" fmla="*/ 887 h 3192"/>
                <a:gd name="T84" fmla="*/ 1630 w 2416"/>
                <a:gd name="T85" fmla="*/ 804 h 3192"/>
                <a:gd name="T86" fmla="*/ 1590 w 2416"/>
                <a:gd name="T87" fmla="*/ 735 h 3192"/>
                <a:gd name="T88" fmla="*/ 1538 w 2416"/>
                <a:gd name="T89" fmla="*/ 672 h 3192"/>
                <a:gd name="T90" fmla="*/ 1476 w 2416"/>
                <a:gd name="T91" fmla="*/ 625 h 3192"/>
                <a:gd name="T92" fmla="*/ 1398 w 2416"/>
                <a:gd name="T93" fmla="*/ 588 h 3192"/>
                <a:gd name="T94" fmla="*/ 1309 w 2416"/>
                <a:gd name="T95" fmla="*/ 561 h 3192"/>
                <a:gd name="T96" fmla="*/ 1210 w 2416"/>
                <a:gd name="T97" fmla="*/ 554 h 3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16" h="3192">
                  <a:moveTo>
                    <a:pt x="1695" y="3188"/>
                  </a:moveTo>
                  <a:lnTo>
                    <a:pt x="1073" y="1916"/>
                  </a:lnTo>
                  <a:lnTo>
                    <a:pt x="625" y="1916"/>
                  </a:lnTo>
                  <a:lnTo>
                    <a:pt x="625" y="3188"/>
                  </a:lnTo>
                  <a:lnTo>
                    <a:pt x="0" y="3188"/>
                  </a:lnTo>
                  <a:lnTo>
                    <a:pt x="0" y="0"/>
                  </a:lnTo>
                  <a:lnTo>
                    <a:pt x="1251" y="0"/>
                  </a:lnTo>
                  <a:lnTo>
                    <a:pt x="1251" y="0"/>
                  </a:lnTo>
                  <a:lnTo>
                    <a:pt x="1313" y="0"/>
                  </a:lnTo>
                  <a:lnTo>
                    <a:pt x="1369" y="3"/>
                  </a:lnTo>
                  <a:lnTo>
                    <a:pt x="1429" y="11"/>
                  </a:lnTo>
                  <a:lnTo>
                    <a:pt x="1485" y="23"/>
                  </a:lnTo>
                  <a:lnTo>
                    <a:pt x="1537" y="34"/>
                  </a:lnTo>
                  <a:lnTo>
                    <a:pt x="1589" y="46"/>
                  </a:lnTo>
                  <a:lnTo>
                    <a:pt x="1640" y="61"/>
                  </a:lnTo>
                  <a:lnTo>
                    <a:pt x="1688" y="79"/>
                  </a:lnTo>
                  <a:lnTo>
                    <a:pt x="1735" y="97"/>
                  </a:lnTo>
                  <a:lnTo>
                    <a:pt x="1780" y="119"/>
                  </a:lnTo>
                  <a:lnTo>
                    <a:pt x="1824" y="146"/>
                  </a:lnTo>
                  <a:lnTo>
                    <a:pt x="1865" y="172"/>
                  </a:lnTo>
                  <a:lnTo>
                    <a:pt x="1907" y="199"/>
                  </a:lnTo>
                  <a:lnTo>
                    <a:pt x="1944" y="228"/>
                  </a:lnTo>
                  <a:lnTo>
                    <a:pt x="1981" y="258"/>
                  </a:lnTo>
                  <a:lnTo>
                    <a:pt x="2013" y="291"/>
                  </a:lnTo>
                  <a:lnTo>
                    <a:pt x="2046" y="323"/>
                  </a:lnTo>
                  <a:lnTo>
                    <a:pt x="2076" y="360"/>
                  </a:lnTo>
                  <a:lnTo>
                    <a:pt x="2105" y="397"/>
                  </a:lnTo>
                  <a:lnTo>
                    <a:pt x="2132" y="434"/>
                  </a:lnTo>
                  <a:lnTo>
                    <a:pt x="2154" y="476"/>
                  </a:lnTo>
                  <a:lnTo>
                    <a:pt x="2181" y="517"/>
                  </a:lnTo>
                  <a:lnTo>
                    <a:pt x="2199" y="558"/>
                  </a:lnTo>
                  <a:lnTo>
                    <a:pt x="2216" y="603"/>
                  </a:lnTo>
                  <a:lnTo>
                    <a:pt x="2231" y="647"/>
                  </a:lnTo>
                  <a:lnTo>
                    <a:pt x="2246" y="692"/>
                  </a:lnTo>
                  <a:lnTo>
                    <a:pt x="2261" y="739"/>
                  </a:lnTo>
                  <a:lnTo>
                    <a:pt x="2268" y="783"/>
                  </a:lnTo>
                  <a:lnTo>
                    <a:pt x="2276" y="831"/>
                  </a:lnTo>
                  <a:lnTo>
                    <a:pt x="2283" y="878"/>
                  </a:lnTo>
                  <a:lnTo>
                    <a:pt x="2286" y="930"/>
                  </a:lnTo>
                  <a:lnTo>
                    <a:pt x="2286" y="977"/>
                  </a:lnTo>
                  <a:lnTo>
                    <a:pt x="2286" y="977"/>
                  </a:lnTo>
                  <a:lnTo>
                    <a:pt x="2283" y="1059"/>
                  </a:lnTo>
                  <a:lnTo>
                    <a:pt x="2276" y="1136"/>
                  </a:lnTo>
                  <a:lnTo>
                    <a:pt x="2261" y="1210"/>
                  </a:lnTo>
                  <a:lnTo>
                    <a:pt x="2239" y="1281"/>
                  </a:lnTo>
                  <a:lnTo>
                    <a:pt x="2212" y="1347"/>
                  </a:lnTo>
                  <a:lnTo>
                    <a:pt x="2182" y="1410"/>
                  </a:lnTo>
                  <a:lnTo>
                    <a:pt x="2150" y="1469"/>
                  </a:lnTo>
                  <a:lnTo>
                    <a:pt x="2113" y="1521"/>
                  </a:lnTo>
                  <a:lnTo>
                    <a:pt x="2068" y="1572"/>
                  </a:lnTo>
                  <a:lnTo>
                    <a:pt x="2024" y="1620"/>
                  </a:lnTo>
                  <a:lnTo>
                    <a:pt x="1976" y="1661"/>
                  </a:lnTo>
                  <a:lnTo>
                    <a:pt x="1925" y="1698"/>
                  </a:lnTo>
                  <a:lnTo>
                    <a:pt x="1873" y="1735"/>
                  </a:lnTo>
                  <a:lnTo>
                    <a:pt x="1817" y="1765"/>
                  </a:lnTo>
                  <a:lnTo>
                    <a:pt x="1760" y="1792"/>
                  </a:lnTo>
                  <a:lnTo>
                    <a:pt x="1704" y="1818"/>
                  </a:lnTo>
                  <a:lnTo>
                    <a:pt x="2415" y="3191"/>
                  </a:lnTo>
                  <a:lnTo>
                    <a:pt x="1695" y="3191"/>
                  </a:lnTo>
                  <a:lnTo>
                    <a:pt x="1695" y="3188"/>
                  </a:lnTo>
                  <a:close/>
                  <a:moveTo>
                    <a:pt x="1210" y="554"/>
                  </a:moveTo>
                  <a:lnTo>
                    <a:pt x="625" y="554"/>
                  </a:lnTo>
                  <a:lnTo>
                    <a:pt x="625" y="1398"/>
                  </a:lnTo>
                  <a:lnTo>
                    <a:pt x="1210" y="1398"/>
                  </a:lnTo>
                  <a:lnTo>
                    <a:pt x="1210" y="1398"/>
                  </a:lnTo>
                  <a:lnTo>
                    <a:pt x="1261" y="1395"/>
                  </a:lnTo>
                  <a:lnTo>
                    <a:pt x="1309" y="1392"/>
                  </a:lnTo>
                  <a:lnTo>
                    <a:pt x="1353" y="1380"/>
                  </a:lnTo>
                  <a:lnTo>
                    <a:pt x="1398" y="1368"/>
                  </a:lnTo>
                  <a:lnTo>
                    <a:pt x="1435" y="1350"/>
                  </a:lnTo>
                  <a:lnTo>
                    <a:pt x="1476" y="1328"/>
                  </a:lnTo>
                  <a:lnTo>
                    <a:pt x="1509" y="1306"/>
                  </a:lnTo>
                  <a:lnTo>
                    <a:pt x="1538" y="1279"/>
                  </a:lnTo>
                  <a:lnTo>
                    <a:pt x="1568" y="1250"/>
                  </a:lnTo>
                  <a:lnTo>
                    <a:pt x="1590" y="1217"/>
                  </a:lnTo>
                  <a:lnTo>
                    <a:pt x="1612" y="1185"/>
                  </a:lnTo>
                  <a:lnTo>
                    <a:pt x="1630" y="1148"/>
                  </a:lnTo>
                  <a:lnTo>
                    <a:pt x="1645" y="1106"/>
                  </a:lnTo>
                  <a:lnTo>
                    <a:pt x="1652" y="1065"/>
                  </a:lnTo>
                  <a:lnTo>
                    <a:pt x="1660" y="1020"/>
                  </a:lnTo>
                  <a:lnTo>
                    <a:pt x="1663" y="976"/>
                  </a:lnTo>
                  <a:lnTo>
                    <a:pt x="1663" y="976"/>
                  </a:lnTo>
                  <a:lnTo>
                    <a:pt x="1660" y="932"/>
                  </a:lnTo>
                  <a:lnTo>
                    <a:pt x="1652" y="887"/>
                  </a:lnTo>
                  <a:lnTo>
                    <a:pt x="1645" y="846"/>
                  </a:lnTo>
                  <a:lnTo>
                    <a:pt x="1630" y="804"/>
                  </a:lnTo>
                  <a:lnTo>
                    <a:pt x="1612" y="767"/>
                  </a:lnTo>
                  <a:lnTo>
                    <a:pt x="1590" y="735"/>
                  </a:lnTo>
                  <a:lnTo>
                    <a:pt x="1568" y="702"/>
                  </a:lnTo>
                  <a:lnTo>
                    <a:pt x="1538" y="672"/>
                  </a:lnTo>
                  <a:lnTo>
                    <a:pt x="1509" y="646"/>
                  </a:lnTo>
                  <a:lnTo>
                    <a:pt x="1476" y="625"/>
                  </a:lnTo>
                  <a:lnTo>
                    <a:pt x="1435" y="603"/>
                  </a:lnTo>
                  <a:lnTo>
                    <a:pt x="1398" y="588"/>
                  </a:lnTo>
                  <a:lnTo>
                    <a:pt x="1353" y="573"/>
                  </a:lnTo>
                  <a:lnTo>
                    <a:pt x="1309" y="561"/>
                  </a:lnTo>
                  <a:lnTo>
                    <a:pt x="1261" y="558"/>
                  </a:lnTo>
                  <a:lnTo>
                    <a:pt x="1210" y="55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3" name="Freeform 42">
              <a:extLst>
                <a:ext uri="{FF2B5EF4-FFF2-40B4-BE49-F238E27FC236}">
                  <a16:creationId xmlns:a16="http://schemas.microsoft.com/office/drawing/2014/main" id="{43B8C3B9-5749-CC46-8372-C4ABB0F66F1A}"/>
                </a:ext>
              </a:extLst>
            </p:cNvPr>
            <p:cNvSpPr>
              <a:spLocks noChangeArrowheads="1"/>
            </p:cNvSpPr>
            <p:nvPr userDrawn="1"/>
          </p:nvSpPr>
          <p:spPr bwMode="auto">
            <a:xfrm>
              <a:off x="1333500" y="2951163"/>
              <a:ext cx="223838" cy="1147762"/>
            </a:xfrm>
            <a:custGeom>
              <a:avLst/>
              <a:gdLst>
                <a:gd name="T0" fmla="*/ 0 w 623"/>
                <a:gd name="T1" fmla="*/ 3188 h 3189"/>
                <a:gd name="T2" fmla="*/ 622 w 623"/>
                <a:gd name="T3" fmla="*/ 3188 h 3189"/>
                <a:gd name="T4" fmla="*/ 622 w 623"/>
                <a:gd name="T5" fmla="*/ 0 h 3189"/>
                <a:gd name="T6" fmla="*/ 0 w 623"/>
                <a:gd name="T7" fmla="*/ 0 h 3189"/>
                <a:gd name="T8" fmla="*/ 0 w 623"/>
                <a:gd name="T9" fmla="*/ 3188 h 3189"/>
              </a:gdLst>
              <a:ahLst/>
              <a:cxnLst>
                <a:cxn ang="0">
                  <a:pos x="T0" y="T1"/>
                </a:cxn>
                <a:cxn ang="0">
                  <a:pos x="T2" y="T3"/>
                </a:cxn>
                <a:cxn ang="0">
                  <a:pos x="T4" y="T5"/>
                </a:cxn>
                <a:cxn ang="0">
                  <a:pos x="T6" y="T7"/>
                </a:cxn>
                <a:cxn ang="0">
                  <a:pos x="T8" y="T9"/>
                </a:cxn>
              </a:cxnLst>
              <a:rect l="0" t="0" r="r" b="b"/>
              <a:pathLst>
                <a:path w="623" h="3189">
                  <a:moveTo>
                    <a:pt x="0" y="3188"/>
                  </a:moveTo>
                  <a:lnTo>
                    <a:pt x="622" y="3188"/>
                  </a:lnTo>
                  <a:lnTo>
                    <a:pt x="622" y="0"/>
                  </a:lnTo>
                  <a:lnTo>
                    <a:pt x="0" y="0"/>
                  </a:lnTo>
                  <a:lnTo>
                    <a:pt x="0" y="318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4" name="Freeform 43">
              <a:extLst>
                <a:ext uri="{FF2B5EF4-FFF2-40B4-BE49-F238E27FC236}">
                  <a16:creationId xmlns:a16="http://schemas.microsoft.com/office/drawing/2014/main" id="{915B9378-6317-9C42-9033-8B59EF63EE28}"/>
                </a:ext>
              </a:extLst>
            </p:cNvPr>
            <p:cNvSpPr>
              <a:spLocks noChangeArrowheads="1"/>
            </p:cNvSpPr>
            <p:nvPr userDrawn="1"/>
          </p:nvSpPr>
          <p:spPr bwMode="auto">
            <a:xfrm>
              <a:off x="3044825" y="2951163"/>
              <a:ext cx="836613" cy="1147762"/>
            </a:xfrm>
            <a:custGeom>
              <a:avLst/>
              <a:gdLst>
                <a:gd name="T0" fmla="*/ 1702 w 2325"/>
                <a:gd name="T1" fmla="*/ 0 h 3189"/>
                <a:gd name="T2" fmla="*/ 1702 w 2325"/>
                <a:gd name="T3" fmla="*/ 1303 h 3189"/>
                <a:gd name="T4" fmla="*/ 622 w 2325"/>
                <a:gd name="T5" fmla="*/ 1303 h 3189"/>
                <a:gd name="T6" fmla="*/ 622 w 2325"/>
                <a:gd name="T7" fmla="*/ 0 h 3189"/>
                <a:gd name="T8" fmla="*/ 0 w 2325"/>
                <a:gd name="T9" fmla="*/ 0 h 3189"/>
                <a:gd name="T10" fmla="*/ 0 w 2325"/>
                <a:gd name="T11" fmla="*/ 3188 h 3189"/>
                <a:gd name="T12" fmla="*/ 622 w 2325"/>
                <a:gd name="T13" fmla="*/ 3188 h 3189"/>
                <a:gd name="T14" fmla="*/ 622 w 2325"/>
                <a:gd name="T15" fmla="*/ 1854 h 3189"/>
                <a:gd name="T16" fmla="*/ 1702 w 2325"/>
                <a:gd name="T17" fmla="*/ 1854 h 3189"/>
                <a:gd name="T18" fmla="*/ 1702 w 2325"/>
                <a:gd name="T19" fmla="*/ 3188 h 3189"/>
                <a:gd name="T20" fmla="*/ 2324 w 2325"/>
                <a:gd name="T21" fmla="*/ 3188 h 3189"/>
                <a:gd name="T22" fmla="*/ 2324 w 2325"/>
                <a:gd name="T23" fmla="*/ 0 h 3189"/>
                <a:gd name="T24" fmla="*/ 1702 w 2325"/>
                <a:gd name="T25" fmla="*/ 0 h 3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25" h="3189">
                  <a:moveTo>
                    <a:pt x="1702" y="0"/>
                  </a:moveTo>
                  <a:lnTo>
                    <a:pt x="1702" y="1303"/>
                  </a:lnTo>
                  <a:lnTo>
                    <a:pt x="622" y="1303"/>
                  </a:lnTo>
                  <a:lnTo>
                    <a:pt x="622" y="0"/>
                  </a:lnTo>
                  <a:lnTo>
                    <a:pt x="0" y="0"/>
                  </a:lnTo>
                  <a:lnTo>
                    <a:pt x="0" y="3188"/>
                  </a:lnTo>
                  <a:lnTo>
                    <a:pt x="622" y="3188"/>
                  </a:lnTo>
                  <a:lnTo>
                    <a:pt x="622" y="1854"/>
                  </a:lnTo>
                  <a:lnTo>
                    <a:pt x="1702" y="1854"/>
                  </a:lnTo>
                  <a:lnTo>
                    <a:pt x="1702" y="3188"/>
                  </a:lnTo>
                  <a:lnTo>
                    <a:pt x="2324" y="3188"/>
                  </a:lnTo>
                  <a:lnTo>
                    <a:pt x="2324" y="0"/>
                  </a:lnTo>
                  <a:lnTo>
                    <a:pt x="1702"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5" name="Freeform 44">
              <a:extLst>
                <a:ext uri="{FF2B5EF4-FFF2-40B4-BE49-F238E27FC236}">
                  <a16:creationId xmlns:a16="http://schemas.microsoft.com/office/drawing/2014/main" id="{AC5B3703-3170-1948-B3EC-BC9665663954}"/>
                </a:ext>
              </a:extLst>
            </p:cNvPr>
            <p:cNvSpPr>
              <a:spLocks noChangeArrowheads="1"/>
            </p:cNvSpPr>
            <p:nvPr userDrawn="1"/>
          </p:nvSpPr>
          <p:spPr bwMode="auto">
            <a:xfrm>
              <a:off x="4159250" y="2951163"/>
              <a:ext cx="825500" cy="1147762"/>
            </a:xfrm>
            <a:custGeom>
              <a:avLst/>
              <a:gdLst>
                <a:gd name="T0" fmla="*/ 0 w 2291"/>
                <a:gd name="T1" fmla="*/ 0 h 3189"/>
                <a:gd name="T2" fmla="*/ 0 w 2291"/>
                <a:gd name="T3" fmla="*/ 554 h 3189"/>
                <a:gd name="T4" fmla="*/ 832 w 2291"/>
                <a:gd name="T5" fmla="*/ 554 h 3189"/>
                <a:gd name="T6" fmla="*/ 832 w 2291"/>
                <a:gd name="T7" fmla="*/ 3188 h 3189"/>
                <a:gd name="T8" fmla="*/ 1458 w 2291"/>
                <a:gd name="T9" fmla="*/ 3188 h 3189"/>
                <a:gd name="T10" fmla="*/ 1458 w 2291"/>
                <a:gd name="T11" fmla="*/ 554 h 3189"/>
                <a:gd name="T12" fmla="*/ 2290 w 2291"/>
                <a:gd name="T13" fmla="*/ 554 h 3189"/>
                <a:gd name="T14" fmla="*/ 2290 w 2291"/>
                <a:gd name="T15" fmla="*/ 0 h 3189"/>
                <a:gd name="T16" fmla="*/ 0 w 2291"/>
                <a:gd name="T17" fmla="*/ 0 h 3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91" h="3189">
                  <a:moveTo>
                    <a:pt x="0" y="0"/>
                  </a:moveTo>
                  <a:lnTo>
                    <a:pt x="0" y="554"/>
                  </a:lnTo>
                  <a:lnTo>
                    <a:pt x="832" y="554"/>
                  </a:lnTo>
                  <a:lnTo>
                    <a:pt x="832" y="3188"/>
                  </a:lnTo>
                  <a:lnTo>
                    <a:pt x="1458" y="3188"/>
                  </a:lnTo>
                  <a:lnTo>
                    <a:pt x="1458" y="554"/>
                  </a:lnTo>
                  <a:lnTo>
                    <a:pt x="2290" y="554"/>
                  </a:lnTo>
                  <a:lnTo>
                    <a:pt x="2290" y="0"/>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6" name="Freeform 45">
              <a:extLst>
                <a:ext uri="{FF2B5EF4-FFF2-40B4-BE49-F238E27FC236}">
                  <a16:creationId xmlns:a16="http://schemas.microsoft.com/office/drawing/2014/main" id="{2AAFE31D-0510-C64A-A2D7-00892FBD0CC3}"/>
                </a:ext>
              </a:extLst>
            </p:cNvPr>
            <p:cNvSpPr>
              <a:spLocks noChangeArrowheads="1"/>
            </p:cNvSpPr>
            <p:nvPr userDrawn="1"/>
          </p:nvSpPr>
          <p:spPr bwMode="auto">
            <a:xfrm>
              <a:off x="5262563" y="2951163"/>
              <a:ext cx="825500" cy="1147762"/>
            </a:xfrm>
            <a:custGeom>
              <a:avLst/>
              <a:gdLst>
                <a:gd name="T0" fmla="*/ 626 w 2294"/>
                <a:gd name="T1" fmla="*/ 1990 h 3189"/>
                <a:gd name="T2" fmla="*/ 0 w 2294"/>
                <a:gd name="T3" fmla="*/ 3188 h 3189"/>
                <a:gd name="T4" fmla="*/ 1240 w 2294"/>
                <a:gd name="T5" fmla="*/ 0 h 3189"/>
                <a:gd name="T6" fmla="*/ 1299 w 2294"/>
                <a:gd name="T7" fmla="*/ 0 h 3189"/>
                <a:gd name="T8" fmla="*/ 1418 w 2294"/>
                <a:gd name="T9" fmla="*/ 11 h 3189"/>
                <a:gd name="T10" fmla="*/ 1530 w 2294"/>
                <a:gd name="T11" fmla="*/ 34 h 3189"/>
                <a:gd name="T12" fmla="*/ 1634 w 2294"/>
                <a:gd name="T13" fmla="*/ 64 h 3189"/>
                <a:gd name="T14" fmla="*/ 1729 w 2294"/>
                <a:gd name="T15" fmla="*/ 100 h 3189"/>
                <a:gd name="T16" fmla="*/ 1818 w 2294"/>
                <a:gd name="T17" fmla="*/ 144 h 3189"/>
                <a:gd name="T18" fmla="*/ 1904 w 2294"/>
                <a:gd name="T19" fmla="*/ 200 h 3189"/>
                <a:gd name="T20" fmla="*/ 1978 w 2294"/>
                <a:gd name="T21" fmla="*/ 262 h 3189"/>
                <a:gd name="T22" fmla="*/ 2047 w 2294"/>
                <a:gd name="T23" fmla="*/ 328 h 3189"/>
                <a:gd name="T24" fmla="*/ 2106 w 2294"/>
                <a:gd name="T25" fmla="*/ 402 h 3189"/>
                <a:gd name="T26" fmla="*/ 2160 w 2294"/>
                <a:gd name="T27" fmla="*/ 480 h 3189"/>
                <a:gd name="T28" fmla="*/ 2204 w 2294"/>
                <a:gd name="T29" fmla="*/ 566 h 3189"/>
                <a:gd name="T30" fmla="*/ 2237 w 2294"/>
                <a:gd name="T31" fmla="*/ 655 h 3189"/>
                <a:gd name="T32" fmla="*/ 2263 w 2294"/>
                <a:gd name="T33" fmla="*/ 746 h 3189"/>
                <a:gd name="T34" fmla="*/ 2283 w 2294"/>
                <a:gd name="T35" fmla="*/ 841 h 3189"/>
                <a:gd name="T36" fmla="*/ 2293 w 2294"/>
                <a:gd name="T37" fmla="*/ 940 h 3189"/>
                <a:gd name="T38" fmla="*/ 2293 w 2294"/>
                <a:gd name="T39" fmla="*/ 992 h 3189"/>
                <a:gd name="T40" fmla="*/ 2290 w 2294"/>
                <a:gd name="T41" fmla="*/ 1091 h 3189"/>
                <a:gd name="T42" fmla="*/ 2275 w 2294"/>
                <a:gd name="T43" fmla="*/ 1191 h 3189"/>
                <a:gd name="T44" fmla="*/ 2251 w 2294"/>
                <a:gd name="T45" fmla="*/ 1282 h 3189"/>
                <a:gd name="T46" fmla="*/ 2222 w 2294"/>
                <a:gd name="T47" fmla="*/ 1374 h 3189"/>
                <a:gd name="T48" fmla="*/ 2182 w 2294"/>
                <a:gd name="T49" fmla="*/ 1460 h 3189"/>
                <a:gd name="T50" fmla="*/ 2133 w 2294"/>
                <a:gd name="T51" fmla="*/ 1541 h 3189"/>
                <a:gd name="T52" fmla="*/ 2077 w 2294"/>
                <a:gd name="T53" fmla="*/ 1620 h 3189"/>
                <a:gd name="T54" fmla="*/ 2015 w 2294"/>
                <a:gd name="T55" fmla="*/ 1689 h 3189"/>
                <a:gd name="T56" fmla="*/ 1941 w 2294"/>
                <a:gd name="T57" fmla="*/ 1755 h 3189"/>
                <a:gd name="T58" fmla="*/ 1862 w 2294"/>
                <a:gd name="T59" fmla="*/ 1811 h 3189"/>
                <a:gd name="T60" fmla="*/ 1773 w 2294"/>
                <a:gd name="T61" fmla="*/ 1864 h 3189"/>
                <a:gd name="T62" fmla="*/ 1681 w 2294"/>
                <a:gd name="T63" fmla="*/ 1904 h 3189"/>
                <a:gd name="T64" fmla="*/ 1582 w 2294"/>
                <a:gd name="T65" fmla="*/ 1940 h 3189"/>
                <a:gd name="T66" fmla="*/ 1474 w 2294"/>
                <a:gd name="T67" fmla="*/ 1963 h 3189"/>
                <a:gd name="T68" fmla="*/ 1359 w 2294"/>
                <a:gd name="T69" fmla="*/ 1978 h 3189"/>
                <a:gd name="T70" fmla="*/ 1240 w 2294"/>
                <a:gd name="T71" fmla="*/ 1990 h 3189"/>
                <a:gd name="T72" fmla="*/ 626 w 2294"/>
                <a:gd name="T73" fmla="*/ 554 h 3189"/>
                <a:gd name="T74" fmla="*/ 1206 w 2294"/>
                <a:gd name="T75" fmla="*/ 1427 h 3189"/>
                <a:gd name="T76" fmla="*/ 1258 w 2294"/>
                <a:gd name="T77" fmla="*/ 1427 h 3189"/>
                <a:gd name="T78" fmla="*/ 1353 w 2294"/>
                <a:gd name="T79" fmla="*/ 1413 h 3189"/>
                <a:gd name="T80" fmla="*/ 1439 w 2294"/>
                <a:gd name="T81" fmla="*/ 1380 h 3189"/>
                <a:gd name="T82" fmla="*/ 1508 w 2294"/>
                <a:gd name="T83" fmla="*/ 1336 h 3189"/>
                <a:gd name="T84" fmla="*/ 1570 w 2294"/>
                <a:gd name="T85" fmla="*/ 1279 h 3189"/>
                <a:gd name="T86" fmla="*/ 1615 w 2294"/>
                <a:gd name="T87" fmla="*/ 1210 h 3189"/>
                <a:gd name="T88" fmla="*/ 1647 w 2294"/>
                <a:gd name="T89" fmla="*/ 1131 h 3189"/>
                <a:gd name="T90" fmla="*/ 1662 w 2294"/>
                <a:gd name="T91" fmla="*/ 1043 h 3189"/>
                <a:gd name="T92" fmla="*/ 1665 w 2294"/>
                <a:gd name="T93" fmla="*/ 995 h 3189"/>
                <a:gd name="T94" fmla="*/ 1659 w 2294"/>
                <a:gd name="T95" fmla="*/ 903 h 3189"/>
                <a:gd name="T96" fmla="*/ 1633 w 2294"/>
                <a:gd name="T97" fmla="*/ 818 h 3189"/>
                <a:gd name="T98" fmla="*/ 1593 w 2294"/>
                <a:gd name="T99" fmla="*/ 744 h 3189"/>
                <a:gd name="T100" fmla="*/ 1541 w 2294"/>
                <a:gd name="T101" fmla="*/ 678 h 3189"/>
                <a:gd name="T102" fmla="*/ 1476 w 2294"/>
                <a:gd name="T103" fmla="*/ 625 h 3189"/>
                <a:gd name="T104" fmla="*/ 1397 w 2294"/>
                <a:gd name="T105" fmla="*/ 590 h 3189"/>
                <a:gd name="T106" fmla="*/ 1305 w 2294"/>
                <a:gd name="T107" fmla="*/ 567 h 3189"/>
                <a:gd name="T108" fmla="*/ 1206 w 2294"/>
                <a:gd name="T109" fmla="*/ 554 h 3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294" h="3189">
                  <a:moveTo>
                    <a:pt x="1240" y="1990"/>
                  </a:moveTo>
                  <a:lnTo>
                    <a:pt x="626" y="1990"/>
                  </a:lnTo>
                  <a:lnTo>
                    <a:pt x="626" y="3188"/>
                  </a:lnTo>
                  <a:lnTo>
                    <a:pt x="0" y="3188"/>
                  </a:lnTo>
                  <a:lnTo>
                    <a:pt x="0" y="0"/>
                  </a:lnTo>
                  <a:lnTo>
                    <a:pt x="1240" y="0"/>
                  </a:lnTo>
                  <a:lnTo>
                    <a:pt x="1240" y="0"/>
                  </a:lnTo>
                  <a:lnTo>
                    <a:pt x="1299" y="0"/>
                  </a:lnTo>
                  <a:lnTo>
                    <a:pt x="1359" y="8"/>
                  </a:lnTo>
                  <a:lnTo>
                    <a:pt x="1418" y="11"/>
                  </a:lnTo>
                  <a:lnTo>
                    <a:pt x="1474" y="23"/>
                  </a:lnTo>
                  <a:lnTo>
                    <a:pt x="1530" y="34"/>
                  </a:lnTo>
                  <a:lnTo>
                    <a:pt x="1582" y="46"/>
                  </a:lnTo>
                  <a:lnTo>
                    <a:pt x="1634" y="64"/>
                  </a:lnTo>
                  <a:lnTo>
                    <a:pt x="1681" y="82"/>
                  </a:lnTo>
                  <a:lnTo>
                    <a:pt x="1729" y="100"/>
                  </a:lnTo>
                  <a:lnTo>
                    <a:pt x="1773" y="122"/>
                  </a:lnTo>
                  <a:lnTo>
                    <a:pt x="1818" y="144"/>
                  </a:lnTo>
                  <a:lnTo>
                    <a:pt x="1862" y="174"/>
                  </a:lnTo>
                  <a:lnTo>
                    <a:pt x="1904" y="200"/>
                  </a:lnTo>
                  <a:lnTo>
                    <a:pt x="1941" y="230"/>
                  </a:lnTo>
                  <a:lnTo>
                    <a:pt x="1978" y="262"/>
                  </a:lnTo>
                  <a:lnTo>
                    <a:pt x="2015" y="295"/>
                  </a:lnTo>
                  <a:lnTo>
                    <a:pt x="2047" y="328"/>
                  </a:lnTo>
                  <a:lnTo>
                    <a:pt x="2077" y="365"/>
                  </a:lnTo>
                  <a:lnTo>
                    <a:pt x="2106" y="402"/>
                  </a:lnTo>
                  <a:lnTo>
                    <a:pt x="2133" y="443"/>
                  </a:lnTo>
                  <a:lnTo>
                    <a:pt x="2160" y="480"/>
                  </a:lnTo>
                  <a:lnTo>
                    <a:pt x="2182" y="524"/>
                  </a:lnTo>
                  <a:lnTo>
                    <a:pt x="2204" y="566"/>
                  </a:lnTo>
                  <a:lnTo>
                    <a:pt x="2222" y="610"/>
                  </a:lnTo>
                  <a:lnTo>
                    <a:pt x="2237" y="655"/>
                  </a:lnTo>
                  <a:lnTo>
                    <a:pt x="2251" y="702"/>
                  </a:lnTo>
                  <a:lnTo>
                    <a:pt x="2263" y="746"/>
                  </a:lnTo>
                  <a:lnTo>
                    <a:pt x="2275" y="794"/>
                  </a:lnTo>
                  <a:lnTo>
                    <a:pt x="2283" y="841"/>
                  </a:lnTo>
                  <a:lnTo>
                    <a:pt x="2290" y="893"/>
                  </a:lnTo>
                  <a:lnTo>
                    <a:pt x="2293" y="940"/>
                  </a:lnTo>
                  <a:lnTo>
                    <a:pt x="2293" y="992"/>
                  </a:lnTo>
                  <a:lnTo>
                    <a:pt x="2293" y="992"/>
                  </a:lnTo>
                  <a:lnTo>
                    <a:pt x="2293" y="1044"/>
                  </a:lnTo>
                  <a:lnTo>
                    <a:pt x="2290" y="1091"/>
                  </a:lnTo>
                  <a:lnTo>
                    <a:pt x="2283" y="1139"/>
                  </a:lnTo>
                  <a:lnTo>
                    <a:pt x="2275" y="1191"/>
                  </a:lnTo>
                  <a:lnTo>
                    <a:pt x="2263" y="1238"/>
                  </a:lnTo>
                  <a:lnTo>
                    <a:pt x="2251" y="1282"/>
                  </a:lnTo>
                  <a:lnTo>
                    <a:pt x="2237" y="1330"/>
                  </a:lnTo>
                  <a:lnTo>
                    <a:pt x="2222" y="1374"/>
                  </a:lnTo>
                  <a:lnTo>
                    <a:pt x="2204" y="1419"/>
                  </a:lnTo>
                  <a:lnTo>
                    <a:pt x="2182" y="1460"/>
                  </a:lnTo>
                  <a:lnTo>
                    <a:pt x="2160" y="1504"/>
                  </a:lnTo>
                  <a:lnTo>
                    <a:pt x="2133" y="1541"/>
                  </a:lnTo>
                  <a:lnTo>
                    <a:pt x="2106" y="1583"/>
                  </a:lnTo>
                  <a:lnTo>
                    <a:pt x="2077" y="1620"/>
                  </a:lnTo>
                  <a:lnTo>
                    <a:pt x="2047" y="1657"/>
                  </a:lnTo>
                  <a:lnTo>
                    <a:pt x="2015" y="1689"/>
                  </a:lnTo>
                  <a:lnTo>
                    <a:pt x="1978" y="1722"/>
                  </a:lnTo>
                  <a:lnTo>
                    <a:pt x="1941" y="1755"/>
                  </a:lnTo>
                  <a:lnTo>
                    <a:pt x="1904" y="1784"/>
                  </a:lnTo>
                  <a:lnTo>
                    <a:pt x="1862" y="1811"/>
                  </a:lnTo>
                  <a:lnTo>
                    <a:pt x="1818" y="1837"/>
                  </a:lnTo>
                  <a:lnTo>
                    <a:pt x="1773" y="1864"/>
                  </a:lnTo>
                  <a:lnTo>
                    <a:pt x="1729" y="1886"/>
                  </a:lnTo>
                  <a:lnTo>
                    <a:pt x="1681" y="1904"/>
                  </a:lnTo>
                  <a:lnTo>
                    <a:pt x="1634" y="1922"/>
                  </a:lnTo>
                  <a:lnTo>
                    <a:pt x="1582" y="1940"/>
                  </a:lnTo>
                  <a:lnTo>
                    <a:pt x="1530" y="1951"/>
                  </a:lnTo>
                  <a:lnTo>
                    <a:pt x="1474" y="1963"/>
                  </a:lnTo>
                  <a:lnTo>
                    <a:pt x="1418" y="1975"/>
                  </a:lnTo>
                  <a:lnTo>
                    <a:pt x="1359" y="1978"/>
                  </a:lnTo>
                  <a:lnTo>
                    <a:pt x="1299" y="1981"/>
                  </a:lnTo>
                  <a:lnTo>
                    <a:pt x="1240" y="1990"/>
                  </a:lnTo>
                  <a:close/>
                  <a:moveTo>
                    <a:pt x="1206" y="554"/>
                  </a:moveTo>
                  <a:lnTo>
                    <a:pt x="626" y="554"/>
                  </a:lnTo>
                  <a:lnTo>
                    <a:pt x="626" y="1427"/>
                  </a:lnTo>
                  <a:lnTo>
                    <a:pt x="1206" y="1427"/>
                  </a:lnTo>
                  <a:lnTo>
                    <a:pt x="1206" y="1427"/>
                  </a:lnTo>
                  <a:lnTo>
                    <a:pt x="1258" y="1427"/>
                  </a:lnTo>
                  <a:lnTo>
                    <a:pt x="1305" y="1420"/>
                  </a:lnTo>
                  <a:lnTo>
                    <a:pt x="1353" y="1413"/>
                  </a:lnTo>
                  <a:lnTo>
                    <a:pt x="1397" y="1398"/>
                  </a:lnTo>
                  <a:lnTo>
                    <a:pt x="1439" y="1380"/>
                  </a:lnTo>
                  <a:lnTo>
                    <a:pt x="1476" y="1362"/>
                  </a:lnTo>
                  <a:lnTo>
                    <a:pt x="1508" y="1336"/>
                  </a:lnTo>
                  <a:lnTo>
                    <a:pt x="1541" y="1309"/>
                  </a:lnTo>
                  <a:lnTo>
                    <a:pt x="1570" y="1279"/>
                  </a:lnTo>
                  <a:lnTo>
                    <a:pt x="1593" y="1247"/>
                  </a:lnTo>
                  <a:lnTo>
                    <a:pt x="1615" y="1210"/>
                  </a:lnTo>
                  <a:lnTo>
                    <a:pt x="1633" y="1173"/>
                  </a:lnTo>
                  <a:lnTo>
                    <a:pt x="1647" y="1131"/>
                  </a:lnTo>
                  <a:lnTo>
                    <a:pt x="1659" y="1087"/>
                  </a:lnTo>
                  <a:lnTo>
                    <a:pt x="1662" y="1043"/>
                  </a:lnTo>
                  <a:lnTo>
                    <a:pt x="1665" y="995"/>
                  </a:lnTo>
                  <a:lnTo>
                    <a:pt x="1665" y="995"/>
                  </a:lnTo>
                  <a:lnTo>
                    <a:pt x="1662" y="948"/>
                  </a:lnTo>
                  <a:lnTo>
                    <a:pt x="1659" y="903"/>
                  </a:lnTo>
                  <a:lnTo>
                    <a:pt x="1647" y="859"/>
                  </a:lnTo>
                  <a:lnTo>
                    <a:pt x="1633" y="818"/>
                  </a:lnTo>
                  <a:lnTo>
                    <a:pt x="1615" y="776"/>
                  </a:lnTo>
                  <a:lnTo>
                    <a:pt x="1593" y="744"/>
                  </a:lnTo>
                  <a:lnTo>
                    <a:pt x="1570" y="711"/>
                  </a:lnTo>
                  <a:lnTo>
                    <a:pt x="1541" y="678"/>
                  </a:lnTo>
                  <a:lnTo>
                    <a:pt x="1508" y="652"/>
                  </a:lnTo>
                  <a:lnTo>
                    <a:pt x="1476" y="625"/>
                  </a:lnTo>
                  <a:lnTo>
                    <a:pt x="1439" y="607"/>
                  </a:lnTo>
                  <a:lnTo>
                    <a:pt x="1397" y="590"/>
                  </a:lnTo>
                  <a:lnTo>
                    <a:pt x="1353" y="575"/>
                  </a:lnTo>
                  <a:lnTo>
                    <a:pt x="1305" y="567"/>
                  </a:lnTo>
                  <a:lnTo>
                    <a:pt x="1258" y="560"/>
                  </a:lnTo>
                  <a:lnTo>
                    <a:pt x="1206" y="55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7" name="Freeform 46">
              <a:extLst>
                <a:ext uri="{FF2B5EF4-FFF2-40B4-BE49-F238E27FC236}">
                  <a16:creationId xmlns:a16="http://schemas.microsoft.com/office/drawing/2014/main" id="{CFFFB0FC-6228-1742-8175-6D32309D6063}"/>
                </a:ext>
              </a:extLst>
            </p:cNvPr>
            <p:cNvSpPr>
              <a:spLocks noChangeArrowheads="1"/>
            </p:cNvSpPr>
            <p:nvPr userDrawn="1"/>
          </p:nvSpPr>
          <p:spPr bwMode="auto">
            <a:xfrm>
              <a:off x="6291263" y="2941638"/>
              <a:ext cx="847725" cy="1168400"/>
            </a:xfrm>
            <a:custGeom>
              <a:avLst/>
              <a:gdLst>
                <a:gd name="T0" fmla="*/ 1954 w 2355"/>
                <a:gd name="T1" fmla="*/ 2976 h 3245"/>
                <a:gd name="T2" fmla="*/ 1768 w 2355"/>
                <a:gd name="T3" fmla="*/ 3103 h 3245"/>
                <a:gd name="T4" fmla="*/ 1553 w 2355"/>
                <a:gd name="T5" fmla="*/ 3192 h 3245"/>
                <a:gd name="T6" fmla="*/ 1313 w 2355"/>
                <a:gd name="T7" fmla="*/ 3238 h 3245"/>
                <a:gd name="T8" fmla="*/ 1118 w 2355"/>
                <a:gd name="T9" fmla="*/ 3241 h 3245"/>
                <a:gd name="T10" fmla="*/ 868 w 2355"/>
                <a:gd name="T11" fmla="*/ 3207 h 3245"/>
                <a:gd name="T12" fmla="*/ 647 w 2355"/>
                <a:gd name="T13" fmla="*/ 3130 h 3245"/>
                <a:gd name="T14" fmla="*/ 452 w 2355"/>
                <a:gd name="T15" fmla="*/ 3008 h 3245"/>
                <a:gd name="T16" fmla="*/ 318 w 2355"/>
                <a:gd name="T17" fmla="*/ 2893 h 3245"/>
                <a:gd name="T18" fmla="*/ 132 w 2355"/>
                <a:gd name="T19" fmla="*/ 2638 h 3245"/>
                <a:gd name="T20" fmla="*/ 38 w 2355"/>
                <a:gd name="T21" fmla="*/ 2342 h 3245"/>
                <a:gd name="T22" fmla="*/ 4 w 2355"/>
                <a:gd name="T23" fmla="*/ 2010 h 3245"/>
                <a:gd name="T24" fmla="*/ 0 w 2355"/>
                <a:gd name="T25" fmla="*/ 1421 h 3245"/>
                <a:gd name="T26" fmla="*/ 25 w 2355"/>
                <a:gd name="T27" fmla="*/ 980 h 3245"/>
                <a:gd name="T28" fmla="*/ 101 w 2355"/>
                <a:gd name="T29" fmla="*/ 676 h 3245"/>
                <a:gd name="T30" fmla="*/ 261 w 2355"/>
                <a:gd name="T31" fmla="*/ 410 h 3245"/>
                <a:gd name="T32" fmla="*/ 403 w 2355"/>
                <a:gd name="T33" fmla="*/ 269 h 3245"/>
                <a:gd name="T34" fmla="*/ 594 w 2355"/>
                <a:gd name="T35" fmla="*/ 140 h 3245"/>
                <a:gd name="T36" fmla="*/ 810 w 2355"/>
                <a:gd name="T37" fmla="*/ 52 h 3245"/>
                <a:gd name="T38" fmla="*/ 1050 w 2355"/>
                <a:gd name="T39" fmla="*/ 3 h 3245"/>
                <a:gd name="T40" fmla="*/ 1250 w 2355"/>
                <a:gd name="T41" fmla="*/ 0 h 3245"/>
                <a:gd name="T42" fmla="*/ 1495 w 2355"/>
                <a:gd name="T43" fmla="*/ 37 h 3245"/>
                <a:gd name="T44" fmla="*/ 1714 w 2355"/>
                <a:gd name="T45" fmla="*/ 114 h 3245"/>
                <a:gd name="T46" fmla="*/ 1908 w 2355"/>
                <a:gd name="T47" fmla="*/ 232 h 3245"/>
                <a:gd name="T48" fmla="*/ 2039 w 2355"/>
                <a:gd name="T49" fmla="*/ 348 h 3245"/>
                <a:gd name="T50" fmla="*/ 2222 w 2355"/>
                <a:gd name="T51" fmla="*/ 605 h 3245"/>
                <a:gd name="T52" fmla="*/ 2317 w 2355"/>
                <a:gd name="T53" fmla="*/ 898 h 3245"/>
                <a:gd name="T54" fmla="*/ 2351 w 2355"/>
                <a:gd name="T55" fmla="*/ 1236 h 3245"/>
                <a:gd name="T56" fmla="*/ 2354 w 2355"/>
                <a:gd name="T57" fmla="*/ 1821 h 3245"/>
                <a:gd name="T58" fmla="*/ 2329 w 2355"/>
                <a:gd name="T59" fmla="*/ 2266 h 3245"/>
                <a:gd name="T60" fmla="*/ 2255 w 2355"/>
                <a:gd name="T61" fmla="*/ 2567 h 3245"/>
                <a:gd name="T62" fmla="*/ 2098 w 2355"/>
                <a:gd name="T63" fmla="*/ 2833 h 3245"/>
                <a:gd name="T64" fmla="*/ 1544 w 2355"/>
                <a:gd name="T65" fmla="*/ 688 h 3245"/>
                <a:gd name="T66" fmla="*/ 1359 w 2355"/>
                <a:gd name="T67" fmla="*/ 582 h 3245"/>
                <a:gd name="T68" fmla="*/ 1181 w 2355"/>
                <a:gd name="T69" fmla="*/ 556 h 3245"/>
                <a:gd name="T70" fmla="*/ 949 w 2355"/>
                <a:gd name="T71" fmla="*/ 604 h 3245"/>
                <a:gd name="T72" fmla="*/ 780 w 2355"/>
                <a:gd name="T73" fmla="*/ 725 h 3245"/>
                <a:gd name="T74" fmla="*/ 722 w 2355"/>
                <a:gd name="T75" fmla="*/ 808 h 3245"/>
                <a:gd name="T76" fmla="*/ 666 w 2355"/>
                <a:gd name="T77" fmla="*/ 949 h 3245"/>
                <a:gd name="T78" fmla="*/ 629 w 2355"/>
                <a:gd name="T79" fmla="*/ 1413 h 3245"/>
                <a:gd name="T80" fmla="*/ 632 w 2355"/>
                <a:gd name="T81" fmla="*/ 2001 h 3245"/>
                <a:gd name="T82" fmla="*/ 678 w 2355"/>
                <a:gd name="T83" fmla="*/ 2336 h 3245"/>
                <a:gd name="T84" fmla="*/ 740 w 2355"/>
                <a:gd name="T85" fmla="*/ 2462 h 3245"/>
                <a:gd name="T86" fmla="*/ 813 w 2355"/>
                <a:gd name="T87" fmla="*/ 2551 h 3245"/>
                <a:gd name="T88" fmla="*/ 1001 w 2355"/>
                <a:gd name="T89" fmla="*/ 2657 h 3245"/>
                <a:gd name="T90" fmla="*/ 1181 w 2355"/>
                <a:gd name="T91" fmla="*/ 2684 h 3245"/>
                <a:gd name="T92" fmla="*/ 1411 w 2355"/>
                <a:gd name="T93" fmla="*/ 2640 h 3245"/>
                <a:gd name="T94" fmla="*/ 1581 w 2355"/>
                <a:gd name="T95" fmla="*/ 2514 h 3245"/>
                <a:gd name="T96" fmla="*/ 1639 w 2355"/>
                <a:gd name="T97" fmla="*/ 2435 h 3245"/>
                <a:gd name="T98" fmla="*/ 1692 w 2355"/>
                <a:gd name="T99" fmla="*/ 2293 h 3245"/>
                <a:gd name="T100" fmla="*/ 1734 w 2355"/>
                <a:gd name="T101" fmla="*/ 1831 h 3245"/>
                <a:gd name="T102" fmla="*/ 1731 w 2355"/>
                <a:gd name="T103" fmla="*/ 1243 h 3245"/>
                <a:gd name="T104" fmla="*/ 1680 w 2355"/>
                <a:gd name="T105" fmla="*/ 907 h 3245"/>
                <a:gd name="T106" fmla="*/ 1621 w 2355"/>
                <a:gd name="T107" fmla="*/ 778 h 3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355" h="3245">
                  <a:moveTo>
                    <a:pt x="2040" y="2893"/>
                  </a:moveTo>
                  <a:lnTo>
                    <a:pt x="2040" y="2893"/>
                  </a:lnTo>
                  <a:lnTo>
                    <a:pt x="1999" y="2934"/>
                  </a:lnTo>
                  <a:lnTo>
                    <a:pt x="1954" y="2976"/>
                  </a:lnTo>
                  <a:lnTo>
                    <a:pt x="1910" y="3008"/>
                  </a:lnTo>
                  <a:lnTo>
                    <a:pt x="1862" y="3041"/>
                  </a:lnTo>
                  <a:lnTo>
                    <a:pt x="1815" y="3073"/>
                  </a:lnTo>
                  <a:lnTo>
                    <a:pt x="1768" y="3103"/>
                  </a:lnTo>
                  <a:lnTo>
                    <a:pt x="1716" y="3130"/>
                  </a:lnTo>
                  <a:lnTo>
                    <a:pt x="1664" y="3152"/>
                  </a:lnTo>
                  <a:lnTo>
                    <a:pt x="1612" y="3174"/>
                  </a:lnTo>
                  <a:lnTo>
                    <a:pt x="1553" y="3192"/>
                  </a:lnTo>
                  <a:lnTo>
                    <a:pt x="1497" y="3207"/>
                  </a:lnTo>
                  <a:lnTo>
                    <a:pt x="1438" y="3218"/>
                  </a:lnTo>
                  <a:lnTo>
                    <a:pt x="1375" y="3230"/>
                  </a:lnTo>
                  <a:lnTo>
                    <a:pt x="1313" y="3238"/>
                  </a:lnTo>
                  <a:lnTo>
                    <a:pt x="1251" y="3241"/>
                  </a:lnTo>
                  <a:lnTo>
                    <a:pt x="1184" y="3244"/>
                  </a:lnTo>
                  <a:lnTo>
                    <a:pt x="1184" y="3244"/>
                  </a:lnTo>
                  <a:lnTo>
                    <a:pt x="1118" y="3241"/>
                  </a:lnTo>
                  <a:lnTo>
                    <a:pt x="1051" y="3238"/>
                  </a:lnTo>
                  <a:lnTo>
                    <a:pt x="989" y="3230"/>
                  </a:lnTo>
                  <a:lnTo>
                    <a:pt x="927" y="3218"/>
                  </a:lnTo>
                  <a:lnTo>
                    <a:pt x="868" y="3207"/>
                  </a:lnTo>
                  <a:lnTo>
                    <a:pt x="811" y="3192"/>
                  </a:lnTo>
                  <a:lnTo>
                    <a:pt x="755" y="3174"/>
                  </a:lnTo>
                  <a:lnTo>
                    <a:pt x="699" y="3152"/>
                  </a:lnTo>
                  <a:lnTo>
                    <a:pt x="647" y="3130"/>
                  </a:lnTo>
                  <a:lnTo>
                    <a:pt x="595" y="3103"/>
                  </a:lnTo>
                  <a:lnTo>
                    <a:pt x="543" y="3073"/>
                  </a:lnTo>
                  <a:lnTo>
                    <a:pt x="496" y="3041"/>
                  </a:lnTo>
                  <a:lnTo>
                    <a:pt x="452" y="3008"/>
                  </a:lnTo>
                  <a:lnTo>
                    <a:pt x="404" y="2976"/>
                  </a:lnTo>
                  <a:lnTo>
                    <a:pt x="363" y="2934"/>
                  </a:lnTo>
                  <a:lnTo>
                    <a:pt x="318" y="2893"/>
                  </a:lnTo>
                  <a:lnTo>
                    <a:pt x="318" y="2893"/>
                  </a:lnTo>
                  <a:lnTo>
                    <a:pt x="262" y="2833"/>
                  </a:lnTo>
                  <a:lnTo>
                    <a:pt x="210" y="2767"/>
                  </a:lnTo>
                  <a:lnTo>
                    <a:pt x="169" y="2705"/>
                  </a:lnTo>
                  <a:lnTo>
                    <a:pt x="132" y="2638"/>
                  </a:lnTo>
                  <a:lnTo>
                    <a:pt x="102" y="2567"/>
                  </a:lnTo>
                  <a:lnTo>
                    <a:pt x="75" y="2493"/>
                  </a:lnTo>
                  <a:lnTo>
                    <a:pt x="53" y="2419"/>
                  </a:lnTo>
                  <a:lnTo>
                    <a:pt x="38" y="2342"/>
                  </a:lnTo>
                  <a:lnTo>
                    <a:pt x="27" y="2266"/>
                  </a:lnTo>
                  <a:lnTo>
                    <a:pt x="15" y="2185"/>
                  </a:lnTo>
                  <a:lnTo>
                    <a:pt x="7" y="2096"/>
                  </a:lnTo>
                  <a:lnTo>
                    <a:pt x="4" y="2010"/>
                  </a:lnTo>
                  <a:lnTo>
                    <a:pt x="0" y="1821"/>
                  </a:lnTo>
                  <a:lnTo>
                    <a:pt x="0" y="1621"/>
                  </a:lnTo>
                  <a:lnTo>
                    <a:pt x="0" y="1621"/>
                  </a:lnTo>
                  <a:lnTo>
                    <a:pt x="0" y="1421"/>
                  </a:lnTo>
                  <a:lnTo>
                    <a:pt x="3" y="1236"/>
                  </a:lnTo>
                  <a:lnTo>
                    <a:pt x="6" y="1147"/>
                  </a:lnTo>
                  <a:lnTo>
                    <a:pt x="13" y="1061"/>
                  </a:lnTo>
                  <a:lnTo>
                    <a:pt x="25" y="980"/>
                  </a:lnTo>
                  <a:lnTo>
                    <a:pt x="37" y="898"/>
                  </a:lnTo>
                  <a:lnTo>
                    <a:pt x="52" y="821"/>
                  </a:lnTo>
                  <a:lnTo>
                    <a:pt x="74" y="747"/>
                  </a:lnTo>
                  <a:lnTo>
                    <a:pt x="101" y="676"/>
                  </a:lnTo>
                  <a:lnTo>
                    <a:pt x="130" y="605"/>
                  </a:lnTo>
                  <a:lnTo>
                    <a:pt x="167" y="539"/>
                  </a:lnTo>
                  <a:lnTo>
                    <a:pt x="209" y="472"/>
                  </a:lnTo>
                  <a:lnTo>
                    <a:pt x="261" y="410"/>
                  </a:lnTo>
                  <a:lnTo>
                    <a:pt x="317" y="348"/>
                  </a:lnTo>
                  <a:lnTo>
                    <a:pt x="317" y="348"/>
                  </a:lnTo>
                  <a:lnTo>
                    <a:pt x="361" y="306"/>
                  </a:lnTo>
                  <a:lnTo>
                    <a:pt x="403" y="269"/>
                  </a:lnTo>
                  <a:lnTo>
                    <a:pt x="450" y="232"/>
                  </a:lnTo>
                  <a:lnTo>
                    <a:pt x="494" y="200"/>
                  </a:lnTo>
                  <a:lnTo>
                    <a:pt x="542" y="170"/>
                  </a:lnTo>
                  <a:lnTo>
                    <a:pt x="594" y="140"/>
                  </a:lnTo>
                  <a:lnTo>
                    <a:pt x="645" y="114"/>
                  </a:lnTo>
                  <a:lnTo>
                    <a:pt x="697" y="87"/>
                  </a:lnTo>
                  <a:lnTo>
                    <a:pt x="754" y="69"/>
                  </a:lnTo>
                  <a:lnTo>
                    <a:pt x="810" y="52"/>
                  </a:lnTo>
                  <a:lnTo>
                    <a:pt x="866" y="37"/>
                  </a:lnTo>
                  <a:lnTo>
                    <a:pt x="925" y="22"/>
                  </a:lnTo>
                  <a:lnTo>
                    <a:pt x="987" y="10"/>
                  </a:lnTo>
                  <a:lnTo>
                    <a:pt x="1050" y="3"/>
                  </a:lnTo>
                  <a:lnTo>
                    <a:pt x="1116" y="0"/>
                  </a:lnTo>
                  <a:lnTo>
                    <a:pt x="1183" y="0"/>
                  </a:lnTo>
                  <a:lnTo>
                    <a:pt x="1183" y="0"/>
                  </a:lnTo>
                  <a:lnTo>
                    <a:pt x="1250" y="0"/>
                  </a:lnTo>
                  <a:lnTo>
                    <a:pt x="1312" y="3"/>
                  </a:lnTo>
                  <a:lnTo>
                    <a:pt x="1374" y="10"/>
                  </a:lnTo>
                  <a:lnTo>
                    <a:pt x="1436" y="22"/>
                  </a:lnTo>
                  <a:lnTo>
                    <a:pt x="1495" y="37"/>
                  </a:lnTo>
                  <a:lnTo>
                    <a:pt x="1552" y="52"/>
                  </a:lnTo>
                  <a:lnTo>
                    <a:pt x="1611" y="69"/>
                  </a:lnTo>
                  <a:lnTo>
                    <a:pt x="1663" y="87"/>
                  </a:lnTo>
                  <a:lnTo>
                    <a:pt x="1714" y="114"/>
                  </a:lnTo>
                  <a:lnTo>
                    <a:pt x="1766" y="140"/>
                  </a:lnTo>
                  <a:lnTo>
                    <a:pt x="1814" y="170"/>
                  </a:lnTo>
                  <a:lnTo>
                    <a:pt x="1861" y="200"/>
                  </a:lnTo>
                  <a:lnTo>
                    <a:pt x="1908" y="232"/>
                  </a:lnTo>
                  <a:lnTo>
                    <a:pt x="1953" y="269"/>
                  </a:lnTo>
                  <a:lnTo>
                    <a:pt x="1997" y="306"/>
                  </a:lnTo>
                  <a:lnTo>
                    <a:pt x="2039" y="348"/>
                  </a:lnTo>
                  <a:lnTo>
                    <a:pt x="2039" y="348"/>
                  </a:lnTo>
                  <a:lnTo>
                    <a:pt x="2098" y="410"/>
                  </a:lnTo>
                  <a:lnTo>
                    <a:pt x="2145" y="472"/>
                  </a:lnTo>
                  <a:lnTo>
                    <a:pt x="2190" y="539"/>
                  </a:lnTo>
                  <a:lnTo>
                    <a:pt x="2222" y="605"/>
                  </a:lnTo>
                  <a:lnTo>
                    <a:pt x="2255" y="676"/>
                  </a:lnTo>
                  <a:lnTo>
                    <a:pt x="2281" y="747"/>
                  </a:lnTo>
                  <a:lnTo>
                    <a:pt x="2299" y="821"/>
                  </a:lnTo>
                  <a:lnTo>
                    <a:pt x="2317" y="898"/>
                  </a:lnTo>
                  <a:lnTo>
                    <a:pt x="2329" y="980"/>
                  </a:lnTo>
                  <a:lnTo>
                    <a:pt x="2341" y="1061"/>
                  </a:lnTo>
                  <a:lnTo>
                    <a:pt x="2348" y="1147"/>
                  </a:lnTo>
                  <a:lnTo>
                    <a:pt x="2351" y="1236"/>
                  </a:lnTo>
                  <a:lnTo>
                    <a:pt x="2354" y="1421"/>
                  </a:lnTo>
                  <a:lnTo>
                    <a:pt x="2354" y="1621"/>
                  </a:lnTo>
                  <a:lnTo>
                    <a:pt x="2354" y="1621"/>
                  </a:lnTo>
                  <a:lnTo>
                    <a:pt x="2354" y="1821"/>
                  </a:lnTo>
                  <a:lnTo>
                    <a:pt x="2351" y="2010"/>
                  </a:lnTo>
                  <a:lnTo>
                    <a:pt x="2348" y="2096"/>
                  </a:lnTo>
                  <a:lnTo>
                    <a:pt x="2341" y="2185"/>
                  </a:lnTo>
                  <a:lnTo>
                    <a:pt x="2329" y="2266"/>
                  </a:lnTo>
                  <a:lnTo>
                    <a:pt x="2317" y="2342"/>
                  </a:lnTo>
                  <a:lnTo>
                    <a:pt x="2299" y="2419"/>
                  </a:lnTo>
                  <a:lnTo>
                    <a:pt x="2281" y="2493"/>
                  </a:lnTo>
                  <a:lnTo>
                    <a:pt x="2255" y="2567"/>
                  </a:lnTo>
                  <a:lnTo>
                    <a:pt x="2222" y="2638"/>
                  </a:lnTo>
                  <a:lnTo>
                    <a:pt x="2190" y="2705"/>
                  </a:lnTo>
                  <a:lnTo>
                    <a:pt x="2145" y="2767"/>
                  </a:lnTo>
                  <a:lnTo>
                    <a:pt x="2098" y="2833"/>
                  </a:lnTo>
                  <a:lnTo>
                    <a:pt x="2040" y="2893"/>
                  </a:lnTo>
                  <a:close/>
                  <a:moveTo>
                    <a:pt x="1581" y="725"/>
                  </a:moveTo>
                  <a:lnTo>
                    <a:pt x="1581" y="725"/>
                  </a:lnTo>
                  <a:lnTo>
                    <a:pt x="1544" y="688"/>
                  </a:lnTo>
                  <a:lnTo>
                    <a:pt x="1503" y="656"/>
                  </a:lnTo>
                  <a:lnTo>
                    <a:pt x="1458" y="626"/>
                  </a:lnTo>
                  <a:lnTo>
                    <a:pt x="1411" y="604"/>
                  </a:lnTo>
                  <a:lnTo>
                    <a:pt x="1359" y="582"/>
                  </a:lnTo>
                  <a:lnTo>
                    <a:pt x="1303" y="567"/>
                  </a:lnTo>
                  <a:lnTo>
                    <a:pt x="1244" y="559"/>
                  </a:lnTo>
                  <a:lnTo>
                    <a:pt x="1181" y="556"/>
                  </a:lnTo>
                  <a:lnTo>
                    <a:pt x="1181" y="556"/>
                  </a:lnTo>
                  <a:lnTo>
                    <a:pt x="1119" y="559"/>
                  </a:lnTo>
                  <a:lnTo>
                    <a:pt x="1060" y="567"/>
                  </a:lnTo>
                  <a:lnTo>
                    <a:pt x="1001" y="582"/>
                  </a:lnTo>
                  <a:lnTo>
                    <a:pt x="949" y="604"/>
                  </a:lnTo>
                  <a:lnTo>
                    <a:pt x="902" y="626"/>
                  </a:lnTo>
                  <a:lnTo>
                    <a:pt x="857" y="656"/>
                  </a:lnTo>
                  <a:lnTo>
                    <a:pt x="813" y="688"/>
                  </a:lnTo>
                  <a:lnTo>
                    <a:pt x="780" y="725"/>
                  </a:lnTo>
                  <a:lnTo>
                    <a:pt x="780" y="725"/>
                  </a:lnTo>
                  <a:lnTo>
                    <a:pt x="758" y="752"/>
                  </a:lnTo>
                  <a:lnTo>
                    <a:pt x="740" y="778"/>
                  </a:lnTo>
                  <a:lnTo>
                    <a:pt x="722" y="808"/>
                  </a:lnTo>
                  <a:lnTo>
                    <a:pt x="708" y="838"/>
                  </a:lnTo>
                  <a:lnTo>
                    <a:pt x="693" y="870"/>
                  </a:lnTo>
                  <a:lnTo>
                    <a:pt x="678" y="907"/>
                  </a:lnTo>
                  <a:lnTo>
                    <a:pt x="666" y="949"/>
                  </a:lnTo>
                  <a:lnTo>
                    <a:pt x="659" y="996"/>
                  </a:lnTo>
                  <a:lnTo>
                    <a:pt x="644" y="1103"/>
                  </a:lnTo>
                  <a:lnTo>
                    <a:pt x="632" y="1243"/>
                  </a:lnTo>
                  <a:lnTo>
                    <a:pt x="629" y="1413"/>
                  </a:lnTo>
                  <a:lnTo>
                    <a:pt x="629" y="1621"/>
                  </a:lnTo>
                  <a:lnTo>
                    <a:pt x="629" y="1621"/>
                  </a:lnTo>
                  <a:lnTo>
                    <a:pt x="629" y="1831"/>
                  </a:lnTo>
                  <a:lnTo>
                    <a:pt x="632" y="2001"/>
                  </a:lnTo>
                  <a:lnTo>
                    <a:pt x="644" y="2137"/>
                  </a:lnTo>
                  <a:lnTo>
                    <a:pt x="659" y="2248"/>
                  </a:lnTo>
                  <a:lnTo>
                    <a:pt x="666" y="2293"/>
                  </a:lnTo>
                  <a:lnTo>
                    <a:pt x="678" y="2336"/>
                  </a:lnTo>
                  <a:lnTo>
                    <a:pt x="693" y="2373"/>
                  </a:lnTo>
                  <a:lnTo>
                    <a:pt x="708" y="2406"/>
                  </a:lnTo>
                  <a:lnTo>
                    <a:pt x="722" y="2435"/>
                  </a:lnTo>
                  <a:lnTo>
                    <a:pt x="740" y="2462"/>
                  </a:lnTo>
                  <a:lnTo>
                    <a:pt x="758" y="2492"/>
                  </a:lnTo>
                  <a:lnTo>
                    <a:pt x="780" y="2514"/>
                  </a:lnTo>
                  <a:lnTo>
                    <a:pt x="780" y="2514"/>
                  </a:lnTo>
                  <a:lnTo>
                    <a:pt x="813" y="2551"/>
                  </a:lnTo>
                  <a:lnTo>
                    <a:pt x="857" y="2583"/>
                  </a:lnTo>
                  <a:lnTo>
                    <a:pt x="902" y="2613"/>
                  </a:lnTo>
                  <a:lnTo>
                    <a:pt x="949" y="2640"/>
                  </a:lnTo>
                  <a:lnTo>
                    <a:pt x="1001" y="2657"/>
                  </a:lnTo>
                  <a:lnTo>
                    <a:pt x="1060" y="2672"/>
                  </a:lnTo>
                  <a:lnTo>
                    <a:pt x="1119" y="2684"/>
                  </a:lnTo>
                  <a:lnTo>
                    <a:pt x="1181" y="2684"/>
                  </a:lnTo>
                  <a:lnTo>
                    <a:pt x="1181" y="2684"/>
                  </a:lnTo>
                  <a:lnTo>
                    <a:pt x="1244" y="2684"/>
                  </a:lnTo>
                  <a:lnTo>
                    <a:pt x="1303" y="2672"/>
                  </a:lnTo>
                  <a:lnTo>
                    <a:pt x="1359" y="2657"/>
                  </a:lnTo>
                  <a:lnTo>
                    <a:pt x="1411" y="2640"/>
                  </a:lnTo>
                  <a:lnTo>
                    <a:pt x="1458" y="2613"/>
                  </a:lnTo>
                  <a:lnTo>
                    <a:pt x="1503" y="2583"/>
                  </a:lnTo>
                  <a:lnTo>
                    <a:pt x="1544" y="2551"/>
                  </a:lnTo>
                  <a:lnTo>
                    <a:pt x="1581" y="2514"/>
                  </a:lnTo>
                  <a:lnTo>
                    <a:pt x="1581" y="2514"/>
                  </a:lnTo>
                  <a:lnTo>
                    <a:pt x="1599" y="2492"/>
                  </a:lnTo>
                  <a:lnTo>
                    <a:pt x="1621" y="2462"/>
                  </a:lnTo>
                  <a:lnTo>
                    <a:pt x="1639" y="2435"/>
                  </a:lnTo>
                  <a:lnTo>
                    <a:pt x="1654" y="2406"/>
                  </a:lnTo>
                  <a:lnTo>
                    <a:pt x="1668" y="2373"/>
                  </a:lnTo>
                  <a:lnTo>
                    <a:pt x="1680" y="2336"/>
                  </a:lnTo>
                  <a:lnTo>
                    <a:pt x="1692" y="2293"/>
                  </a:lnTo>
                  <a:lnTo>
                    <a:pt x="1704" y="2248"/>
                  </a:lnTo>
                  <a:lnTo>
                    <a:pt x="1719" y="2137"/>
                  </a:lnTo>
                  <a:lnTo>
                    <a:pt x="1731" y="2001"/>
                  </a:lnTo>
                  <a:lnTo>
                    <a:pt x="1734" y="1831"/>
                  </a:lnTo>
                  <a:lnTo>
                    <a:pt x="1737" y="1621"/>
                  </a:lnTo>
                  <a:lnTo>
                    <a:pt x="1737" y="1621"/>
                  </a:lnTo>
                  <a:lnTo>
                    <a:pt x="1734" y="1413"/>
                  </a:lnTo>
                  <a:lnTo>
                    <a:pt x="1731" y="1243"/>
                  </a:lnTo>
                  <a:lnTo>
                    <a:pt x="1719" y="1103"/>
                  </a:lnTo>
                  <a:lnTo>
                    <a:pt x="1704" y="996"/>
                  </a:lnTo>
                  <a:lnTo>
                    <a:pt x="1692" y="949"/>
                  </a:lnTo>
                  <a:lnTo>
                    <a:pt x="1680" y="907"/>
                  </a:lnTo>
                  <a:lnTo>
                    <a:pt x="1668" y="870"/>
                  </a:lnTo>
                  <a:lnTo>
                    <a:pt x="1654" y="838"/>
                  </a:lnTo>
                  <a:lnTo>
                    <a:pt x="1639" y="808"/>
                  </a:lnTo>
                  <a:lnTo>
                    <a:pt x="1621" y="778"/>
                  </a:lnTo>
                  <a:lnTo>
                    <a:pt x="1599" y="752"/>
                  </a:lnTo>
                  <a:lnTo>
                    <a:pt x="1581" y="725"/>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8" name="Freeform 47">
              <a:extLst>
                <a:ext uri="{FF2B5EF4-FFF2-40B4-BE49-F238E27FC236}">
                  <a16:creationId xmlns:a16="http://schemas.microsoft.com/office/drawing/2014/main" id="{988BDBD7-3963-6A4B-901B-C441D0981BB6}"/>
                </a:ext>
              </a:extLst>
            </p:cNvPr>
            <p:cNvSpPr>
              <a:spLocks noChangeArrowheads="1"/>
            </p:cNvSpPr>
            <p:nvPr userDrawn="1"/>
          </p:nvSpPr>
          <p:spPr bwMode="auto">
            <a:xfrm>
              <a:off x="7402513" y="2951163"/>
              <a:ext cx="225425" cy="1147762"/>
            </a:xfrm>
            <a:custGeom>
              <a:avLst/>
              <a:gdLst>
                <a:gd name="T0" fmla="*/ 0 w 627"/>
                <a:gd name="T1" fmla="*/ 3188 h 3189"/>
                <a:gd name="T2" fmla="*/ 626 w 627"/>
                <a:gd name="T3" fmla="*/ 3188 h 3189"/>
                <a:gd name="T4" fmla="*/ 626 w 627"/>
                <a:gd name="T5" fmla="*/ 0 h 3189"/>
                <a:gd name="T6" fmla="*/ 0 w 627"/>
                <a:gd name="T7" fmla="*/ 0 h 3189"/>
                <a:gd name="T8" fmla="*/ 0 w 627"/>
                <a:gd name="T9" fmla="*/ 3188 h 3189"/>
              </a:gdLst>
              <a:ahLst/>
              <a:cxnLst>
                <a:cxn ang="0">
                  <a:pos x="T0" y="T1"/>
                </a:cxn>
                <a:cxn ang="0">
                  <a:pos x="T2" y="T3"/>
                </a:cxn>
                <a:cxn ang="0">
                  <a:pos x="T4" y="T5"/>
                </a:cxn>
                <a:cxn ang="0">
                  <a:pos x="T6" y="T7"/>
                </a:cxn>
                <a:cxn ang="0">
                  <a:pos x="T8" y="T9"/>
                </a:cxn>
              </a:cxnLst>
              <a:rect l="0" t="0" r="r" b="b"/>
              <a:pathLst>
                <a:path w="627" h="3189">
                  <a:moveTo>
                    <a:pt x="0" y="3188"/>
                  </a:moveTo>
                  <a:lnTo>
                    <a:pt x="626" y="3188"/>
                  </a:lnTo>
                  <a:lnTo>
                    <a:pt x="626" y="0"/>
                  </a:lnTo>
                  <a:lnTo>
                    <a:pt x="0" y="0"/>
                  </a:lnTo>
                  <a:lnTo>
                    <a:pt x="0" y="318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9" name="Freeform 48">
              <a:extLst>
                <a:ext uri="{FF2B5EF4-FFF2-40B4-BE49-F238E27FC236}">
                  <a16:creationId xmlns:a16="http://schemas.microsoft.com/office/drawing/2014/main" id="{F0230C53-FBA6-C543-BD6D-386179652663}"/>
                </a:ext>
              </a:extLst>
            </p:cNvPr>
            <p:cNvSpPr>
              <a:spLocks noChangeArrowheads="1"/>
            </p:cNvSpPr>
            <p:nvPr userDrawn="1"/>
          </p:nvSpPr>
          <p:spPr bwMode="auto">
            <a:xfrm>
              <a:off x="7945438" y="2951163"/>
              <a:ext cx="879475" cy="1147762"/>
            </a:xfrm>
            <a:custGeom>
              <a:avLst/>
              <a:gdLst>
                <a:gd name="T0" fmla="*/ 1821 w 2444"/>
                <a:gd name="T1" fmla="*/ 0 h 3189"/>
                <a:gd name="T2" fmla="*/ 1821 w 2444"/>
                <a:gd name="T3" fmla="*/ 1954 h 3189"/>
                <a:gd name="T4" fmla="*/ 558 w 2444"/>
                <a:gd name="T5" fmla="*/ 0 h 3189"/>
                <a:gd name="T6" fmla="*/ 0 w 2444"/>
                <a:gd name="T7" fmla="*/ 0 h 3189"/>
                <a:gd name="T8" fmla="*/ 0 w 2444"/>
                <a:gd name="T9" fmla="*/ 3188 h 3189"/>
                <a:gd name="T10" fmla="*/ 625 w 2444"/>
                <a:gd name="T11" fmla="*/ 3188 h 3189"/>
                <a:gd name="T12" fmla="*/ 625 w 2444"/>
                <a:gd name="T13" fmla="*/ 1232 h 3189"/>
                <a:gd name="T14" fmla="*/ 1888 w 2444"/>
                <a:gd name="T15" fmla="*/ 3188 h 3189"/>
                <a:gd name="T16" fmla="*/ 2443 w 2444"/>
                <a:gd name="T17" fmla="*/ 3188 h 3189"/>
                <a:gd name="T18" fmla="*/ 2443 w 2444"/>
                <a:gd name="T19" fmla="*/ 0 h 3189"/>
                <a:gd name="T20" fmla="*/ 1821 w 2444"/>
                <a:gd name="T21" fmla="*/ 0 h 3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44" h="3189">
                  <a:moveTo>
                    <a:pt x="1821" y="0"/>
                  </a:moveTo>
                  <a:lnTo>
                    <a:pt x="1821" y="1954"/>
                  </a:lnTo>
                  <a:lnTo>
                    <a:pt x="558" y="0"/>
                  </a:lnTo>
                  <a:lnTo>
                    <a:pt x="0" y="0"/>
                  </a:lnTo>
                  <a:lnTo>
                    <a:pt x="0" y="3188"/>
                  </a:lnTo>
                  <a:lnTo>
                    <a:pt x="625" y="3188"/>
                  </a:lnTo>
                  <a:lnTo>
                    <a:pt x="625" y="1232"/>
                  </a:lnTo>
                  <a:lnTo>
                    <a:pt x="1888" y="3188"/>
                  </a:lnTo>
                  <a:lnTo>
                    <a:pt x="2443" y="3188"/>
                  </a:lnTo>
                  <a:lnTo>
                    <a:pt x="2443" y="0"/>
                  </a:lnTo>
                  <a:lnTo>
                    <a:pt x="1821"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0" name="Freeform 49">
              <a:extLst>
                <a:ext uri="{FF2B5EF4-FFF2-40B4-BE49-F238E27FC236}">
                  <a16:creationId xmlns:a16="http://schemas.microsoft.com/office/drawing/2014/main" id="{14BDB222-E23F-8142-A0C8-D9AADCF03B46}"/>
                </a:ext>
              </a:extLst>
            </p:cNvPr>
            <p:cNvSpPr>
              <a:spLocks noChangeArrowheads="1"/>
            </p:cNvSpPr>
            <p:nvPr userDrawn="1"/>
          </p:nvSpPr>
          <p:spPr bwMode="auto">
            <a:xfrm>
              <a:off x="9101138" y="2951163"/>
              <a:ext cx="825500" cy="1147762"/>
            </a:xfrm>
            <a:custGeom>
              <a:avLst/>
              <a:gdLst>
                <a:gd name="T0" fmla="*/ 0 w 2291"/>
                <a:gd name="T1" fmla="*/ 0 h 3189"/>
                <a:gd name="T2" fmla="*/ 0 w 2291"/>
                <a:gd name="T3" fmla="*/ 554 h 3189"/>
                <a:gd name="T4" fmla="*/ 832 w 2291"/>
                <a:gd name="T5" fmla="*/ 554 h 3189"/>
                <a:gd name="T6" fmla="*/ 832 w 2291"/>
                <a:gd name="T7" fmla="*/ 3188 h 3189"/>
                <a:gd name="T8" fmla="*/ 1458 w 2291"/>
                <a:gd name="T9" fmla="*/ 3188 h 3189"/>
                <a:gd name="T10" fmla="*/ 1458 w 2291"/>
                <a:gd name="T11" fmla="*/ 554 h 3189"/>
                <a:gd name="T12" fmla="*/ 2290 w 2291"/>
                <a:gd name="T13" fmla="*/ 554 h 3189"/>
                <a:gd name="T14" fmla="*/ 2290 w 2291"/>
                <a:gd name="T15" fmla="*/ 0 h 3189"/>
                <a:gd name="T16" fmla="*/ 0 w 2291"/>
                <a:gd name="T17" fmla="*/ 0 h 3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91" h="3189">
                  <a:moveTo>
                    <a:pt x="0" y="0"/>
                  </a:moveTo>
                  <a:lnTo>
                    <a:pt x="0" y="554"/>
                  </a:lnTo>
                  <a:lnTo>
                    <a:pt x="832" y="554"/>
                  </a:lnTo>
                  <a:lnTo>
                    <a:pt x="832" y="3188"/>
                  </a:lnTo>
                  <a:lnTo>
                    <a:pt x="1458" y="3188"/>
                  </a:lnTo>
                  <a:lnTo>
                    <a:pt x="1458" y="554"/>
                  </a:lnTo>
                  <a:lnTo>
                    <a:pt x="2290" y="554"/>
                  </a:lnTo>
                  <a:lnTo>
                    <a:pt x="2290" y="0"/>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1" name="Freeform 50">
              <a:extLst>
                <a:ext uri="{FF2B5EF4-FFF2-40B4-BE49-F238E27FC236}">
                  <a16:creationId xmlns:a16="http://schemas.microsoft.com/office/drawing/2014/main" id="{AB8B249D-C1D1-D149-8A4A-0732FE62BAD7}"/>
                </a:ext>
              </a:extLst>
            </p:cNvPr>
            <p:cNvSpPr>
              <a:spLocks noChangeArrowheads="1"/>
            </p:cNvSpPr>
            <p:nvPr userDrawn="1"/>
          </p:nvSpPr>
          <p:spPr bwMode="auto">
            <a:xfrm>
              <a:off x="185738" y="2951163"/>
              <a:ext cx="869950" cy="1149350"/>
            </a:xfrm>
            <a:custGeom>
              <a:avLst/>
              <a:gdLst>
                <a:gd name="T0" fmla="*/ 1073 w 2416"/>
                <a:gd name="T1" fmla="*/ 1916 h 3192"/>
                <a:gd name="T2" fmla="*/ 625 w 2416"/>
                <a:gd name="T3" fmla="*/ 3188 h 3192"/>
                <a:gd name="T4" fmla="*/ 0 w 2416"/>
                <a:gd name="T5" fmla="*/ 0 h 3192"/>
                <a:gd name="T6" fmla="*/ 1251 w 2416"/>
                <a:gd name="T7" fmla="*/ 0 h 3192"/>
                <a:gd name="T8" fmla="*/ 1369 w 2416"/>
                <a:gd name="T9" fmla="*/ 3 h 3192"/>
                <a:gd name="T10" fmla="*/ 1485 w 2416"/>
                <a:gd name="T11" fmla="*/ 23 h 3192"/>
                <a:gd name="T12" fmla="*/ 1589 w 2416"/>
                <a:gd name="T13" fmla="*/ 46 h 3192"/>
                <a:gd name="T14" fmla="*/ 1688 w 2416"/>
                <a:gd name="T15" fmla="*/ 79 h 3192"/>
                <a:gd name="T16" fmla="*/ 1780 w 2416"/>
                <a:gd name="T17" fmla="*/ 119 h 3192"/>
                <a:gd name="T18" fmla="*/ 1865 w 2416"/>
                <a:gd name="T19" fmla="*/ 172 h 3192"/>
                <a:gd name="T20" fmla="*/ 1944 w 2416"/>
                <a:gd name="T21" fmla="*/ 228 h 3192"/>
                <a:gd name="T22" fmla="*/ 2013 w 2416"/>
                <a:gd name="T23" fmla="*/ 291 h 3192"/>
                <a:gd name="T24" fmla="*/ 2076 w 2416"/>
                <a:gd name="T25" fmla="*/ 360 h 3192"/>
                <a:gd name="T26" fmla="*/ 2132 w 2416"/>
                <a:gd name="T27" fmla="*/ 434 h 3192"/>
                <a:gd name="T28" fmla="*/ 2181 w 2416"/>
                <a:gd name="T29" fmla="*/ 517 h 3192"/>
                <a:gd name="T30" fmla="*/ 2216 w 2416"/>
                <a:gd name="T31" fmla="*/ 603 h 3192"/>
                <a:gd name="T32" fmla="*/ 2246 w 2416"/>
                <a:gd name="T33" fmla="*/ 692 h 3192"/>
                <a:gd name="T34" fmla="*/ 2268 w 2416"/>
                <a:gd name="T35" fmla="*/ 783 h 3192"/>
                <a:gd name="T36" fmla="*/ 2283 w 2416"/>
                <a:gd name="T37" fmla="*/ 878 h 3192"/>
                <a:gd name="T38" fmla="*/ 2286 w 2416"/>
                <a:gd name="T39" fmla="*/ 977 h 3192"/>
                <a:gd name="T40" fmla="*/ 2283 w 2416"/>
                <a:gd name="T41" fmla="*/ 1059 h 3192"/>
                <a:gd name="T42" fmla="*/ 2261 w 2416"/>
                <a:gd name="T43" fmla="*/ 1210 h 3192"/>
                <a:gd name="T44" fmla="*/ 2212 w 2416"/>
                <a:gd name="T45" fmla="*/ 1347 h 3192"/>
                <a:gd name="T46" fmla="*/ 2150 w 2416"/>
                <a:gd name="T47" fmla="*/ 1469 h 3192"/>
                <a:gd name="T48" fmla="*/ 2068 w 2416"/>
                <a:gd name="T49" fmla="*/ 1572 h 3192"/>
                <a:gd name="T50" fmla="*/ 1976 w 2416"/>
                <a:gd name="T51" fmla="*/ 1661 h 3192"/>
                <a:gd name="T52" fmla="*/ 1873 w 2416"/>
                <a:gd name="T53" fmla="*/ 1735 h 3192"/>
                <a:gd name="T54" fmla="*/ 1760 w 2416"/>
                <a:gd name="T55" fmla="*/ 1792 h 3192"/>
                <a:gd name="T56" fmla="*/ 2415 w 2416"/>
                <a:gd name="T57" fmla="*/ 3191 h 3192"/>
                <a:gd name="T58" fmla="*/ 1695 w 2416"/>
                <a:gd name="T59" fmla="*/ 3188 h 3192"/>
                <a:gd name="T60" fmla="*/ 625 w 2416"/>
                <a:gd name="T61" fmla="*/ 554 h 3192"/>
                <a:gd name="T62" fmla="*/ 1210 w 2416"/>
                <a:gd name="T63" fmla="*/ 1398 h 3192"/>
                <a:gd name="T64" fmla="*/ 1261 w 2416"/>
                <a:gd name="T65" fmla="*/ 1395 h 3192"/>
                <a:gd name="T66" fmla="*/ 1353 w 2416"/>
                <a:gd name="T67" fmla="*/ 1380 h 3192"/>
                <a:gd name="T68" fmla="*/ 1435 w 2416"/>
                <a:gd name="T69" fmla="*/ 1350 h 3192"/>
                <a:gd name="T70" fmla="*/ 1509 w 2416"/>
                <a:gd name="T71" fmla="*/ 1306 h 3192"/>
                <a:gd name="T72" fmla="*/ 1568 w 2416"/>
                <a:gd name="T73" fmla="*/ 1250 h 3192"/>
                <a:gd name="T74" fmla="*/ 1612 w 2416"/>
                <a:gd name="T75" fmla="*/ 1185 h 3192"/>
                <a:gd name="T76" fmla="*/ 1645 w 2416"/>
                <a:gd name="T77" fmla="*/ 1106 h 3192"/>
                <a:gd name="T78" fmla="*/ 1660 w 2416"/>
                <a:gd name="T79" fmla="*/ 1020 h 3192"/>
                <a:gd name="T80" fmla="*/ 1663 w 2416"/>
                <a:gd name="T81" fmla="*/ 976 h 3192"/>
                <a:gd name="T82" fmla="*/ 1652 w 2416"/>
                <a:gd name="T83" fmla="*/ 887 h 3192"/>
                <a:gd name="T84" fmla="*/ 1630 w 2416"/>
                <a:gd name="T85" fmla="*/ 804 h 3192"/>
                <a:gd name="T86" fmla="*/ 1590 w 2416"/>
                <a:gd name="T87" fmla="*/ 735 h 3192"/>
                <a:gd name="T88" fmla="*/ 1538 w 2416"/>
                <a:gd name="T89" fmla="*/ 672 h 3192"/>
                <a:gd name="T90" fmla="*/ 1476 w 2416"/>
                <a:gd name="T91" fmla="*/ 625 h 3192"/>
                <a:gd name="T92" fmla="*/ 1398 w 2416"/>
                <a:gd name="T93" fmla="*/ 588 h 3192"/>
                <a:gd name="T94" fmla="*/ 1309 w 2416"/>
                <a:gd name="T95" fmla="*/ 561 h 3192"/>
                <a:gd name="T96" fmla="*/ 1210 w 2416"/>
                <a:gd name="T97" fmla="*/ 554 h 3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16" h="3192">
                  <a:moveTo>
                    <a:pt x="1695" y="3188"/>
                  </a:moveTo>
                  <a:lnTo>
                    <a:pt x="1073" y="1916"/>
                  </a:lnTo>
                  <a:lnTo>
                    <a:pt x="625" y="1916"/>
                  </a:lnTo>
                  <a:lnTo>
                    <a:pt x="625" y="3188"/>
                  </a:lnTo>
                  <a:lnTo>
                    <a:pt x="0" y="3188"/>
                  </a:lnTo>
                  <a:lnTo>
                    <a:pt x="0" y="0"/>
                  </a:lnTo>
                  <a:lnTo>
                    <a:pt x="1251" y="0"/>
                  </a:lnTo>
                  <a:lnTo>
                    <a:pt x="1251" y="0"/>
                  </a:lnTo>
                  <a:lnTo>
                    <a:pt x="1313" y="0"/>
                  </a:lnTo>
                  <a:lnTo>
                    <a:pt x="1369" y="3"/>
                  </a:lnTo>
                  <a:lnTo>
                    <a:pt x="1429" y="11"/>
                  </a:lnTo>
                  <a:lnTo>
                    <a:pt x="1485" y="23"/>
                  </a:lnTo>
                  <a:lnTo>
                    <a:pt x="1537" y="34"/>
                  </a:lnTo>
                  <a:lnTo>
                    <a:pt x="1589" y="46"/>
                  </a:lnTo>
                  <a:lnTo>
                    <a:pt x="1640" y="61"/>
                  </a:lnTo>
                  <a:lnTo>
                    <a:pt x="1688" y="79"/>
                  </a:lnTo>
                  <a:lnTo>
                    <a:pt x="1735" y="97"/>
                  </a:lnTo>
                  <a:lnTo>
                    <a:pt x="1780" y="119"/>
                  </a:lnTo>
                  <a:lnTo>
                    <a:pt x="1824" y="146"/>
                  </a:lnTo>
                  <a:lnTo>
                    <a:pt x="1865" y="172"/>
                  </a:lnTo>
                  <a:lnTo>
                    <a:pt x="1907" y="199"/>
                  </a:lnTo>
                  <a:lnTo>
                    <a:pt x="1944" y="228"/>
                  </a:lnTo>
                  <a:lnTo>
                    <a:pt x="1981" y="258"/>
                  </a:lnTo>
                  <a:lnTo>
                    <a:pt x="2013" y="291"/>
                  </a:lnTo>
                  <a:lnTo>
                    <a:pt x="2046" y="323"/>
                  </a:lnTo>
                  <a:lnTo>
                    <a:pt x="2076" y="360"/>
                  </a:lnTo>
                  <a:lnTo>
                    <a:pt x="2105" y="397"/>
                  </a:lnTo>
                  <a:lnTo>
                    <a:pt x="2132" y="434"/>
                  </a:lnTo>
                  <a:lnTo>
                    <a:pt x="2154" y="476"/>
                  </a:lnTo>
                  <a:lnTo>
                    <a:pt x="2181" y="517"/>
                  </a:lnTo>
                  <a:lnTo>
                    <a:pt x="2199" y="558"/>
                  </a:lnTo>
                  <a:lnTo>
                    <a:pt x="2216" y="603"/>
                  </a:lnTo>
                  <a:lnTo>
                    <a:pt x="2231" y="647"/>
                  </a:lnTo>
                  <a:lnTo>
                    <a:pt x="2246" y="692"/>
                  </a:lnTo>
                  <a:lnTo>
                    <a:pt x="2261" y="739"/>
                  </a:lnTo>
                  <a:lnTo>
                    <a:pt x="2268" y="783"/>
                  </a:lnTo>
                  <a:lnTo>
                    <a:pt x="2276" y="831"/>
                  </a:lnTo>
                  <a:lnTo>
                    <a:pt x="2283" y="878"/>
                  </a:lnTo>
                  <a:lnTo>
                    <a:pt x="2286" y="930"/>
                  </a:lnTo>
                  <a:lnTo>
                    <a:pt x="2286" y="977"/>
                  </a:lnTo>
                  <a:lnTo>
                    <a:pt x="2286" y="977"/>
                  </a:lnTo>
                  <a:lnTo>
                    <a:pt x="2283" y="1059"/>
                  </a:lnTo>
                  <a:lnTo>
                    <a:pt x="2276" y="1136"/>
                  </a:lnTo>
                  <a:lnTo>
                    <a:pt x="2261" y="1210"/>
                  </a:lnTo>
                  <a:lnTo>
                    <a:pt x="2239" y="1281"/>
                  </a:lnTo>
                  <a:lnTo>
                    <a:pt x="2212" y="1347"/>
                  </a:lnTo>
                  <a:lnTo>
                    <a:pt x="2182" y="1410"/>
                  </a:lnTo>
                  <a:lnTo>
                    <a:pt x="2150" y="1469"/>
                  </a:lnTo>
                  <a:lnTo>
                    <a:pt x="2113" y="1521"/>
                  </a:lnTo>
                  <a:lnTo>
                    <a:pt x="2068" y="1572"/>
                  </a:lnTo>
                  <a:lnTo>
                    <a:pt x="2024" y="1620"/>
                  </a:lnTo>
                  <a:lnTo>
                    <a:pt x="1976" y="1661"/>
                  </a:lnTo>
                  <a:lnTo>
                    <a:pt x="1925" y="1698"/>
                  </a:lnTo>
                  <a:lnTo>
                    <a:pt x="1873" y="1735"/>
                  </a:lnTo>
                  <a:lnTo>
                    <a:pt x="1817" y="1765"/>
                  </a:lnTo>
                  <a:lnTo>
                    <a:pt x="1760" y="1792"/>
                  </a:lnTo>
                  <a:lnTo>
                    <a:pt x="1704" y="1818"/>
                  </a:lnTo>
                  <a:lnTo>
                    <a:pt x="2415" y="3191"/>
                  </a:lnTo>
                  <a:lnTo>
                    <a:pt x="1695" y="3191"/>
                  </a:lnTo>
                  <a:lnTo>
                    <a:pt x="1695" y="3188"/>
                  </a:lnTo>
                  <a:close/>
                  <a:moveTo>
                    <a:pt x="1210" y="554"/>
                  </a:moveTo>
                  <a:lnTo>
                    <a:pt x="625" y="554"/>
                  </a:lnTo>
                  <a:lnTo>
                    <a:pt x="625" y="1398"/>
                  </a:lnTo>
                  <a:lnTo>
                    <a:pt x="1210" y="1398"/>
                  </a:lnTo>
                  <a:lnTo>
                    <a:pt x="1210" y="1398"/>
                  </a:lnTo>
                  <a:lnTo>
                    <a:pt x="1261" y="1395"/>
                  </a:lnTo>
                  <a:lnTo>
                    <a:pt x="1309" y="1392"/>
                  </a:lnTo>
                  <a:lnTo>
                    <a:pt x="1353" y="1380"/>
                  </a:lnTo>
                  <a:lnTo>
                    <a:pt x="1398" y="1368"/>
                  </a:lnTo>
                  <a:lnTo>
                    <a:pt x="1435" y="1350"/>
                  </a:lnTo>
                  <a:lnTo>
                    <a:pt x="1476" y="1328"/>
                  </a:lnTo>
                  <a:lnTo>
                    <a:pt x="1509" y="1306"/>
                  </a:lnTo>
                  <a:lnTo>
                    <a:pt x="1538" y="1279"/>
                  </a:lnTo>
                  <a:lnTo>
                    <a:pt x="1568" y="1250"/>
                  </a:lnTo>
                  <a:lnTo>
                    <a:pt x="1590" y="1217"/>
                  </a:lnTo>
                  <a:lnTo>
                    <a:pt x="1612" y="1185"/>
                  </a:lnTo>
                  <a:lnTo>
                    <a:pt x="1630" y="1148"/>
                  </a:lnTo>
                  <a:lnTo>
                    <a:pt x="1645" y="1106"/>
                  </a:lnTo>
                  <a:lnTo>
                    <a:pt x="1652" y="1065"/>
                  </a:lnTo>
                  <a:lnTo>
                    <a:pt x="1660" y="1020"/>
                  </a:lnTo>
                  <a:lnTo>
                    <a:pt x="1663" y="976"/>
                  </a:lnTo>
                  <a:lnTo>
                    <a:pt x="1663" y="976"/>
                  </a:lnTo>
                  <a:lnTo>
                    <a:pt x="1660" y="932"/>
                  </a:lnTo>
                  <a:lnTo>
                    <a:pt x="1652" y="887"/>
                  </a:lnTo>
                  <a:lnTo>
                    <a:pt x="1645" y="846"/>
                  </a:lnTo>
                  <a:lnTo>
                    <a:pt x="1630" y="804"/>
                  </a:lnTo>
                  <a:lnTo>
                    <a:pt x="1612" y="767"/>
                  </a:lnTo>
                  <a:lnTo>
                    <a:pt x="1590" y="735"/>
                  </a:lnTo>
                  <a:lnTo>
                    <a:pt x="1568" y="702"/>
                  </a:lnTo>
                  <a:lnTo>
                    <a:pt x="1538" y="672"/>
                  </a:lnTo>
                  <a:lnTo>
                    <a:pt x="1509" y="646"/>
                  </a:lnTo>
                  <a:lnTo>
                    <a:pt x="1476" y="625"/>
                  </a:lnTo>
                  <a:lnTo>
                    <a:pt x="1435" y="603"/>
                  </a:lnTo>
                  <a:lnTo>
                    <a:pt x="1398" y="588"/>
                  </a:lnTo>
                  <a:lnTo>
                    <a:pt x="1353" y="573"/>
                  </a:lnTo>
                  <a:lnTo>
                    <a:pt x="1309" y="561"/>
                  </a:lnTo>
                  <a:lnTo>
                    <a:pt x="1261" y="558"/>
                  </a:lnTo>
                  <a:lnTo>
                    <a:pt x="1210" y="55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2" name="Freeform 51">
              <a:extLst>
                <a:ext uri="{FF2B5EF4-FFF2-40B4-BE49-F238E27FC236}">
                  <a16:creationId xmlns:a16="http://schemas.microsoft.com/office/drawing/2014/main" id="{691FFE36-446C-B94F-8D2B-381A2364BC5D}"/>
                </a:ext>
              </a:extLst>
            </p:cNvPr>
            <p:cNvSpPr>
              <a:spLocks noChangeArrowheads="1"/>
            </p:cNvSpPr>
            <p:nvPr userDrawn="1"/>
          </p:nvSpPr>
          <p:spPr bwMode="auto">
            <a:xfrm>
              <a:off x="1333500" y="2951163"/>
              <a:ext cx="223838" cy="1147762"/>
            </a:xfrm>
            <a:custGeom>
              <a:avLst/>
              <a:gdLst>
                <a:gd name="T0" fmla="*/ 0 w 623"/>
                <a:gd name="T1" fmla="*/ 3188 h 3189"/>
                <a:gd name="T2" fmla="*/ 622 w 623"/>
                <a:gd name="T3" fmla="*/ 3188 h 3189"/>
                <a:gd name="T4" fmla="*/ 622 w 623"/>
                <a:gd name="T5" fmla="*/ 0 h 3189"/>
                <a:gd name="T6" fmla="*/ 0 w 623"/>
                <a:gd name="T7" fmla="*/ 0 h 3189"/>
                <a:gd name="T8" fmla="*/ 0 w 623"/>
                <a:gd name="T9" fmla="*/ 3188 h 3189"/>
              </a:gdLst>
              <a:ahLst/>
              <a:cxnLst>
                <a:cxn ang="0">
                  <a:pos x="T0" y="T1"/>
                </a:cxn>
                <a:cxn ang="0">
                  <a:pos x="T2" y="T3"/>
                </a:cxn>
                <a:cxn ang="0">
                  <a:pos x="T4" y="T5"/>
                </a:cxn>
                <a:cxn ang="0">
                  <a:pos x="T6" y="T7"/>
                </a:cxn>
                <a:cxn ang="0">
                  <a:pos x="T8" y="T9"/>
                </a:cxn>
              </a:cxnLst>
              <a:rect l="0" t="0" r="r" b="b"/>
              <a:pathLst>
                <a:path w="623" h="3189">
                  <a:moveTo>
                    <a:pt x="0" y="3188"/>
                  </a:moveTo>
                  <a:lnTo>
                    <a:pt x="622" y="3188"/>
                  </a:lnTo>
                  <a:lnTo>
                    <a:pt x="622" y="0"/>
                  </a:lnTo>
                  <a:lnTo>
                    <a:pt x="0" y="0"/>
                  </a:lnTo>
                  <a:lnTo>
                    <a:pt x="0" y="318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3" name="Freeform 52">
              <a:extLst>
                <a:ext uri="{FF2B5EF4-FFF2-40B4-BE49-F238E27FC236}">
                  <a16:creationId xmlns:a16="http://schemas.microsoft.com/office/drawing/2014/main" id="{6D8CA6A6-9ADD-D446-9547-FAD082082EAF}"/>
                </a:ext>
              </a:extLst>
            </p:cNvPr>
            <p:cNvSpPr>
              <a:spLocks noChangeArrowheads="1"/>
            </p:cNvSpPr>
            <p:nvPr userDrawn="1"/>
          </p:nvSpPr>
          <p:spPr bwMode="auto">
            <a:xfrm>
              <a:off x="3044825" y="2951163"/>
              <a:ext cx="836613" cy="1147762"/>
            </a:xfrm>
            <a:custGeom>
              <a:avLst/>
              <a:gdLst>
                <a:gd name="T0" fmla="*/ 1702 w 2325"/>
                <a:gd name="T1" fmla="*/ 0 h 3189"/>
                <a:gd name="T2" fmla="*/ 1702 w 2325"/>
                <a:gd name="T3" fmla="*/ 1303 h 3189"/>
                <a:gd name="T4" fmla="*/ 622 w 2325"/>
                <a:gd name="T5" fmla="*/ 1303 h 3189"/>
                <a:gd name="T6" fmla="*/ 622 w 2325"/>
                <a:gd name="T7" fmla="*/ 0 h 3189"/>
                <a:gd name="T8" fmla="*/ 0 w 2325"/>
                <a:gd name="T9" fmla="*/ 0 h 3189"/>
                <a:gd name="T10" fmla="*/ 0 w 2325"/>
                <a:gd name="T11" fmla="*/ 3188 h 3189"/>
                <a:gd name="T12" fmla="*/ 622 w 2325"/>
                <a:gd name="T13" fmla="*/ 3188 h 3189"/>
                <a:gd name="T14" fmla="*/ 622 w 2325"/>
                <a:gd name="T15" fmla="*/ 1854 h 3189"/>
                <a:gd name="T16" fmla="*/ 1702 w 2325"/>
                <a:gd name="T17" fmla="*/ 1854 h 3189"/>
                <a:gd name="T18" fmla="*/ 1702 w 2325"/>
                <a:gd name="T19" fmla="*/ 3188 h 3189"/>
                <a:gd name="T20" fmla="*/ 2324 w 2325"/>
                <a:gd name="T21" fmla="*/ 3188 h 3189"/>
                <a:gd name="T22" fmla="*/ 2324 w 2325"/>
                <a:gd name="T23" fmla="*/ 0 h 3189"/>
                <a:gd name="T24" fmla="*/ 1702 w 2325"/>
                <a:gd name="T25" fmla="*/ 0 h 3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25" h="3189">
                  <a:moveTo>
                    <a:pt x="1702" y="0"/>
                  </a:moveTo>
                  <a:lnTo>
                    <a:pt x="1702" y="1303"/>
                  </a:lnTo>
                  <a:lnTo>
                    <a:pt x="622" y="1303"/>
                  </a:lnTo>
                  <a:lnTo>
                    <a:pt x="622" y="0"/>
                  </a:lnTo>
                  <a:lnTo>
                    <a:pt x="0" y="0"/>
                  </a:lnTo>
                  <a:lnTo>
                    <a:pt x="0" y="3188"/>
                  </a:lnTo>
                  <a:lnTo>
                    <a:pt x="622" y="3188"/>
                  </a:lnTo>
                  <a:lnTo>
                    <a:pt x="622" y="1854"/>
                  </a:lnTo>
                  <a:lnTo>
                    <a:pt x="1702" y="1854"/>
                  </a:lnTo>
                  <a:lnTo>
                    <a:pt x="1702" y="3188"/>
                  </a:lnTo>
                  <a:lnTo>
                    <a:pt x="2324" y="3188"/>
                  </a:lnTo>
                  <a:lnTo>
                    <a:pt x="2324" y="0"/>
                  </a:lnTo>
                  <a:lnTo>
                    <a:pt x="1702"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4" name="Freeform 53">
              <a:extLst>
                <a:ext uri="{FF2B5EF4-FFF2-40B4-BE49-F238E27FC236}">
                  <a16:creationId xmlns:a16="http://schemas.microsoft.com/office/drawing/2014/main" id="{0982DDBE-DAC0-4C4A-97FD-BDC8570074E2}"/>
                </a:ext>
              </a:extLst>
            </p:cNvPr>
            <p:cNvSpPr>
              <a:spLocks noChangeArrowheads="1"/>
            </p:cNvSpPr>
            <p:nvPr userDrawn="1"/>
          </p:nvSpPr>
          <p:spPr bwMode="auto">
            <a:xfrm>
              <a:off x="4159250" y="2951163"/>
              <a:ext cx="825500" cy="1147762"/>
            </a:xfrm>
            <a:custGeom>
              <a:avLst/>
              <a:gdLst>
                <a:gd name="T0" fmla="*/ 0 w 2291"/>
                <a:gd name="T1" fmla="*/ 0 h 3189"/>
                <a:gd name="T2" fmla="*/ 0 w 2291"/>
                <a:gd name="T3" fmla="*/ 554 h 3189"/>
                <a:gd name="T4" fmla="*/ 832 w 2291"/>
                <a:gd name="T5" fmla="*/ 554 h 3189"/>
                <a:gd name="T6" fmla="*/ 832 w 2291"/>
                <a:gd name="T7" fmla="*/ 3188 h 3189"/>
                <a:gd name="T8" fmla="*/ 1458 w 2291"/>
                <a:gd name="T9" fmla="*/ 3188 h 3189"/>
                <a:gd name="T10" fmla="*/ 1458 w 2291"/>
                <a:gd name="T11" fmla="*/ 554 h 3189"/>
                <a:gd name="T12" fmla="*/ 2290 w 2291"/>
                <a:gd name="T13" fmla="*/ 554 h 3189"/>
                <a:gd name="T14" fmla="*/ 2290 w 2291"/>
                <a:gd name="T15" fmla="*/ 0 h 3189"/>
                <a:gd name="T16" fmla="*/ 0 w 2291"/>
                <a:gd name="T17" fmla="*/ 0 h 3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91" h="3189">
                  <a:moveTo>
                    <a:pt x="0" y="0"/>
                  </a:moveTo>
                  <a:lnTo>
                    <a:pt x="0" y="554"/>
                  </a:lnTo>
                  <a:lnTo>
                    <a:pt x="832" y="554"/>
                  </a:lnTo>
                  <a:lnTo>
                    <a:pt x="832" y="3188"/>
                  </a:lnTo>
                  <a:lnTo>
                    <a:pt x="1458" y="3188"/>
                  </a:lnTo>
                  <a:lnTo>
                    <a:pt x="1458" y="554"/>
                  </a:lnTo>
                  <a:lnTo>
                    <a:pt x="2290" y="554"/>
                  </a:lnTo>
                  <a:lnTo>
                    <a:pt x="2290" y="0"/>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5" name="Freeform 54">
              <a:extLst>
                <a:ext uri="{FF2B5EF4-FFF2-40B4-BE49-F238E27FC236}">
                  <a16:creationId xmlns:a16="http://schemas.microsoft.com/office/drawing/2014/main" id="{F04B46F3-DE64-D340-BE4A-FFCC3D3A3054}"/>
                </a:ext>
              </a:extLst>
            </p:cNvPr>
            <p:cNvSpPr>
              <a:spLocks noChangeArrowheads="1"/>
            </p:cNvSpPr>
            <p:nvPr userDrawn="1"/>
          </p:nvSpPr>
          <p:spPr bwMode="auto">
            <a:xfrm>
              <a:off x="5262563" y="2951163"/>
              <a:ext cx="825500" cy="1147762"/>
            </a:xfrm>
            <a:custGeom>
              <a:avLst/>
              <a:gdLst>
                <a:gd name="T0" fmla="*/ 626 w 2294"/>
                <a:gd name="T1" fmla="*/ 1990 h 3189"/>
                <a:gd name="T2" fmla="*/ 0 w 2294"/>
                <a:gd name="T3" fmla="*/ 3188 h 3189"/>
                <a:gd name="T4" fmla="*/ 1240 w 2294"/>
                <a:gd name="T5" fmla="*/ 0 h 3189"/>
                <a:gd name="T6" fmla="*/ 1299 w 2294"/>
                <a:gd name="T7" fmla="*/ 0 h 3189"/>
                <a:gd name="T8" fmla="*/ 1418 w 2294"/>
                <a:gd name="T9" fmla="*/ 11 h 3189"/>
                <a:gd name="T10" fmla="*/ 1530 w 2294"/>
                <a:gd name="T11" fmla="*/ 34 h 3189"/>
                <a:gd name="T12" fmla="*/ 1634 w 2294"/>
                <a:gd name="T13" fmla="*/ 64 h 3189"/>
                <a:gd name="T14" fmla="*/ 1729 w 2294"/>
                <a:gd name="T15" fmla="*/ 100 h 3189"/>
                <a:gd name="T16" fmla="*/ 1818 w 2294"/>
                <a:gd name="T17" fmla="*/ 144 h 3189"/>
                <a:gd name="T18" fmla="*/ 1904 w 2294"/>
                <a:gd name="T19" fmla="*/ 200 h 3189"/>
                <a:gd name="T20" fmla="*/ 1978 w 2294"/>
                <a:gd name="T21" fmla="*/ 262 h 3189"/>
                <a:gd name="T22" fmla="*/ 2047 w 2294"/>
                <a:gd name="T23" fmla="*/ 328 h 3189"/>
                <a:gd name="T24" fmla="*/ 2106 w 2294"/>
                <a:gd name="T25" fmla="*/ 402 h 3189"/>
                <a:gd name="T26" fmla="*/ 2160 w 2294"/>
                <a:gd name="T27" fmla="*/ 480 h 3189"/>
                <a:gd name="T28" fmla="*/ 2204 w 2294"/>
                <a:gd name="T29" fmla="*/ 566 h 3189"/>
                <a:gd name="T30" fmla="*/ 2237 w 2294"/>
                <a:gd name="T31" fmla="*/ 655 h 3189"/>
                <a:gd name="T32" fmla="*/ 2263 w 2294"/>
                <a:gd name="T33" fmla="*/ 746 h 3189"/>
                <a:gd name="T34" fmla="*/ 2283 w 2294"/>
                <a:gd name="T35" fmla="*/ 841 h 3189"/>
                <a:gd name="T36" fmla="*/ 2293 w 2294"/>
                <a:gd name="T37" fmla="*/ 940 h 3189"/>
                <a:gd name="T38" fmla="*/ 2293 w 2294"/>
                <a:gd name="T39" fmla="*/ 992 h 3189"/>
                <a:gd name="T40" fmla="*/ 2290 w 2294"/>
                <a:gd name="T41" fmla="*/ 1091 h 3189"/>
                <a:gd name="T42" fmla="*/ 2275 w 2294"/>
                <a:gd name="T43" fmla="*/ 1191 h 3189"/>
                <a:gd name="T44" fmla="*/ 2251 w 2294"/>
                <a:gd name="T45" fmla="*/ 1282 h 3189"/>
                <a:gd name="T46" fmla="*/ 2222 w 2294"/>
                <a:gd name="T47" fmla="*/ 1374 h 3189"/>
                <a:gd name="T48" fmla="*/ 2182 w 2294"/>
                <a:gd name="T49" fmla="*/ 1460 h 3189"/>
                <a:gd name="T50" fmla="*/ 2133 w 2294"/>
                <a:gd name="T51" fmla="*/ 1541 h 3189"/>
                <a:gd name="T52" fmla="*/ 2077 w 2294"/>
                <a:gd name="T53" fmla="*/ 1620 h 3189"/>
                <a:gd name="T54" fmla="*/ 2015 w 2294"/>
                <a:gd name="T55" fmla="*/ 1689 h 3189"/>
                <a:gd name="T56" fmla="*/ 1941 w 2294"/>
                <a:gd name="T57" fmla="*/ 1755 h 3189"/>
                <a:gd name="T58" fmla="*/ 1862 w 2294"/>
                <a:gd name="T59" fmla="*/ 1811 h 3189"/>
                <a:gd name="T60" fmla="*/ 1773 w 2294"/>
                <a:gd name="T61" fmla="*/ 1864 h 3189"/>
                <a:gd name="T62" fmla="*/ 1681 w 2294"/>
                <a:gd name="T63" fmla="*/ 1904 h 3189"/>
                <a:gd name="T64" fmla="*/ 1582 w 2294"/>
                <a:gd name="T65" fmla="*/ 1940 h 3189"/>
                <a:gd name="T66" fmla="*/ 1474 w 2294"/>
                <a:gd name="T67" fmla="*/ 1963 h 3189"/>
                <a:gd name="T68" fmla="*/ 1359 w 2294"/>
                <a:gd name="T69" fmla="*/ 1978 h 3189"/>
                <a:gd name="T70" fmla="*/ 1240 w 2294"/>
                <a:gd name="T71" fmla="*/ 1990 h 3189"/>
                <a:gd name="T72" fmla="*/ 626 w 2294"/>
                <a:gd name="T73" fmla="*/ 554 h 3189"/>
                <a:gd name="T74" fmla="*/ 1206 w 2294"/>
                <a:gd name="T75" fmla="*/ 1427 h 3189"/>
                <a:gd name="T76" fmla="*/ 1258 w 2294"/>
                <a:gd name="T77" fmla="*/ 1427 h 3189"/>
                <a:gd name="T78" fmla="*/ 1353 w 2294"/>
                <a:gd name="T79" fmla="*/ 1413 h 3189"/>
                <a:gd name="T80" fmla="*/ 1439 w 2294"/>
                <a:gd name="T81" fmla="*/ 1380 h 3189"/>
                <a:gd name="T82" fmla="*/ 1508 w 2294"/>
                <a:gd name="T83" fmla="*/ 1336 h 3189"/>
                <a:gd name="T84" fmla="*/ 1570 w 2294"/>
                <a:gd name="T85" fmla="*/ 1279 h 3189"/>
                <a:gd name="T86" fmla="*/ 1615 w 2294"/>
                <a:gd name="T87" fmla="*/ 1210 h 3189"/>
                <a:gd name="T88" fmla="*/ 1647 w 2294"/>
                <a:gd name="T89" fmla="*/ 1131 h 3189"/>
                <a:gd name="T90" fmla="*/ 1662 w 2294"/>
                <a:gd name="T91" fmla="*/ 1043 h 3189"/>
                <a:gd name="T92" fmla="*/ 1665 w 2294"/>
                <a:gd name="T93" fmla="*/ 995 h 3189"/>
                <a:gd name="T94" fmla="*/ 1659 w 2294"/>
                <a:gd name="T95" fmla="*/ 903 h 3189"/>
                <a:gd name="T96" fmla="*/ 1633 w 2294"/>
                <a:gd name="T97" fmla="*/ 818 h 3189"/>
                <a:gd name="T98" fmla="*/ 1593 w 2294"/>
                <a:gd name="T99" fmla="*/ 744 h 3189"/>
                <a:gd name="T100" fmla="*/ 1541 w 2294"/>
                <a:gd name="T101" fmla="*/ 678 h 3189"/>
                <a:gd name="T102" fmla="*/ 1476 w 2294"/>
                <a:gd name="T103" fmla="*/ 625 h 3189"/>
                <a:gd name="T104" fmla="*/ 1397 w 2294"/>
                <a:gd name="T105" fmla="*/ 590 h 3189"/>
                <a:gd name="T106" fmla="*/ 1305 w 2294"/>
                <a:gd name="T107" fmla="*/ 567 h 3189"/>
                <a:gd name="T108" fmla="*/ 1206 w 2294"/>
                <a:gd name="T109" fmla="*/ 554 h 3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294" h="3189">
                  <a:moveTo>
                    <a:pt x="1240" y="1990"/>
                  </a:moveTo>
                  <a:lnTo>
                    <a:pt x="626" y="1990"/>
                  </a:lnTo>
                  <a:lnTo>
                    <a:pt x="626" y="3188"/>
                  </a:lnTo>
                  <a:lnTo>
                    <a:pt x="0" y="3188"/>
                  </a:lnTo>
                  <a:lnTo>
                    <a:pt x="0" y="0"/>
                  </a:lnTo>
                  <a:lnTo>
                    <a:pt x="1240" y="0"/>
                  </a:lnTo>
                  <a:lnTo>
                    <a:pt x="1240" y="0"/>
                  </a:lnTo>
                  <a:lnTo>
                    <a:pt x="1299" y="0"/>
                  </a:lnTo>
                  <a:lnTo>
                    <a:pt x="1359" y="8"/>
                  </a:lnTo>
                  <a:lnTo>
                    <a:pt x="1418" y="11"/>
                  </a:lnTo>
                  <a:lnTo>
                    <a:pt x="1474" y="23"/>
                  </a:lnTo>
                  <a:lnTo>
                    <a:pt x="1530" y="34"/>
                  </a:lnTo>
                  <a:lnTo>
                    <a:pt x="1582" y="46"/>
                  </a:lnTo>
                  <a:lnTo>
                    <a:pt x="1634" y="64"/>
                  </a:lnTo>
                  <a:lnTo>
                    <a:pt x="1681" y="82"/>
                  </a:lnTo>
                  <a:lnTo>
                    <a:pt x="1729" y="100"/>
                  </a:lnTo>
                  <a:lnTo>
                    <a:pt x="1773" y="122"/>
                  </a:lnTo>
                  <a:lnTo>
                    <a:pt x="1818" y="144"/>
                  </a:lnTo>
                  <a:lnTo>
                    <a:pt x="1862" y="174"/>
                  </a:lnTo>
                  <a:lnTo>
                    <a:pt x="1904" y="200"/>
                  </a:lnTo>
                  <a:lnTo>
                    <a:pt x="1941" y="230"/>
                  </a:lnTo>
                  <a:lnTo>
                    <a:pt x="1978" y="262"/>
                  </a:lnTo>
                  <a:lnTo>
                    <a:pt x="2015" y="295"/>
                  </a:lnTo>
                  <a:lnTo>
                    <a:pt x="2047" y="328"/>
                  </a:lnTo>
                  <a:lnTo>
                    <a:pt x="2077" y="365"/>
                  </a:lnTo>
                  <a:lnTo>
                    <a:pt x="2106" y="402"/>
                  </a:lnTo>
                  <a:lnTo>
                    <a:pt x="2133" y="443"/>
                  </a:lnTo>
                  <a:lnTo>
                    <a:pt x="2160" y="480"/>
                  </a:lnTo>
                  <a:lnTo>
                    <a:pt x="2182" y="524"/>
                  </a:lnTo>
                  <a:lnTo>
                    <a:pt x="2204" y="566"/>
                  </a:lnTo>
                  <a:lnTo>
                    <a:pt x="2222" y="610"/>
                  </a:lnTo>
                  <a:lnTo>
                    <a:pt x="2237" y="655"/>
                  </a:lnTo>
                  <a:lnTo>
                    <a:pt x="2251" y="702"/>
                  </a:lnTo>
                  <a:lnTo>
                    <a:pt x="2263" y="746"/>
                  </a:lnTo>
                  <a:lnTo>
                    <a:pt x="2275" y="794"/>
                  </a:lnTo>
                  <a:lnTo>
                    <a:pt x="2283" y="841"/>
                  </a:lnTo>
                  <a:lnTo>
                    <a:pt x="2290" y="893"/>
                  </a:lnTo>
                  <a:lnTo>
                    <a:pt x="2293" y="940"/>
                  </a:lnTo>
                  <a:lnTo>
                    <a:pt x="2293" y="992"/>
                  </a:lnTo>
                  <a:lnTo>
                    <a:pt x="2293" y="992"/>
                  </a:lnTo>
                  <a:lnTo>
                    <a:pt x="2293" y="1044"/>
                  </a:lnTo>
                  <a:lnTo>
                    <a:pt x="2290" y="1091"/>
                  </a:lnTo>
                  <a:lnTo>
                    <a:pt x="2283" y="1139"/>
                  </a:lnTo>
                  <a:lnTo>
                    <a:pt x="2275" y="1191"/>
                  </a:lnTo>
                  <a:lnTo>
                    <a:pt x="2263" y="1238"/>
                  </a:lnTo>
                  <a:lnTo>
                    <a:pt x="2251" y="1282"/>
                  </a:lnTo>
                  <a:lnTo>
                    <a:pt x="2237" y="1330"/>
                  </a:lnTo>
                  <a:lnTo>
                    <a:pt x="2222" y="1374"/>
                  </a:lnTo>
                  <a:lnTo>
                    <a:pt x="2204" y="1419"/>
                  </a:lnTo>
                  <a:lnTo>
                    <a:pt x="2182" y="1460"/>
                  </a:lnTo>
                  <a:lnTo>
                    <a:pt x="2160" y="1504"/>
                  </a:lnTo>
                  <a:lnTo>
                    <a:pt x="2133" y="1541"/>
                  </a:lnTo>
                  <a:lnTo>
                    <a:pt x="2106" y="1583"/>
                  </a:lnTo>
                  <a:lnTo>
                    <a:pt x="2077" y="1620"/>
                  </a:lnTo>
                  <a:lnTo>
                    <a:pt x="2047" y="1657"/>
                  </a:lnTo>
                  <a:lnTo>
                    <a:pt x="2015" y="1689"/>
                  </a:lnTo>
                  <a:lnTo>
                    <a:pt x="1978" y="1722"/>
                  </a:lnTo>
                  <a:lnTo>
                    <a:pt x="1941" y="1755"/>
                  </a:lnTo>
                  <a:lnTo>
                    <a:pt x="1904" y="1784"/>
                  </a:lnTo>
                  <a:lnTo>
                    <a:pt x="1862" y="1811"/>
                  </a:lnTo>
                  <a:lnTo>
                    <a:pt x="1818" y="1837"/>
                  </a:lnTo>
                  <a:lnTo>
                    <a:pt x="1773" y="1864"/>
                  </a:lnTo>
                  <a:lnTo>
                    <a:pt x="1729" y="1886"/>
                  </a:lnTo>
                  <a:lnTo>
                    <a:pt x="1681" y="1904"/>
                  </a:lnTo>
                  <a:lnTo>
                    <a:pt x="1634" y="1922"/>
                  </a:lnTo>
                  <a:lnTo>
                    <a:pt x="1582" y="1940"/>
                  </a:lnTo>
                  <a:lnTo>
                    <a:pt x="1530" y="1951"/>
                  </a:lnTo>
                  <a:lnTo>
                    <a:pt x="1474" y="1963"/>
                  </a:lnTo>
                  <a:lnTo>
                    <a:pt x="1418" y="1975"/>
                  </a:lnTo>
                  <a:lnTo>
                    <a:pt x="1359" y="1978"/>
                  </a:lnTo>
                  <a:lnTo>
                    <a:pt x="1299" y="1981"/>
                  </a:lnTo>
                  <a:lnTo>
                    <a:pt x="1240" y="1990"/>
                  </a:lnTo>
                  <a:close/>
                  <a:moveTo>
                    <a:pt x="1206" y="554"/>
                  </a:moveTo>
                  <a:lnTo>
                    <a:pt x="626" y="554"/>
                  </a:lnTo>
                  <a:lnTo>
                    <a:pt x="626" y="1427"/>
                  </a:lnTo>
                  <a:lnTo>
                    <a:pt x="1206" y="1427"/>
                  </a:lnTo>
                  <a:lnTo>
                    <a:pt x="1206" y="1427"/>
                  </a:lnTo>
                  <a:lnTo>
                    <a:pt x="1258" y="1427"/>
                  </a:lnTo>
                  <a:lnTo>
                    <a:pt x="1305" y="1420"/>
                  </a:lnTo>
                  <a:lnTo>
                    <a:pt x="1353" y="1413"/>
                  </a:lnTo>
                  <a:lnTo>
                    <a:pt x="1397" y="1398"/>
                  </a:lnTo>
                  <a:lnTo>
                    <a:pt x="1439" y="1380"/>
                  </a:lnTo>
                  <a:lnTo>
                    <a:pt x="1476" y="1362"/>
                  </a:lnTo>
                  <a:lnTo>
                    <a:pt x="1508" y="1336"/>
                  </a:lnTo>
                  <a:lnTo>
                    <a:pt x="1541" y="1309"/>
                  </a:lnTo>
                  <a:lnTo>
                    <a:pt x="1570" y="1279"/>
                  </a:lnTo>
                  <a:lnTo>
                    <a:pt x="1593" y="1247"/>
                  </a:lnTo>
                  <a:lnTo>
                    <a:pt x="1615" y="1210"/>
                  </a:lnTo>
                  <a:lnTo>
                    <a:pt x="1633" y="1173"/>
                  </a:lnTo>
                  <a:lnTo>
                    <a:pt x="1647" y="1131"/>
                  </a:lnTo>
                  <a:lnTo>
                    <a:pt x="1659" y="1087"/>
                  </a:lnTo>
                  <a:lnTo>
                    <a:pt x="1662" y="1043"/>
                  </a:lnTo>
                  <a:lnTo>
                    <a:pt x="1665" y="995"/>
                  </a:lnTo>
                  <a:lnTo>
                    <a:pt x="1665" y="995"/>
                  </a:lnTo>
                  <a:lnTo>
                    <a:pt x="1662" y="948"/>
                  </a:lnTo>
                  <a:lnTo>
                    <a:pt x="1659" y="903"/>
                  </a:lnTo>
                  <a:lnTo>
                    <a:pt x="1647" y="859"/>
                  </a:lnTo>
                  <a:lnTo>
                    <a:pt x="1633" y="818"/>
                  </a:lnTo>
                  <a:lnTo>
                    <a:pt x="1615" y="776"/>
                  </a:lnTo>
                  <a:lnTo>
                    <a:pt x="1593" y="744"/>
                  </a:lnTo>
                  <a:lnTo>
                    <a:pt x="1570" y="711"/>
                  </a:lnTo>
                  <a:lnTo>
                    <a:pt x="1541" y="678"/>
                  </a:lnTo>
                  <a:lnTo>
                    <a:pt x="1508" y="652"/>
                  </a:lnTo>
                  <a:lnTo>
                    <a:pt x="1476" y="625"/>
                  </a:lnTo>
                  <a:lnTo>
                    <a:pt x="1439" y="607"/>
                  </a:lnTo>
                  <a:lnTo>
                    <a:pt x="1397" y="590"/>
                  </a:lnTo>
                  <a:lnTo>
                    <a:pt x="1353" y="575"/>
                  </a:lnTo>
                  <a:lnTo>
                    <a:pt x="1305" y="567"/>
                  </a:lnTo>
                  <a:lnTo>
                    <a:pt x="1258" y="560"/>
                  </a:lnTo>
                  <a:lnTo>
                    <a:pt x="1206" y="55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6" name="Freeform 55">
              <a:extLst>
                <a:ext uri="{FF2B5EF4-FFF2-40B4-BE49-F238E27FC236}">
                  <a16:creationId xmlns:a16="http://schemas.microsoft.com/office/drawing/2014/main" id="{C45B2ECF-BEA3-784C-923B-390033E23522}"/>
                </a:ext>
              </a:extLst>
            </p:cNvPr>
            <p:cNvSpPr>
              <a:spLocks noChangeArrowheads="1"/>
            </p:cNvSpPr>
            <p:nvPr userDrawn="1"/>
          </p:nvSpPr>
          <p:spPr bwMode="auto">
            <a:xfrm>
              <a:off x="6291263" y="2941638"/>
              <a:ext cx="847725" cy="1168400"/>
            </a:xfrm>
            <a:custGeom>
              <a:avLst/>
              <a:gdLst>
                <a:gd name="T0" fmla="*/ 1954 w 2355"/>
                <a:gd name="T1" fmla="*/ 2976 h 3245"/>
                <a:gd name="T2" fmla="*/ 1768 w 2355"/>
                <a:gd name="T3" fmla="*/ 3103 h 3245"/>
                <a:gd name="T4" fmla="*/ 1553 w 2355"/>
                <a:gd name="T5" fmla="*/ 3192 h 3245"/>
                <a:gd name="T6" fmla="*/ 1313 w 2355"/>
                <a:gd name="T7" fmla="*/ 3238 h 3245"/>
                <a:gd name="T8" fmla="*/ 1118 w 2355"/>
                <a:gd name="T9" fmla="*/ 3241 h 3245"/>
                <a:gd name="T10" fmla="*/ 868 w 2355"/>
                <a:gd name="T11" fmla="*/ 3207 h 3245"/>
                <a:gd name="T12" fmla="*/ 647 w 2355"/>
                <a:gd name="T13" fmla="*/ 3130 h 3245"/>
                <a:gd name="T14" fmla="*/ 452 w 2355"/>
                <a:gd name="T15" fmla="*/ 3008 h 3245"/>
                <a:gd name="T16" fmla="*/ 318 w 2355"/>
                <a:gd name="T17" fmla="*/ 2893 h 3245"/>
                <a:gd name="T18" fmla="*/ 132 w 2355"/>
                <a:gd name="T19" fmla="*/ 2638 h 3245"/>
                <a:gd name="T20" fmla="*/ 38 w 2355"/>
                <a:gd name="T21" fmla="*/ 2342 h 3245"/>
                <a:gd name="T22" fmla="*/ 4 w 2355"/>
                <a:gd name="T23" fmla="*/ 2010 h 3245"/>
                <a:gd name="T24" fmla="*/ 0 w 2355"/>
                <a:gd name="T25" fmla="*/ 1421 h 3245"/>
                <a:gd name="T26" fmla="*/ 25 w 2355"/>
                <a:gd name="T27" fmla="*/ 980 h 3245"/>
                <a:gd name="T28" fmla="*/ 101 w 2355"/>
                <a:gd name="T29" fmla="*/ 676 h 3245"/>
                <a:gd name="T30" fmla="*/ 261 w 2355"/>
                <a:gd name="T31" fmla="*/ 410 h 3245"/>
                <a:gd name="T32" fmla="*/ 403 w 2355"/>
                <a:gd name="T33" fmla="*/ 269 h 3245"/>
                <a:gd name="T34" fmla="*/ 594 w 2355"/>
                <a:gd name="T35" fmla="*/ 140 h 3245"/>
                <a:gd name="T36" fmla="*/ 810 w 2355"/>
                <a:gd name="T37" fmla="*/ 52 h 3245"/>
                <a:gd name="T38" fmla="*/ 1050 w 2355"/>
                <a:gd name="T39" fmla="*/ 3 h 3245"/>
                <a:gd name="T40" fmla="*/ 1250 w 2355"/>
                <a:gd name="T41" fmla="*/ 0 h 3245"/>
                <a:gd name="T42" fmla="*/ 1495 w 2355"/>
                <a:gd name="T43" fmla="*/ 37 h 3245"/>
                <a:gd name="T44" fmla="*/ 1714 w 2355"/>
                <a:gd name="T45" fmla="*/ 114 h 3245"/>
                <a:gd name="T46" fmla="*/ 1908 w 2355"/>
                <a:gd name="T47" fmla="*/ 232 h 3245"/>
                <a:gd name="T48" fmla="*/ 2039 w 2355"/>
                <a:gd name="T49" fmla="*/ 348 h 3245"/>
                <a:gd name="T50" fmla="*/ 2222 w 2355"/>
                <a:gd name="T51" fmla="*/ 605 h 3245"/>
                <a:gd name="T52" fmla="*/ 2317 w 2355"/>
                <a:gd name="T53" fmla="*/ 898 h 3245"/>
                <a:gd name="T54" fmla="*/ 2351 w 2355"/>
                <a:gd name="T55" fmla="*/ 1236 h 3245"/>
                <a:gd name="T56" fmla="*/ 2354 w 2355"/>
                <a:gd name="T57" fmla="*/ 1821 h 3245"/>
                <a:gd name="T58" fmla="*/ 2329 w 2355"/>
                <a:gd name="T59" fmla="*/ 2266 h 3245"/>
                <a:gd name="T60" fmla="*/ 2255 w 2355"/>
                <a:gd name="T61" fmla="*/ 2567 h 3245"/>
                <a:gd name="T62" fmla="*/ 2098 w 2355"/>
                <a:gd name="T63" fmla="*/ 2833 h 3245"/>
                <a:gd name="T64" fmla="*/ 1544 w 2355"/>
                <a:gd name="T65" fmla="*/ 688 h 3245"/>
                <a:gd name="T66" fmla="*/ 1359 w 2355"/>
                <a:gd name="T67" fmla="*/ 582 h 3245"/>
                <a:gd name="T68" fmla="*/ 1181 w 2355"/>
                <a:gd name="T69" fmla="*/ 556 h 3245"/>
                <a:gd name="T70" fmla="*/ 949 w 2355"/>
                <a:gd name="T71" fmla="*/ 604 h 3245"/>
                <a:gd name="T72" fmla="*/ 780 w 2355"/>
                <a:gd name="T73" fmla="*/ 725 h 3245"/>
                <a:gd name="T74" fmla="*/ 722 w 2355"/>
                <a:gd name="T75" fmla="*/ 808 h 3245"/>
                <a:gd name="T76" fmla="*/ 666 w 2355"/>
                <a:gd name="T77" fmla="*/ 949 h 3245"/>
                <a:gd name="T78" fmla="*/ 629 w 2355"/>
                <a:gd name="T79" fmla="*/ 1413 h 3245"/>
                <a:gd name="T80" fmla="*/ 632 w 2355"/>
                <a:gd name="T81" fmla="*/ 2001 h 3245"/>
                <a:gd name="T82" fmla="*/ 678 w 2355"/>
                <a:gd name="T83" fmla="*/ 2336 h 3245"/>
                <a:gd name="T84" fmla="*/ 740 w 2355"/>
                <a:gd name="T85" fmla="*/ 2462 h 3245"/>
                <a:gd name="T86" fmla="*/ 813 w 2355"/>
                <a:gd name="T87" fmla="*/ 2551 h 3245"/>
                <a:gd name="T88" fmla="*/ 1001 w 2355"/>
                <a:gd name="T89" fmla="*/ 2657 h 3245"/>
                <a:gd name="T90" fmla="*/ 1181 w 2355"/>
                <a:gd name="T91" fmla="*/ 2684 h 3245"/>
                <a:gd name="T92" fmla="*/ 1411 w 2355"/>
                <a:gd name="T93" fmla="*/ 2640 h 3245"/>
                <a:gd name="T94" fmla="*/ 1581 w 2355"/>
                <a:gd name="T95" fmla="*/ 2514 h 3245"/>
                <a:gd name="T96" fmla="*/ 1639 w 2355"/>
                <a:gd name="T97" fmla="*/ 2435 h 3245"/>
                <a:gd name="T98" fmla="*/ 1692 w 2355"/>
                <a:gd name="T99" fmla="*/ 2293 h 3245"/>
                <a:gd name="T100" fmla="*/ 1734 w 2355"/>
                <a:gd name="T101" fmla="*/ 1831 h 3245"/>
                <a:gd name="T102" fmla="*/ 1731 w 2355"/>
                <a:gd name="T103" fmla="*/ 1243 h 3245"/>
                <a:gd name="T104" fmla="*/ 1680 w 2355"/>
                <a:gd name="T105" fmla="*/ 907 h 3245"/>
                <a:gd name="T106" fmla="*/ 1621 w 2355"/>
                <a:gd name="T107" fmla="*/ 778 h 3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355" h="3245">
                  <a:moveTo>
                    <a:pt x="2040" y="2893"/>
                  </a:moveTo>
                  <a:lnTo>
                    <a:pt x="2040" y="2893"/>
                  </a:lnTo>
                  <a:lnTo>
                    <a:pt x="1999" y="2934"/>
                  </a:lnTo>
                  <a:lnTo>
                    <a:pt x="1954" y="2976"/>
                  </a:lnTo>
                  <a:lnTo>
                    <a:pt x="1910" y="3008"/>
                  </a:lnTo>
                  <a:lnTo>
                    <a:pt x="1862" y="3041"/>
                  </a:lnTo>
                  <a:lnTo>
                    <a:pt x="1815" y="3073"/>
                  </a:lnTo>
                  <a:lnTo>
                    <a:pt x="1768" y="3103"/>
                  </a:lnTo>
                  <a:lnTo>
                    <a:pt x="1716" y="3130"/>
                  </a:lnTo>
                  <a:lnTo>
                    <a:pt x="1664" y="3152"/>
                  </a:lnTo>
                  <a:lnTo>
                    <a:pt x="1612" y="3174"/>
                  </a:lnTo>
                  <a:lnTo>
                    <a:pt x="1553" y="3192"/>
                  </a:lnTo>
                  <a:lnTo>
                    <a:pt x="1497" y="3207"/>
                  </a:lnTo>
                  <a:lnTo>
                    <a:pt x="1438" y="3218"/>
                  </a:lnTo>
                  <a:lnTo>
                    <a:pt x="1375" y="3230"/>
                  </a:lnTo>
                  <a:lnTo>
                    <a:pt x="1313" y="3238"/>
                  </a:lnTo>
                  <a:lnTo>
                    <a:pt x="1251" y="3241"/>
                  </a:lnTo>
                  <a:lnTo>
                    <a:pt x="1184" y="3244"/>
                  </a:lnTo>
                  <a:lnTo>
                    <a:pt x="1184" y="3244"/>
                  </a:lnTo>
                  <a:lnTo>
                    <a:pt x="1118" y="3241"/>
                  </a:lnTo>
                  <a:lnTo>
                    <a:pt x="1051" y="3238"/>
                  </a:lnTo>
                  <a:lnTo>
                    <a:pt x="989" y="3230"/>
                  </a:lnTo>
                  <a:lnTo>
                    <a:pt x="927" y="3218"/>
                  </a:lnTo>
                  <a:lnTo>
                    <a:pt x="868" y="3207"/>
                  </a:lnTo>
                  <a:lnTo>
                    <a:pt x="811" y="3192"/>
                  </a:lnTo>
                  <a:lnTo>
                    <a:pt x="755" y="3174"/>
                  </a:lnTo>
                  <a:lnTo>
                    <a:pt x="699" y="3152"/>
                  </a:lnTo>
                  <a:lnTo>
                    <a:pt x="647" y="3130"/>
                  </a:lnTo>
                  <a:lnTo>
                    <a:pt x="595" y="3103"/>
                  </a:lnTo>
                  <a:lnTo>
                    <a:pt x="543" y="3073"/>
                  </a:lnTo>
                  <a:lnTo>
                    <a:pt x="496" y="3041"/>
                  </a:lnTo>
                  <a:lnTo>
                    <a:pt x="452" y="3008"/>
                  </a:lnTo>
                  <a:lnTo>
                    <a:pt x="404" y="2976"/>
                  </a:lnTo>
                  <a:lnTo>
                    <a:pt x="363" y="2934"/>
                  </a:lnTo>
                  <a:lnTo>
                    <a:pt x="318" y="2893"/>
                  </a:lnTo>
                  <a:lnTo>
                    <a:pt x="318" y="2893"/>
                  </a:lnTo>
                  <a:lnTo>
                    <a:pt x="262" y="2833"/>
                  </a:lnTo>
                  <a:lnTo>
                    <a:pt x="210" y="2767"/>
                  </a:lnTo>
                  <a:lnTo>
                    <a:pt x="169" y="2705"/>
                  </a:lnTo>
                  <a:lnTo>
                    <a:pt x="132" y="2638"/>
                  </a:lnTo>
                  <a:lnTo>
                    <a:pt x="102" y="2567"/>
                  </a:lnTo>
                  <a:lnTo>
                    <a:pt x="75" y="2493"/>
                  </a:lnTo>
                  <a:lnTo>
                    <a:pt x="53" y="2419"/>
                  </a:lnTo>
                  <a:lnTo>
                    <a:pt x="38" y="2342"/>
                  </a:lnTo>
                  <a:lnTo>
                    <a:pt x="27" y="2266"/>
                  </a:lnTo>
                  <a:lnTo>
                    <a:pt x="15" y="2185"/>
                  </a:lnTo>
                  <a:lnTo>
                    <a:pt x="7" y="2096"/>
                  </a:lnTo>
                  <a:lnTo>
                    <a:pt x="4" y="2010"/>
                  </a:lnTo>
                  <a:lnTo>
                    <a:pt x="0" y="1821"/>
                  </a:lnTo>
                  <a:lnTo>
                    <a:pt x="0" y="1621"/>
                  </a:lnTo>
                  <a:lnTo>
                    <a:pt x="0" y="1621"/>
                  </a:lnTo>
                  <a:lnTo>
                    <a:pt x="0" y="1421"/>
                  </a:lnTo>
                  <a:lnTo>
                    <a:pt x="3" y="1236"/>
                  </a:lnTo>
                  <a:lnTo>
                    <a:pt x="6" y="1147"/>
                  </a:lnTo>
                  <a:lnTo>
                    <a:pt x="13" y="1061"/>
                  </a:lnTo>
                  <a:lnTo>
                    <a:pt x="25" y="980"/>
                  </a:lnTo>
                  <a:lnTo>
                    <a:pt x="37" y="898"/>
                  </a:lnTo>
                  <a:lnTo>
                    <a:pt x="52" y="821"/>
                  </a:lnTo>
                  <a:lnTo>
                    <a:pt x="74" y="747"/>
                  </a:lnTo>
                  <a:lnTo>
                    <a:pt x="101" y="676"/>
                  </a:lnTo>
                  <a:lnTo>
                    <a:pt x="130" y="605"/>
                  </a:lnTo>
                  <a:lnTo>
                    <a:pt x="167" y="539"/>
                  </a:lnTo>
                  <a:lnTo>
                    <a:pt x="209" y="472"/>
                  </a:lnTo>
                  <a:lnTo>
                    <a:pt x="261" y="410"/>
                  </a:lnTo>
                  <a:lnTo>
                    <a:pt x="317" y="348"/>
                  </a:lnTo>
                  <a:lnTo>
                    <a:pt x="317" y="348"/>
                  </a:lnTo>
                  <a:lnTo>
                    <a:pt x="361" y="306"/>
                  </a:lnTo>
                  <a:lnTo>
                    <a:pt x="403" y="269"/>
                  </a:lnTo>
                  <a:lnTo>
                    <a:pt x="450" y="232"/>
                  </a:lnTo>
                  <a:lnTo>
                    <a:pt x="494" y="200"/>
                  </a:lnTo>
                  <a:lnTo>
                    <a:pt x="542" y="170"/>
                  </a:lnTo>
                  <a:lnTo>
                    <a:pt x="594" y="140"/>
                  </a:lnTo>
                  <a:lnTo>
                    <a:pt x="645" y="114"/>
                  </a:lnTo>
                  <a:lnTo>
                    <a:pt x="697" y="87"/>
                  </a:lnTo>
                  <a:lnTo>
                    <a:pt x="754" y="69"/>
                  </a:lnTo>
                  <a:lnTo>
                    <a:pt x="810" y="52"/>
                  </a:lnTo>
                  <a:lnTo>
                    <a:pt x="866" y="37"/>
                  </a:lnTo>
                  <a:lnTo>
                    <a:pt x="925" y="22"/>
                  </a:lnTo>
                  <a:lnTo>
                    <a:pt x="987" y="10"/>
                  </a:lnTo>
                  <a:lnTo>
                    <a:pt x="1050" y="3"/>
                  </a:lnTo>
                  <a:lnTo>
                    <a:pt x="1116" y="0"/>
                  </a:lnTo>
                  <a:lnTo>
                    <a:pt x="1183" y="0"/>
                  </a:lnTo>
                  <a:lnTo>
                    <a:pt x="1183" y="0"/>
                  </a:lnTo>
                  <a:lnTo>
                    <a:pt x="1250" y="0"/>
                  </a:lnTo>
                  <a:lnTo>
                    <a:pt x="1312" y="3"/>
                  </a:lnTo>
                  <a:lnTo>
                    <a:pt x="1374" y="10"/>
                  </a:lnTo>
                  <a:lnTo>
                    <a:pt x="1436" y="22"/>
                  </a:lnTo>
                  <a:lnTo>
                    <a:pt x="1495" y="37"/>
                  </a:lnTo>
                  <a:lnTo>
                    <a:pt x="1552" y="52"/>
                  </a:lnTo>
                  <a:lnTo>
                    <a:pt x="1611" y="69"/>
                  </a:lnTo>
                  <a:lnTo>
                    <a:pt x="1663" y="87"/>
                  </a:lnTo>
                  <a:lnTo>
                    <a:pt x="1714" y="114"/>
                  </a:lnTo>
                  <a:lnTo>
                    <a:pt x="1766" y="140"/>
                  </a:lnTo>
                  <a:lnTo>
                    <a:pt x="1814" y="170"/>
                  </a:lnTo>
                  <a:lnTo>
                    <a:pt x="1861" y="200"/>
                  </a:lnTo>
                  <a:lnTo>
                    <a:pt x="1908" y="232"/>
                  </a:lnTo>
                  <a:lnTo>
                    <a:pt x="1953" y="269"/>
                  </a:lnTo>
                  <a:lnTo>
                    <a:pt x="1997" y="306"/>
                  </a:lnTo>
                  <a:lnTo>
                    <a:pt x="2039" y="348"/>
                  </a:lnTo>
                  <a:lnTo>
                    <a:pt x="2039" y="348"/>
                  </a:lnTo>
                  <a:lnTo>
                    <a:pt x="2098" y="410"/>
                  </a:lnTo>
                  <a:lnTo>
                    <a:pt x="2145" y="472"/>
                  </a:lnTo>
                  <a:lnTo>
                    <a:pt x="2190" y="539"/>
                  </a:lnTo>
                  <a:lnTo>
                    <a:pt x="2222" y="605"/>
                  </a:lnTo>
                  <a:lnTo>
                    <a:pt x="2255" y="676"/>
                  </a:lnTo>
                  <a:lnTo>
                    <a:pt x="2281" y="747"/>
                  </a:lnTo>
                  <a:lnTo>
                    <a:pt x="2299" y="821"/>
                  </a:lnTo>
                  <a:lnTo>
                    <a:pt x="2317" y="898"/>
                  </a:lnTo>
                  <a:lnTo>
                    <a:pt x="2329" y="980"/>
                  </a:lnTo>
                  <a:lnTo>
                    <a:pt x="2341" y="1061"/>
                  </a:lnTo>
                  <a:lnTo>
                    <a:pt x="2348" y="1147"/>
                  </a:lnTo>
                  <a:lnTo>
                    <a:pt x="2351" y="1236"/>
                  </a:lnTo>
                  <a:lnTo>
                    <a:pt x="2354" y="1421"/>
                  </a:lnTo>
                  <a:lnTo>
                    <a:pt x="2354" y="1621"/>
                  </a:lnTo>
                  <a:lnTo>
                    <a:pt x="2354" y="1621"/>
                  </a:lnTo>
                  <a:lnTo>
                    <a:pt x="2354" y="1821"/>
                  </a:lnTo>
                  <a:lnTo>
                    <a:pt x="2351" y="2010"/>
                  </a:lnTo>
                  <a:lnTo>
                    <a:pt x="2348" y="2096"/>
                  </a:lnTo>
                  <a:lnTo>
                    <a:pt x="2341" y="2185"/>
                  </a:lnTo>
                  <a:lnTo>
                    <a:pt x="2329" y="2266"/>
                  </a:lnTo>
                  <a:lnTo>
                    <a:pt x="2317" y="2342"/>
                  </a:lnTo>
                  <a:lnTo>
                    <a:pt x="2299" y="2419"/>
                  </a:lnTo>
                  <a:lnTo>
                    <a:pt x="2281" y="2493"/>
                  </a:lnTo>
                  <a:lnTo>
                    <a:pt x="2255" y="2567"/>
                  </a:lnTo>
                  <a:lnTo>
                    <a:pt x="2222" y="2638"/>
                  </a:lnTo>
                  <a:lnTo>
                    <a:pt x="2190" y="2705"/>
                  </a:lnTo>
                  <a:lnTo>
                    <a:pt x="2145" y="2767"/>
                  </a:lnTo>
                  <a:lnTo>
                    <a:pt x="2098" y="2833"/>
                  </a:lnTo>
                  <a:lnTo>
                    <a:pt x="2040" y="2893"/>
                  </a:lnTo>
                  <a:close/>
                  <a:moveTo>
                    <a:pt x="1581" y="725"/>
                  </a:moveTo>
                  <a:lnTo>
                    <a:pt x="1581" y="725"/>
                  </a:lnTo>
                  <a:lnTo>
                    <a:pt x="1544" y="688"/>
                  </a:lnTo>
                  <a:lnTo>
                    <a:pt x="1503" y="656"/>
                  </a:lnTo>
                  <a:lnTo>
                    <a:pt x="1458" y="626"/>
                  </a:lnTo>
                  <a:lnTo>
                    <a:pt x="1411" y="604"/>
                  </a:lnTo>
                  <a:lnTo>
                    <a:pt x="1359" y="582"/>
                  </a:lnTo>
                  <a:lnTo>
                    <a:pt x="1303" y="567"/>
                  </a:lnTo>
                  <a:lnTo>
                    <a:pt x="1244" y="559"/>
                  </a:lnTo>
                  <a:lnTo>
                    <a:pt x="1181" y="556"/>
                  </a:lnTo>
                  <a:lnTo>
                    <a:pt x="1181" y="556"/>
                  </a:lnTo>
                  <a:lnTo>
                    <a:pt x="1119" y="559"/>
                  </a:lnTo>
                  <a:lnTo>
                    <a:pt x="1060" y="567"/>
                  </a:lnTo>
                  <a:lnTo>
                    <a:pt x="1001" y="582"/>
                  </a:lnTo>
                  <a:lnTo>
                    <a:pt x="949" y="604"/>
                  </a:lnTo>
                  <a:lnTo>
                    <a:pt x="902" y="626"/>
                  </a:lnTo>
                  <a:lnTo>
                    <a:pt x="857" y="656"/>
                  </a:lnTo>
                  <a:lnTo>
                    <a:pt x="813" y="688"/>
                  </a:lnTo>
                  <a:lnTo>
                    <a:pt x="780" y="725"/>
                  </a:lnTo>
                  <a:lnTo>
                    <a:pt x="780" y="725"/>
                  </a:lnTo>
                  <a:lnTo>
                    <a:pt x="758" y="752"/>
                  </a:lnTo>
                  <a:lnTo>
                    <a:pt x="740" y="778"/>
                  </a:lnTo>
                  <a:lnTo>
                    <a:pt x="722" y="808"/>
                  </a:lnTo>
                  <a:lnTo>
                    <a:pt x="708" y="838"/>
                  </a:lnTo>
                  <a:lnTo>
                    <a:pt x="693" y="870"/>
                  </a:lnTo>
                  <a:lnTo>
                    <a:pt x="678" y="907"/>
                  </a:lnTo>
                  <a:lnTo>
                    <a:pt x="666" y="949"/>
                  </a:lnTo>
                  <a:lnTo>
                    <a:pt x="659" y="996"/>
                  </a:lnTo>
                  <a:lnTo>
                    <a:pt x="644" y="1103"/>
                  </a:lnTo>
                  <a:lnTo>
                    <a:pt x="632" y="1243"/>
                  </a:lnTo>
                  <a:lnTo>
                    <a:pt x="629" y="1413"/>
                  </a:lnTo>
                  <a:lnTo>
                    <a:pt x="629" y="1621"/>
                  </a:lnTo>
                  <a:lnTo>
                    <a:pt x="629" y="1621"/>
                  </a:lnTo>
                  <a:lnTo>
                    <a:pt x="629" y="1831"/>
                  </a:lnTo>
                  <a:lnTo>
                    <a:pt x="632" y="2001"/>
                  </a:lnTo>
                  <a:lnTo>
                    <a:pt x="644" y="2137"/>
                  </a:lnTo>
                  <a:lnTo>
                    <a:pt x="659" y="2248"/>
                  </a:lnTo>
                  <a:lnTo>
                    <a:pt x="666" y="2293"/>
                  </a:lnTo>
                  <a:lnTo>
                    <a:pt x="678" y="2336"/>
                  </a:lnTo>
                  <a:lnTo>
                    <a:pt x="693" y="2373"/>
                  </a:lnTo>
                  <a:lnTo>
                    <a:pt x="708" y="2406"/>
                  </a:lnTo>
                  <a:lnTo>
                    <a:pt x="722" y="2435"/>
                  </a:lnTo>
                  <a:lnTo>
                    <a:pt x="740" y="2462"/>
                  </a:lnTo>
                  <a:lnTo>
                    <a:pt x="758" y="2492"/>
                  </a:lnTo>
                  <a:lnTo>
                    <a:pt x="780" y="2514"/>
                  </a:lnTo>
                  <a:lnTo>
                    <a:pt x="780" y="2514"/>
                  </a:lnTo>
                  <a:lnTo>
                    <a:pt x="813" y="2551"/>
                  </a:lnTo>
                  <a:lnTo>
                    <a:pt x="857" y="2583"/>
                  </a:lnTo>
                  <a:lnTo>
                    <a:pt x="902" y="2613"/>
                  </a:lnTo>
                  <a:lnTo>
                    <a:pt x="949" y="2640"/>
                  </a:lnTo>
                  <a:lnTo>
                    <a:pt x="1001" y="2657"/>
                  </a:lnTo>
                  <a:lnTo>
                    <a:pt x="1060" y="2672"/>
                  </a:lnTo>
                  <a:lnTo>
                    <a:pt x="1119" y="2684"/>
                  </a:lnTo>
                  <a:lnTo>
                    <a:pt x="1181" y="2684"/>
                  </a:lnTo>
                  <a:lnTo>
                    <a:pt x="1181" y="2684"/>
                  </a:lnTo>
                  <a:lnTo>
                    <a:pt x="1244" y="2684"/>
                  </a:lnTo>
                  <a:lnTo>
                    <a:pt x="1303" y="2672"/>
                  </a:lnTo>
                  <a:lnTo>
                    <a:pt x="1359" y="2657"/>
                  </a:lnTo>
                  <a:lnTo>
                    <a:pt x="1411" y="2640"/>
                  </a:lnTo>
                  <a:lnTo>
                    <a:pt x="1458" y="2613"/>
                  </a:lnTo>
                  <a:lnTo>
                    <a:pt x="1503" y="2583"/>
                  </a:lnTo>
                  <a:lnTo>
                    <a:pt x="1544" y="2551"/>
                  </a:lnTo>
                  <a:lnTo>
                    <a:pt x="1581" y="2514"/>
                  </a:lnTo>
                  <a:lnTo>
                    <a:pt x="1581" y="2514"/>
                  </a:lnTo>
                  <a:lnTo>
                    <a:pt x="1599" y="2492"/>
                  </a:lnTo>
                  <a:lnTo>
                    <a:pt x="1621" y="2462"/>
                  </a:lnTo>
                  <a:lnTo>
                    <a:pt x="1639" y="2435"/>
                  </a:lnTo>
                  <a:lnTo>
                    <a:pt x="1654" y="2406"/>
                  </a:lnTo>
                  <a:lnTo>
                    <a:pt x="1668" y="2373"/>
                  </a:lnTo>
                  <a:lnTo>
                    <a:pt x="1680" y="2336"/>
                  </a:lnTo>
                  <a:lnTo>
                    <a:pt x="1692" y="2293"/>
                  </a:lnTo>
                  <a:lnTo>
                    <a:pt x="1704" y="2248"/>
                  </a:lnTo>
                  <a:lnTo>
                    <a:pt x="1719" y="2137"/>
                  </a:lnTo>
                  <a:lnTo>
                    <a:pt x="1731" y="2001"/>
                  </a:lnTo>
                  <a:lnTo>
                    <a:pt x="1734" y="1831"/>
                  </a:lnTo>
                  <a:lnTo>
                    <a:pt x="1737" y="1621"/>
                  </a:lnTo>
                  <a:lnTo>
                    <a:pt x="1737" y="1621"/>
                  </a:lnTo>
                  <a:lnTo>
                    <a:pt x="1734" y="1413"/>
                  </a:lnTo>
                  <a:lnTo>
                    <a:pt x="1731" y="1243"/>
                  </a:lnTo>
                  <a:lnTo>
                    <a:pt x="1719" y="1103"/>
                  </a:lnTo>
                  <a:lnTo>
                    <a:pt x="1704" y="996"/>
                  </a:lnTo>
                  <a:lnTo>
                    <a:pt x="1692" y="949"/>
                  </a:lnTo>
                  <a:lnTo>
                    <a:pt x="1680" y="907"/>
                  </a:lnTo>
                  <a:lnTo>
                    <a:pt x="1668" y="870"/>
                  </a:lnTo>
                  <a:lnTo>
                    <a:pt x="1654" y="838"/>
                  </a:lnTo>
                  <a:lnTo>
                    <a:pt x="1639" y="808"/>
                  </a:lnTo>
                  <a:lnTo>
                    <a:pt x="1621" y="778"/>
                  </a:lnTo>
                  <a:lnTo>
                    <a:pt x="1599" y="752"/>
                  </a:lnTo>
                  <a:lnTo>
                    <a:pt x="1581" y="725"/>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7" name="Freeform 56">
              <a:extLst>
                <a:ext uri="{FF2B5EF4-FFF2-40B4-BE49-F238E27FC236}">
                  <a16:creationId xmlns:a16="http://schemas.microsoft.com/office/drawing/2014/main" id="{E8E3104B-491D-2B4A-AF40-098D900284B6}"/>
                </a:ext>
              </a:extLst>
            </p:cNvPr>
            <p:cNvSpPr>
              <a:spLocks noChangeArrowheads="1"/>
            </p:cNvSpPr>
            <p:nvPr userDrawn="1"/>
          </p:nvSpPr>
          <p:spPr bwMode="auto">
            <a:xfrm>
              <a:off x="7402513" y="2951163"/>
              <a:ext cx="225425" cy="1147762"/>
            </a:xfrm>
            <a:custGeom>
              <a:avLst/>
              <a:gdLst>
                <a:gd name="T0" fmla="*/ 0 w 627"/>
                <a:gd name="T1" fmla="*/ 3188 h 3189"/>
                <a:gd name="T2" fmla="*/ 626 w 627"/>
                <a:gd name="T3" fmla="*/ 3188 h 3189"/>
                <a:gd name="T4" fmla="*/ 626 w 627"/>
                <a:gd name="T5" fmla="*/ 0 h 3189"/>
                <a:gd name="T6" fmla="*/ 0 w 627"/>
                <a:gd name="T7" fmla="*/ 0 h 3189"/>
                <a:gd name="T8" fmla="*/ 0 w 627"/>
                <a:gd name="T9" fmla="*/ 3188 h 3189"/>
              </a:gdLst>
              <a:ahLst/>
              <a:cxnLst>
                <a:cxn ang="0">
                  <a:pos x="T0" y="T1"/>
                </a:cxn>
                <a:cxn ang="0">
                  <a:pos x="T2" y="T3"/>
                </a:cxn>
                <a:cxn ang="0">
                  <a:pos x="T4" y="T5"/>
                </a:cxn>
                <a:cxn ang="0">
                  <a:pos x="T6" y="T7"/>
                </a:cxn>
                <a:cxn ang="0">
                  <a:pos x="T8" y="T9"/>
                </a:cxn>
              </a:cxnLst>
              <a:rect l="0" t="0" r="r" b="b"/>
              <a:pathLst>
                <a:path w="627" h="3189">
                  <a:moveTo>
                    <a:pt x="0" y="3188"/>
                  </a:moveTo>
                  <a:lnTo>
                    <a:pt x="626" y="3188"/>
                  </a:lnTo>
                  <a:lnTo>
                    <a:pt x="626" y="0"/>
                  </a:lnTo>
                  <a:lnTo>
                    <a:pt x="0" y="0"/>
                  </a:lnTo>
                  <a:lnTo>
                    <a:pt x="0" y="318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8" name="Freeform 57">
              <a:extLst>
                <a:ext uri="{FF2B5EF4-FFF2-40B4-BE49-F238E27FC236}">
                  <a16:creationId xmlns:a16="http://schemas.microsoft.com/office/drawing/2014/main" id="{ADB8D7C0-3C14-5640-A8A9-744BE1EBBF6B}"/>
                </a:ext>
              </a:extLst>
            </p:cNvPr>
            <p:cNvSpPr>
              <a:spLocks noChangeArrowheads="1"/>
            </p:cNvSpPr>
            <p:nvPr userDrawn="1"/>
          </p:nvSpPr>
          <p:spPr bwMode="auto">
            <a:xfrm>
              <a:off x="7945438" y="2951163"/>
              <a:ext cx="879475" cy="1147762"/>
            </a:xfrm>
            <a:custGeom>
              <a:avLst/>
              <a:gdLst>
                <a:gd name="T0" fmla="*/ 1821 w 2444"/>
                <a:gd name="T1" fmla="*/ 0 h 3189"/>
                <a:gd name="T2" fmla="*/ 1821 w 2444"/>
                <a:gd name="T3" fmla="*/ 1954 h 3189"/>
                <a:gd name="T4" fmla="*/ 558 w 2444"/>
                <a:gd name="T5" fmla="*/ 0 h 3189"/>
                <a:gd name="T6" fmla="*/ 0 w 2444"/>
                <a:gd name="T7" fmla="*/ 0 h 3189"/>
                <a:gd name="T8" fmla="*/ 0 w 2444"/>
                <a:gd name="T9" fmla="*/ 3188 h 3189"/>
                <a:gd name="T10" fmla="*/ 625 w 2444"/>
                <a:gd name="T11" fmla="*/ 3188 h 3189"/>
                <a:gd name="T12" fmla="*/ 625 w 2444"/>
                <a:gd name="T13" fmla="*/ 1232 h 3189"/>
                <a:gd name="T14" fmla="*/ 1888 w 2444"/>
                <a:gd name="T15" fmla="*/ 3188 h 3189"/>
                <a:gd name="T16" fmla="*/ 2443 w 2444"/>
                <a:gd name="T17" fmla="*/ 3188 h 3189"/>
                <a:gd name="T18" fmla="*/ 2443 w 2444"/>
                <a:gd name="T19" fmla="*/ 0 h 3189"/>
                <a:gd name="T20" fmla="*/ 1821 w 2444"/>
                <a:gd name="T21" fmla="*/ 0 h 3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44" h="3189">
                  <a:moveTo>
                    <a:pt x="1821" y="0"/>
                  </a:moveTo>
                  <a:lnTo>
                    <a:pt x="1821" y="1954"/>
                  </a:lnTo>
                  <a:lnTo>
                    <a:pt x="558" y="0"/>
                  </a:lnTo>
                  <a:lnTo>
                    <a:pt x="0" y="0"/>
                  </a:lnTo>
                  <a:lnTo>
                    <a:pt x="0" y="3188"/>
                  </a:lnTo>
                  <a:lnTo>
                    <a:pt x="625" y="3188"/>
                  </a:lnTo>
                  <a:lnTo>
                    <a:pt x="625" y="1232"/>
                  </a:lnTo>
                  <a:lnTo>
                    <a:pt x="1888" y="3188"/>
                  </a:lnTo>
                  <a:lnTo>
                    <a:pt x="2443" y="3188"/>
                  </a:lnTo>
                  <a:lnTo>
                    <a:pt x="2443" y="0"/>
                  </a:lnTo>
                  <a:lnTo>
                    <a:pt x="1821"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9" name="Freeform 58">
              <a:extLst>
                <a:ext uri="{FF2B5EF4-FFF2-40B4-BE49-F238E27FC236}">
                  <a16:creationId xmlns:a16="http://schemas.microsoft.com/office/drawing/2014/main" id="{B3521A1F-F0FF-7848-B686-64D1A96947C6}"/>
                </a:ext>
              </a:extLst>
            </p:cNvPr>
            <p:cNvSpPr>
              <a:spLocks noChangeArrowheads="1"/>
            </p:cNvSpPr>
            <p:nvPr userDrawn="1"/>
          </p:nvSpPr>
          <p:spPr bwMode="auto">
            <a:xfrm>
              <a:off x="9101138" y="2951163"/>
              <a:ext cx="825500" cy="1147762"/>
            </a:xfrm>
            <a:custGeom>
              <a:avLst/>
              <a:gdLst>
                <a:gd name="T0" fmla="*/ 0 w 2291"/>
                <a:gd name="T1" fmla="*/ 0 h 3189"/>
                <a:gd name="T2" fmla="*/ 0 w 2291"/>
                <a:gd name="T3" fmla="*/ 554 h 3189"/>
                <a:gd name="T4" fmla="*/ 832 w 2291"/>
                <a:gd name="T5" fmla="*/ 554 h 3189"/>
                <a:gd name="T6" fmla="*/ 832 w 2291"/>
                <a:gd name="T7" fmla="*/ 3188 h 3189"/>
                <a:gd name="T8" fmla="*/ 1458 w 2291"/>
                <a:gd name="T9" fmla="*/ 3188 h 3189"/>
                <a:gd name="T10" fmla="*/ 1458 w 2291"/>
                <a:gd name="T11" fmla="*/ 554 h 3189"/>
                <a:gd name="T12" fmla="*/ 2290 w 2291"/>
                <a:gd name="T13" fmla="*/ 554 h 3189"/>
                <a:gd name="T14" fmla="*/ 2290 w 2291"/>
                <a:gd name="T15" fmla="*/ 0 h 3189"/>
                <a:gd name="T16" fmla="*/ 0 w 2291"/>
                <a:gd name="T17" fmla="*/ 0 h 3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91" h="3189">
                  <a:moveTo>
                    <a:pt x="0" y="0"/>
                  </a:moveTo>
                  <a:lnTo>
                    <a:pt x="0" y="554"/>
                  </a:lnTo>
                  <a:lnTo>
                    <a:pt x="832" y="554"/>
                  </a:lnTo>
                  <a:lnTo>
                    <a:pt x="832" y="3188"/>
                  </a:lnTo>
                  <a:lnTo>
                    <a:pt x="1458" y="3188"/>
                  </a:lnTo>
                  <a:lnTo>
                    <a:pt x="1458" y="554"/>
                  </a:lnTo>
                  <a:lnTo>
                    <a:pt x="2290" y="554"/>
                  </a:lnTo>
                  <a:lnTo>
                    <a:pt x="2290" y="0"/>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60" name="Freeform 59">
              <a:extLst>
                <a:ext uri="{FF2B5EF4-FFF2-40B4-BE49-F238E27FC236}">
                  <a16:creationId xmlns:a16="http://schemas.microsoft.com/office/drawing/2014/main" id="{794DAB32-3552-2945-A5DC-E52B25347D62}"/>
                </a:ext>
              </a:extLst>
            </p:cNvPr>
            <p:cNvSpPr>
              <a:spLocks noChangeArrowheads="1"/>
            </p:cNvSpPr>
            <p:nvPr userDrawn="1"/>
          </p:nvSpPr>
          <p:spPr bwMode="auto">
            <a:xfrm>
              <a:off x="185738" y="4389438"/>
              <a:ext cx="828675" cy="215900"/>
            </a:xfrm>
            <a:custGeom>
              <a:avLst/>
              <a:gdLst>
                <a:gd name="T0" fmla="*/ 0 w 2303"/>
                <a:gd name="T1" fmla="*/ 598 h 599"/>
                <a:gd name="T2" fmla="*/ 2302 w 2303"/>
                <a:gd name="T3" fmla="*/ 598 h 599"/>
                <a:gd name="T4" fmla="*/ 2302 w 2303"/>
                <a:gd name="T5" fmla="*/ 0 h 599"/>
                <a:gd name="T6" fmla="*/ 0 w 2303"/>
                <a:gd name="T7" fmla="*/ 0 h 599"/>
                <a:gd name="T8" fmla="*/ 0 w 2303"/>
                <a:gd name="T9" fmla="*/ 598 h 599"/>
              </a:gdLst>
              <a:ahLst/>
              <a:cxnLst>
                <a:cxn ang="0">
                  <a:pos x="T0" y="T1"/>
                </a:cxn>
                <a:cxn ang="0">
                  <a:pos x="T2" y="T3"/>
                </a:cxn>
                <a:cxn ang="0">
                  <a:pos x="T4" y="T5"/>
                </a:cxn>
                <a:cxn ang="0">
                  <a:pos x="T6" y="T7"/>
                </a:cxn>
                <a:cxn ang="0">
                  <a:pos x="T8" y="T9"/>
                </a:cxn>
              </a:cxnLst>
              <a:rect l="0" t="0" r="r" b="b"/>
              <a:pathLst>
                <a:path w="2303" h="599">
                  <a:moveTo>
                    <a:pt x="0" y="598"/>
                  </a:moveTo>
                  <a:lnTo>
                    <a:pt x="2302" y="598"/>
                  </a:lnTo>
                  <a:lnTo>
                    <a:pt x="2302" y="0"/>
                  </a:lnTo>
                  <a:lnTo>
                    <a:pt x="0" y="0"/>
                  </a:lnTo>
                  <a:lnTo>
                    <a:pt x="0" y="59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61" name="Freeform 60">
              <a:extLst>
                <a:ext uri="{FF2B5EF4-FFF2-40B4-BE49-F238E27FC236}">
                  <a16:creationId xmlns:a16="http://schemas.microsoft.com/office/drawing/2014/main" id="{2A70C934-F6F3-CF41-9C98-9E18D43CB156}"/>
                </a:ext>
              </a:extLst>
            </p:cNvPr>
            <p:cNvSpPr>
              <a:spLocks noChangeArrowheads="1"/>
            </p:cNvSpPr>
            <p:nvPr userDrawn="1"/>
          </p:nvSpPr>
          <p:spPr bwMode="auto">
            <a:xfrm>
              <a:off x="1871663" y="2941638"/>
              <a:ext cx="857250" cy="1168400"/>
            </a:xfrm>
            <a:custGeom>
              <a:avLst/>
              <a:gdLst>
                <a:gd name="T0" fmla="*/ 1044 w 2380"/>
                <a:gd name="T1" fmla="*/ 3 h 3245"/>
                <a:gd name="T2" fmla="*/ 802 w 2380"/>
                <a:gd name="T3" fmla="*/ 52 h 3245"/>
                <a:gd name="T4" fmla="*/ 592 w 2380"/>
                <a:gd name="T5" fmla="*/ 140 h 3245"/>
                <a:gd name="T6" fmla="*/ 399 w 2380"/>
                <a:gd name="T7" fmla="*/ 269 h 3245"/>
                <a:gd name="T8" fmla="*/ 259 w 2380"/>
                <a:gd name="T9" fmla="*/ 411 h 3245"/>
                <a:gd name="T10" fmla="*/ 99 w 2380"/>
                <a:gd name="T11" fmla="*/ 678 h 3245"/>
                <a:gd name="T12" fmla="*/ 22 w 2380"/>
                <a:gd name="T13" fmla="*/ 980 h 3245"/>
                <a:gd name="T14" fmla="*/ 0 w 2380"/>
                <a:gd name="T15" fmla="*/ 1421 h 3245"/>
                <a:gd name="T16" fmla="*/ 3 w 2380"/>
                <a:gd name="T17" fmla="*/ 2010 h 3245"/>
                <a:gd name="T18" fmla="*/ 37 w 2380"/>
                <a:gd name="T19" fmla="*/ 2341 h 3245"/>
                <a:gd name="T20" fmla="*/ 129 w 2380"/>
                <a:gd name="T21" fmla="*/ 2637 h 3245"/>
                <a:gd name="T22" fmla="*/ 314 w 2380"/>
                <a:gd name="T23" fmla="*/ 2893 h 3245"/>
                <a:gd name="T24" fmla="*/ 447 w 2380"/>
                <a:gd name="T25" fmla="*/ 3007 h 3245"/>
                <a:gd name="T26" fmla="*/ 644 w 2380"/>
                <a:gd name="T27" fmla="*/ 3130 h 3245"/>
                <a:gd name="T28" fmla="*/ 866 w 2380"/>
                <a:gd name="T29" fmla="*/ 3208 h 3245"/>
                <a:gd name="T30" fmla="*/ 1110 w 2380"/>
                <a:gd name="T31" fmla="*/ 3241 h 3245"/>
                <a:gd name="T32" fmla="*/ 1298 w 2380"/>
                <a:gd name="T33" fmla="*/ 3238 h 3245"/>
                <a:gd name="T34" fmla="*/ 1542 w 2380"/>
                <a:gd name="T35" fmla="*/ 3196 h 3245"/>
                <a:gd name="T36" fmla="*/ 1769 w 2380"/>
                <a:gd name="T37" fmla="*/ 3110 h 3245"/>
                <a:gd name="T38" fmla="*/ 1976 w 2380"/>
                <a:gd name="T39" fmla="*/ 2971 h 3245"/>
                <a:gd name="T40" fmla="*/ 2117 w 2380"/>
                <a:gd name="T41" fmla="*/ 2838 h 3245"/>
                <a:gd name="T42" fmla="*/ 2246 w 2380"/>
                <a:gd name="T43" fmla="*/ 2645 h 3245"/>
                <a:gd name="T44" fmla="*/ 2327 w 2380"/>
                <a:gd name="T45" fmla="*/ 2419 h 3245"/>
                <a:gd name="T46" fmla="*/ 2372 w 2380"/>
                <a:gd name="T47" fmla="*/ 2149 h 3245"/>
                <a:gd name="T48" fmla="*/ 1317 w 2380"/>
                <a:gd name="T49" fmla="*/ 1443 h 3245"/>
                <a:gd name="T50" fmla="*/ 1762 w 2380"/>
                <a:gd name="T51" fmla="*/ 2084 h 3245"/>
                <a:gd name="T52" fmla="*/ 1727 w 2380"/>
                <a:gd name="T53" fmla="*/ 2315 h 3245"/>
                <a:gd name="T54" fmla="*/ 1616 w 2380"/>
                <a:gd name="T55" fmla="*/ 2508 h 3245"/>
                <a:gd name="T56" fmla="*/ 1483 w 2380"/>
                <a:gd name="T57" fmla="*/ 2616 h 3245"/>
                <a:gd name="T58" fmla="*/ 1243 w 2380"/>
                <a:gd name="T59" fmla="*/ 2685 h 3245"/>
                <a:gd name="T60" fmla="*/ 1054 w 2380"/>
                <a:gd name="T61" fmla="*/ 2675 h 3245"/>
                <a:gd name="T62" fmla="*/ 851 w 2380"/>
                <a:gd name="T63" fmla="*/ 2589 h 3245"/>
                <a:gd name="T64" fmla="*/ 755 w 2380"/>
                <a:gd name="T65" fmla="*/ 2497 h 3245"/>
                <a:gd name="T66" fmla="*/ 688 w 2380"/>
                <a:gd name="T67" fmla="*/ 2379 h 3245"/>
                <a:gd name="T68" fmla="*/ 639 w 2380"/>
                <a:gd name="T69" fmla="*/ 2143 h 3245"/>
                <a:gd name="T70" fmla="*/ 622 w 2380"/>
                <a:gd name="T71" fmla="*/ 1621 h 3245"/>
                <a:gd name="T72" fmla="*/ 654 w 2380"/>
                <a:gd name="T73" fmla="*/ 995 h 3245"/>
                <a:gd name="T74" fmla="*/ 699 w 2380"/>
                <a:gd name="T75" fmla="*/ 836 h 3245"/>
                <a:gd name="T76" fmla="*/ 777 w 2380"/>
                <a:gd name="T77" fmla="*/ 725 h 3245"/>
                <a:gd name="T78" fmla="*/ 895 w 2380"/>
                <a:gd name="T79" fmla="*/ 624 h 3245"/>
                <a:gd name="T80" fmla="*/ 1113 w 2380"/>
                <a:gd name="T81" fmla="*/ 559 h 3245"/>
                <a:gd name="T82" fmla="*/ 1276 w 2380"/>
                <a:gd name="T83" fmla="*/ 562 h 3245"/>
                <a:gd name="T84" fmla="*/ 1454 w 2380"/>
                <a:gd name="T85" fmla="*/ 610 h 3245"/>
                <a:gd name="T86" fmla="*/ 1591 w 2380"/>
                <a:gd name="T87" fmla="*/ 710 h 3245"/>
                <a:gd name="T88" fmla="*/ 1688 w 2380"/>
                <a:gd name="T89" fmla="*/ 855 h 3245"/>
                <a:gd name="T90" fmla="*/ 2361 w 2380"/>
                <a:gd name="T91" fmla="*/ 940 h 3245"/>
                <a:gd name="T92" fmla="*/ 2228 w 2380"/>
                <a:gd name="T93" fmla="*/ 580 h 3245"/>
                <a:gd name="T94" fmla="*/ 2024 w 2380"/>
                <a:gd name="T95" fmla="*/ 314 h 3245"/>
                <a:gd name="T96" fmla="*/ 1873 w 2380"/>
                <a:gd name="T97" fmla="*/ 192 h 3245"/>
                <a:gd name="T98" fmla="*/ 1690 w 2380"/>
                <a:gd name="T99" fmla="*/ 96 h 3245"/>
                <a:gd name="T100" fmla="*/ 1480 w 2380"/>
                <a:gd name="T101" fmla="*/ 29 h 3245"/>
                <a:gd name="T102" fmla="*/ 1239 w 2380"/>
                <a:gd name="T103" fmla="*/ 0 h 3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380" h="3245">
                  <a:moveTo>
                    <a:pt x="1172" y="0"/>
                  </a:moveTo>
                  <a:lnTo>
                    <a:pt x="1172" y="0"/>
                  </a:lnTo>
                  <a:lnTo>
                    <a:pt x="1110" y="0"/>
                  </a:lnTo>
                  <a:lnTo>
                    <a:pt x="1044" y="3"/>
                  </a:lnTo>
                  <a:lnTo>
                    <a:pt x="980" y="12"/>
                  </a:lnTo>
                  <a:lnTo>
                    <a:pt x="921" y="22"/>
                  </a:lnTo>
                  <a:lnTo>
                    <a:pt x="861" y="37"/>
                  </a:lnTo>
                  <a:lnTo>
                    <a:pt x="802" y="52"/>
                  </a:lnTo>
                  <a:lnTo>
                    <a:pt x="747" y="71"/>
                  </a:lnTo>
                  <a:lnTo>
                    <a:pt x="696" y="89"/>
                  </a:lnTo>
                  <a:lnTo>
                    <a:pt x="639" y="115"/>
                  </a:lnTo>
                  <a:lnTo>
                    <a:pt x="592" y="140"/>
                  </a:lnTo>
                  <a:lnTo>
                    <a:pt x="540" y="170"/>
                  </a:lnTo>
                  <a:lnTo>
                    <a:pt x="491" y="200"/>
                  </a:lnTo>
                  <a:lnTo>
                    <a:pt x="447" y="234"/>
                  </a:lnTo>
                  <a:lnTo>
                    <a:pt x="399" y="269"/>
                  </a:lnTo>
                  <a:lnTo>
                    <a:pt x="355" y="308"/>
                  </a:lnTo>
                  <a:lnTo>
                    <a:pt x="314" y="348"/>
                  </a:lnTo>
                  <a:lnTo>
                    <a:pt x="314" y="348"/>
                  </a:lnTo>
                  <a:lnTo>
                    <a:pt x="259" y="411"/>
                  </a:lnTo>
                  <a:lnTo>
                    <a:pt x="207" y="473"/>
                  </a:lnTo>
                  <a:lnTo>
                    <a:pt x="166" y="540"/>
                  </a:lnTo>
                  <a:lnTo>
                    <a:pt x="129" y="607"/>
                  </a:lnTo>
                  <a:lnTo>
                    <a:pt x="99" y="678"/>
                  </a:lnTo>
                  <a:lnTo>
                    <a:pt x="74" y="747"/>
                  </a:lnTo>
                  <a:lnTo>
                    <a:pt x="52" y="821"/>
                  </a:lnTo>
                  <a:lnTo>
                    <a:pt x="37" y="900"/>
                  </a:lnTo>
                  <a:lnTo>
                    <a:pt x="22" y="980"/>
                  </a:lnTo>
                  <a:lnTo>
                    <a:pt x="15" y="1063"/>
                  </a:lnTo>
                  <a:lnTo>
                    <a:pt x="7" y="1147"/>
                  </a:lnTo>
                  <a:lnTo>
                    <a:pt x="3" y="1236"/>
                  </a:lnTo>
                  <a:lnTo>
                    <a:pt x="0" y="1421"/>
                  </a:lnTo>
                  <a:lnTo>
                    <a:pt x="0" y="1621"/>
                  </a:lnTo>
                  <a:lnTo>
                    <a:pt x="0" y="1621"/>
                  </a:lnTo>
                  <a:lnTo>
                    <a:pt x="0" y="1821"/>
                  </a:lnTo>
                  <a:lnTo>
                    <a:pt x="3" y="2010"/>
                  </a:lnTo>
                  <a:lnTo>
                    <a:pt x="7" y="2094"/>
                  </a:lnTo>
                  <a:lnTo>
                    <a:pt x="15" y="2183"/>
                  </a:lnTo>
                  <a:lnTo>
                    <a:pt x="22" y="2265"/>
                  </a:lnTo>
                  <a:lnTo>
                    <a:pt x="37" y="2341"/>
                  </a:lnTo>
                  <a:lnTo>
                    <a:pt x="52" y="2419"/>
                  </a:lnTo>
                  <a:lnTo>
                    <a:pt x="74" y="2493"/>
                  </a:lnTo>
                  <a:lnTo>
                    <a:pt x="99" y="2567"/>
                  </a:lnTo>
                  <a:lnTo>
                    <a:pt x="129" y="2637"/>
                  </a:lnTo>
                  <a:lnTo>
                    <a:pt x="166" y="2705"/>
                  </a:lnTo>
                  <a:lnTo>
                    <a:pt x="207" y="2767"/>
                  </a:lnTo>
                  <a:lnTo>
                    <a:pt x="259" y="2833"/>
                  </a:lnTo>
                  <a:lnTo>
                    <a:pt x="314" y="2893"/>
                  </a:lnTo>
                  <a:lnTo>
                    <a:pt x="314" y="2893"/>
                  </a:lnTo>
                  <a:lnTo>
                    <a:pt x="355" y="2933"/>
                  </a:lnTo>
                  <a:lnTo>
                    <a:pt x="399" y="2974"/>
                  </a:lnTo>
                  <a:lnTo>
                    <a:pt x="447" y="3007"/>
                  </a:lnTo>
                  <a:lnTo>
                    <a:pt x="496" y="3041"/>
                  </a:lnTo>
                  <a:lnTo>
                    <a:pt x="543" y="3075"/>
                  </a:lnTo>
                  <a:lnTo>
                    <a:pt x="592" y="3104"/>
                  </a:lnTo>
                  <a:lnTo>
                    <a:pt x="644" y="3130"/>
                  </a:lnTo>
                  <a:lnTo>
                    <a:pt x="696" y="3152"/>
                  </a:lnTo>
                  <a:lnTo>
                    <a:pt x="750" y="3174"/>
                  </a:lnTo>
                  <a:lnTo>
                    <a:pt x="807" y="3193"/>
                  </a:lnTo>
                  <a:lnTo>
                    <a:pt x="866" y="3208"/>
                  </a:lnTo>
                  <a:lnTo>
                    <a:pt x="925" y="3218"/>
                  </a:lnTo>
                  <a:lnTo>
                    <a:pt x="984" y="3229"/>
                  </a:lnTo>
                  <a:lnTo>
                    <a:pt x="1046" y="3238"/>
                  </a:lnTo>
                  <a:lnTo>
                    <a:pt x="1110" y="3241"/>
                  </a:lnTo>
                  <a:lnTo>
                    <a:pt x="1172" y="3244"/>
                  </a:lnTo>
                  <a:lnTo>
                    <a:pt x="1172" y="3244"/>
                  </a:lnTo>
                  <a:lnTo>
                    <a:pt x="1239" y="3241"/>
                  </a:lnTo>
                  <a:lnTo>
                    <a:pt x="1298" y="3238"/>
                  </a:lnTo>
                  <a:lnTo>
                    <a:pt x="1362" y="3233"/>
                  </a:lnTo>
                  <a:lnTo>
                    <a:pt x="1424" y="3223"/>
                  </a:lnTo>
                  <a:lnTo>
                    <a:pt x="1483" y="3211"/>
                  </a:lnTo>
                  <a:lnTo>
                    <a:pt x="1542" y="3196"/>
                  </a:lnTo>
                  <a:lnTo>
                    <a:pt x="1599" y="3181"/>
                  </a:lnTo>
                  <a:lnTo>
                    <a:pt x="1658" y="3159"/>
                  </a:lnTo>
                  <a:lnTo>
                    <a:pt x="1713" y="3137"/>
                  </a:lnTo>
                  <a:lnTo>
                    <a:pt x="1769" y="3110"/>
                  </a:lnTo>
                  <a:lnTo>
                    <a:pt x="1821" y="3081"/>
                  </a:lnTo>
                  <a:lnTo>
                    <a:pt x="1876" y="3048"/>
                  </a:lnTo>
                  <a:lnTo>
                    <a:pt x="1927" y="3011"/>
                  </a:lnTo>
                  <a:lnTo>
                    <a:pt x="1976" y="2971"/>
                  </a:lnTo>
                  <a:lnTo>
                    <a:pt x="2028" y="2927"/>
                  </a:lnTo>
                  <a:lnTo>
                    <a:pt x="2075" y="2882"/>
                  </a:lnTo>
                  <a:lnTo>
                    <a:pt x="2075" y="2882"/>
                  </a:lnTo>
                  <a:lnTo>
                    <a:pt x="2117" y="2838"/>
                  </a:lnTo>
                  <a:lnTo>
                    <a:pt x="2154" y="2789"/>
                  </a:lnTo>
                  <a:lnTo>
                    <a:pt x="2186" y="2745"/>
                  </a:lnTo>
                  <a:lnTo>
                    <a:pt x="2216" y="2693"/>
                  </a:lnTo>
                  <a:lnTo>
                    <a:pt x="2246" y="2645"/>
                  </a:lnTo>
                  <a:lnTo>
                    <a:pt x="2272" y="2592"/>
                  </a:lnTo>
                  <a:lnTo>
                    <a:pt x="2295" y="2537"/>
                  </a:lnTo>
                  <a:lnTo>
                    <a:pt x="2312" y="2478"/>
                  </a:lnTo>
                  <a:lnTo>
                    <a:pt x="2327" y="2419"/>
                  </a:lnTo>
                  <a:lnTo>
                    <a:pt x="2342" y="2355"/>
                  </a:lnTo>
                  <a:lnTo>
                    <a:pt x="2354" y="2291"/>
                  </a:lnTo>
                  <a:lnTo>
                    <a:pt x="2364" y="2223"/>
                  </a:lnTo>
                  <a:lnTo>
                    <a:pt x="2372" y="2149"/>
                  </a:lnTo>
                  <a:lnTo>
                    <a:pt x="2376" y="2072"/>
                  </a:lnTo>
                  <a:lnTo>
                    <a:pt x="2379" y="1909"/>
                  </a:lnTo>
                  <a:lnTo>
                    <a:pt x="2379" y="1443"/>
                  </a:lnTo>
                  <a:lnTo>
                    <a:pt x="1317" y="1443"/>
                  </a:lnTo>
                  <a:lnTo>
                    <a:pt x="1317" y="1961"/>
                  </a:lnTo>
                  <a:lnTo>
                    <a:pt x="1762" y="1961"/>
                  </a:lnTo>
                  <a:lnTo>
                    <a:pt x="1762" y="2084"/>
                  </a:lnTo>
                  <a:lnTo>
                    <a:pt x="1762" y="2084"/>
                  </a:lnTo>
                  <a:lnTo>
                    <a:pt x="1762" y="2146"/>
                  </a:lnTo>
                  <a:lnTo>
                    <a:pt x="1754" y="2202"/>
                  </a:lnTo>
                  <a:lnTo>
                    <a:pt x="1742" y="2262"/>
                  </a:lnTo>
                  <a:lnTo>
                    <a:pt x="1727" y="2315"/>
                  </a:lnTo>
                  <a:lnTo>
                    <a:pt x="1710" y="2367"/>
                  </a:lnTo>
                  <a:lnTo>
                    <a:pt x="1683" y="2415"/>
                  </a:lnTo>
                  <a:lnTo>
                    <a:pt x="1653" y="2463"/>
                  </a:lnTo>
                  <a:lnTo>
                    <a:pt x="1616" y="2508"/>
                  </a:lnTo>
                  <a:lnTo>
                    <a:pt x="1616" y="2508"/>
                  </a:lnTo>
                  <a:lnTo>
                    <a:pt x="1576" y="2548"/>
                  </a:lnTo>
                  <a:lnTo>
                    <a:pt x="1532" y="2582"/>
                  </a:lnTo>
                  <a:lnTo>
                    <a:pt x="1483" y="2616"/>
                  </a:lnTo>
                  <a:lnTo>
                    <a:pt x="1428" y="2641"/>
                  </a:lnTo>
                  <a:lnTo>
                    <a:pt x="1369" y="2660"/>
                  </a:lnTo>
                  <a:lnTo>
                    <a:pt x="1310" y="2675"/>
                  </a:lnTo>
                  <a:lnTo>
                    <a:pt x="1243" y="2685"/>
                  </a:lnTo>
                  <a:lnTo>
                    <a:pt x="1172" y="2685"/>
                  </a:lnTo>
                  <a:lnTo>
                    <a:pt x="1172" y="2685"/>
                  </a:lnTo>
                  <a:lnTo>
                    <a:pt x="1113" y="2685"/>
                  </a:lnTo>
                  <a:lnTo>
                    <a:pt x="1054" y="2675"/>
                  </a:lnTo>
                  <a:lnTo>
                    <a:pt x="995" y="2663"/>
                  </a:lnTo>
                  <a:lnTo>
                    <a:pt x="943" y="2645"/>
                  </a:lnTo>
                  <a:lnTo>
                    <a:pt x="895" y="2619"/>
                  </a:lnTo>
                  <a:lnTo>
                    <a:pt x="851" y="2589"/>
                  </a:lnTo>
                  <a:lnTo>
                    <a:pt x="810" y="2560"/>
                  </a:lnTo>
                  <a:lnTo>
                    <a:pt x="777" y="2523"/>
                  </a:lnTo>
                  <a:lnTo>
                    <a:pt x="777" y="2523"/>
                  </a:lnTo>
                  <a:lnTo>
                    <a:pt x="755" y="2497"/>
                  </a:lnTo>
                  <a:lnTo>
                    <a:pt x="733" y="2471"/>
                  </a:lnTo>
                  <a:lnTo>
                    <a:pt x="718" y="2441"/>
                  </a:lnTo>
                  <a:lnTo>
                    <a:pt x="699" y="2412"/>
                  </a:lnTo>
                  <a:lnTo>
                    <a:pt x="688" y="2379"/>
                  </a:lnTo>
                  <a:lnTo>
                    <a:pt x="673" y="2338"/>
                  </a:lnTo>
                  <a:lnTo>
                    <a:pt x="662" y="2297"/>
                  </a:lnTo>
                  <a:lnTo>
                    <a:pt x="654" y="2253"/>
                  </a:lnTo>
                  <a:lnTo>
                    <a:pt x="639" y="2143"/>
                  </a:lnTo>
                  <a:lnTo>
                    <a:pt x="629" y="2001"/>
                  </a:lnTo>
                  <a:lnTo>
                    <a:pt x="625" y="1832"/>
                  </a:lnTo>
                  <a:lnTo>
                    <a:pt x="622" y="1621"/>
                  </a:lnTo>
                  <a:lnTo>
                    <a:pt x="622" y="1621"/>
                  </a:lnTo>
                  <a:lnTo>
                    <a:pt x="625" y="1413"/>
                  </a:lnTo>
                  <a:lnTo>
                    <a:pt x="629" y="1240"/>
                  </a:lnTo>
                  <a:lnTo>
                    <a:pt x="639" y="1103"/>
                  </a:lnTo>
                  <a:lnTo>
                    <a:pt x="654" y="995"/>
                  </a:lnTo>
                  <a:lnTo>
                    <a:pt x="662" y="947"/>
                  </a:lnTo>
                  <a:lnTo>
                    <a:pt x="673" y="906"/>
                  </a:lnTo>
                  <a:lnTo>
                    <a:pt x="688" y="870"/>
                  </a:lnTo>
                  <a:lnTo>
                    <a:pt x="699" y="836"/>
                  </a:lnTo>
                  <a:lnTo>
                    <a:pt x="718" y="807"/>
                  </a:lnTo>
                  <a:lnTo>
                    <a:pt x="733" y="777"/>
                  </a:lnTo>
                  <a:lnTo>
                    <a:pt x="755" y="752"/>
                  </a:lnTo>
                  <a:lnTo>
                    <a:pt x="777" y="725"/>
                  </a:lnTo>
                  <a:lnTo>
                    <a:pt x="777" y="725"/>
                  </a:lnTo>
                  <a:lnTo>
                    <a:pt x="810" y="688"/>
                  </a:lnTo>
                  <a:lnTo>
                    <a:pt x="851" y="654"/>
                  </a:lnTo>
                  <a:lnTo>
                    <a:pt x="895" y="624"/>
                  </a:lnTo>
                  <a:lnTo>
                    <a:pt x="943" y="604"/>
                  </a:lnTo>
                  <a:lnTo>
                    <a:pt x="995" y="580"/>
                  </a:lnTo>
                  <a:lnTo>
                    <a:pt x="1054" y="565"/>
                  </a:lnTo>
                  <a:lnTo>
                    <a:pt x="1113" y="559"/>
                  </a:lnTo>
                  <a:lnTo>
                    <a:pt x="1172" y="555"/>
                  </a:lnTo>
                  <a:lnTo>
                    <a:pt x="1172" y="555"/>
                  </a:lnTo>
                  <a:lnTo>
                    <a:pt x="1229" y="555"/>
                  </a:lnTo>
                  <a:lnTo>
                    <a:pt x="1276" y="562"/>
                  </a:lnTo>
                  <a:lnTo>
                    <a:pt x="1325" y="570"/>
                  </a:lnTo>
                  <a:lnTo>
                    <a:pt x="1369" y="580"/>
                  </a:lnTo>
                  <a:lnTo>
                    <a:pt x="1414" y="595"/>
                  </a:lnTo>
                  <a:lnTo>
                    <a:pt x="1454" y="610"/>
                  </a:lnTo>
                  <a:lnTo>
                    <a:pt x="1491" y="633"/>
                  </a:lnTo>
                  <a:lnTo>
                    <a:pt x="1528" y="654"/>
                  </a:lnTo>
                  <a:lnTo>
                    <a:pt x="1557" y="681"/>
                  </a:lnTo>
                  <a:lnTo>
                    <a:pt x="1591" y="710"/>
                  </a:lnTo>
                  <a:lnTo>
                    <a:pt x="1616" y="740"/>
                  </a:lnTo>
                  <a:lnTo>
                    <a:pt x="1643" y="777"/>
                  </a:lnTo>
                  <a:lnTo>
                    <a:pt x="1668" y="814"/>
                  </a:lnTo>
                  <a:lnTo>
                    <a:pt x="1688" y="855"/>
                  </a:lnTo>
                  <a:lnTo>
                    <a:pt x="1710" y="895"/>
                  </a:lnTo>
                  <a:lnTo>
                    <a:pt x="1725" y="940"/>
                  </a:lnTo>
                  <a:lnTo>
                    <a:pt x="2361" y="940"/>
                  </a:lnTo>
                  <a:lnTo>
                    <a:pt x="2361" y="940"/>
                  </a:lnTo>
                  <a:lnTo>
                    <a:pt x="2334" y="847"/>
                  </a:lnTo>
                  <a:lnTo>
                    <a:pt x="2305" y="755"/>
                  </a:lnTo>
                  <a:lnTo>
                    <a:pt x="2272" y="666"/>
                  </a:lnTo>
                  <a:lnTo>
                    <a:pt x="2228" y="580"/>
                  </a:lnTo>
                  <a:lnTo>
                    <a:pt x="2179" y="500"/>
                  </a:lnTo>
                  <a:lnTo>
                    <a:pt x="2124" y="422"/>
                  </a:lnTo>
                  <a:lnTo>
                    <a:pt x="2061" y="348"/>
                  </a:lnTo>
                  <a:lnTo>
                    <a:pt x="2024" y="314"/>
                  </a:lnTo>
                  <a:lnTo>
                    <a:pt x="1991" y="281"/>
                  </a:lnTo>
                  <a:lnTo>
                    <a:pt x="1954" y="248"/>
                  </a:lnTo>
                  <a:lnTo>
                    <a:pt x="1913" y="219"/>
                  </a:lnTo>
                  <a:lnTo>
                    <a:pt x="1873" y="192"/>
                  </a:lnTo>
                  <a:lnTo>
                    <a:pt x="1831" y="163"/>
                  </a:lnTo>
                  <a:lnTo>
                    <a:pt x="1784" y="140"/>
                  </a:lnTo>
                  <a:lnTo>
                    <a:pt x="1739" y="115"/>
                  </a:lnTo>
                  <a:lnTo>
                    <a:pt x="1690" y="96"/>
                  </a:lnTo>
                  <a:lnTo>
                    <a:pt x="1639" y="74"/>
                  </a:lnTo>
                  <a:lnTo>
                    <a:pt x="1587" y="59"/>
                  </a:lnTo>
                  <a:lnTo>
                    <a:pt x="1535" y="44"/>
                  </a:lnTo>
                  <a:lnTo>
                    <a:pt x="1480" y="29"/>
                  </a:lnTo>
                  <a:lnTo>
                    <a:pt x="1424" y="18"/>
                  </a:lnTo>
                  <a:lnTo>
                    <a:pt x="1365" y="12"/>
                  </a:lnTo>
                  <a:lnTo>
                    <a:pt x="1303" y="3"/>
                  </a:lnTo>
                  <a:lnTo>
                    <a:pt x="1239" y="0"/>
                  </a:lnTo>
                  <a:lnTo>
                    <a:pt x="1172"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spTree>
    <p:extLst>
      <p:ext uri="{BB962C8B-B14F-4D97-AF65-F5344CB8AC3E}">
        <p14:creationId xmlns:p14="http://schemas.microsoft.com/office/powerpoint/2010/main" val="259112812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1_Important Text Grey">
    <p:bg>
      <p:bgPr>
        <a:solidFill>
          <a:srgbClr val="5A5A5A"/>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72035" y="1682497"/>
            <a:ext cx="11447930" cy="3493008"/>
          </a:xfrm>
        </p:spPr>
        <p:txBody>
          <a:bodyPr anchor="ctr">
            <a:normAutofit/>
          </a:bodyPr>
          <a:lstStyle>
            <a:lvl1pPr>
              <a:defRPr sz="4000">
                <a:solidFill>
                  <a:schemeClr val="bg1"/>
                </a:solidFill>
              </a:defRPr>
            </a:lvl1pPr>
          </a:lstStyle>
          <a:p>
            <a:r>
              <a:rPr lang="en-US"/>
              <a:t>Click to edit Master title style</a:t>
            </a:r>
          </a:p>
        </p:txBody>
      </p:sp>
      <p:sp>
        <p:nvSpPr>
          <p:cNvPr id="5" name="Slide Number Placeholder 5"/>
          <p:cNvSpPr txBox="1">
            <a:spLocks/>
          </p:cNvSpPr>
          <p:nvPr/>
        </p:nvSpPr>
        <p:spPr>
          <a:xfrm>
            <a:off x="372035" y="6356353"/>
            <a:ext cx="4901714"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accent5"/>
                </a:solidFill>
                <a:latin typeface="Microsoft Sans Serif" charset="0"/>
                <a:ea typeface="Microsoft Sans Serif" charset="0"/>
                <a:cs typeface="Microsoft Sans Serif"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dirty="0">
                <a:solidFill>
                  <a:schemeClr val="bg1"/>
                </a:solidFill>
                <a:latin typeface="Arial" charset="0"/>
                <a:ea typeface="Arial" charset="0"/>
                <a:cs typeface="Arial" charset="0"/>
              </a:rPr>
              <a:t>© 2018 </a:t>
            </a:r>
            <a:r>
              <a:rPr lang="en-US" sz="800" dirty="0" err="1">
                <a:solidFill>
                  <a:schemeClr val="bg1"/>
                </a:solidFill>
                <a:latin typeface="Arial" charset="0"/>
                <a:ea typeface="Arial" charset="0"/>
                <a:cs typeface="Arial" charset="0"/>
              </a:rPr>
              <a:t>Rightpoint</a:t>
            </a:r>
            <a:r>
              <a:rPr lang="en-US" sz="800" dirty="0">
                <a:solidFill>
                  <a:schemeClr val="bg1"/>
                </a:solidFill>
                <a:latin typeface="Arial" charset="0"/>
                <a:ea typeface="Arial" charset="0"/>
                <a:cs typeface="Arial" charset="0"/>
              </a:rPr>
              <a:t>.</a:t>
            </a:r>
            <a:r>
              <a:rPr lang="en-US" sz="800" baseline="0" dirty="0">
                <a:solidFill>
                  <a:schemeClr val="bg1"/>
                </a:solidFill>
                <a:latin typeface="Arial" charset="0"/>
                <a:ea typeface="Arial" charset="0"/>
                <a:cs typeface="Arial" charset="0"/>
              </a:rPr>
              <a:t> A</a:t>
            </a:r>
            <a:r>
              <a:rPr lang="en-US" sz="800" dirty="0">
                <a:solidFill>
                  <a:schemeClr val="bg1"/>
                </a:solidFill>
                <a:latin typeface="Arial" charset="0"/>
                <a:ea typeface="Arial" charset="0"/>
                <a:cs typeface="Arial" charset="0"/>
              </a:rPr>
              <a:t>ll rights reserved.</a:t>
            </a:r>
            <a:r>
              <a:rPr lang="en-US" sz="800" baseline="0" dirty="0">
                <a:solidFill>
                  <a:schemeClr val="bg1"/>
                </a:solidFill>
                <a:latin typeface="Arial" charset="0"/>
                <a:ea typeface="Arial" charset="0"/>
                <a:cs typeface="Arial" charset="0"/>
              </a:rPr>
              <a:t> </a:t>
            </a:r>
            <a:r>
              <a:rPr lang="en-US" sz="800" dirty="0">
                <a:solidFill>
                  <a:schemeClr val="bg1"/>
                </a:solidFill>
                <a:latin typeface="Arial" charset="0"/>
                <a:ea typeface="Arial" charset="0"/>
                <a:cs typeface="Arial" charset="0"/>
              </a:rPr>
              <a:t>Confidential.</a:t>
            </a:r>
          </a:p>
        </p:txBody>
      </p:sp>
    </p:spTree>
    <p:extLst>
      <p:ext uri="{BB962C8B-B14F-4D97-AF65-F5344CB8AC3E}">
        <p14:creationId xmlns:p14="http://schemas.microsoft.com/office/powerpoint/2010/main" val="2790572991"/>
      </p:ext>
    </p:extLst>
  </p:cSld>
  <p:clrMapOvr>
    <a:masterClrMapping/>
  </p:clrMapOvr>
  <p:hf hdr="0" ftr="0" dt="0"/>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14_Half Text Half Image">
    <p:bg>
      <p:bgPr>
        <a:solidFill>
          <a:schemeClr val="accent2"/>
        </a:solidFill>
        <a:effectLst/>
      </p:bgPr>
    </p:bg>
    <p:spTree>
      <p:nvGrpSpPr>
        <p:cNvPr id="1" name=""/>
        <p:cNvGrpSpPr/>
        <p:nvPr/>
      </p:nvGrpSpPr>
      <p:grpSpPr>
        <a:xfrm>
          <a:off x="0" y="0"/>
          <a:ext cx="0" cy="0"/>
          <a:chOff x="0" y="0"/>
          <a:chExt cx="0" cy="0"/>
        </a:xfrm>
      </p:grpSpPr>
      <p:sp>
        <p:nvSpPr>
          <p:cNvPr id="5" name="Rectangle 4"/>
          <p:cNvSpPr/>
          <p:nvPr/>
        </p:nvSpPr>
        <p:spPr>
          <a:xfrm>
            <a:off x="6097524" y="0"/>
            <a:ext cx="6099048"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latin typeface="Microsoft Sans Serif" charset="0"/>
              <a:ea typeface="Microsoft Sans Serif" charset="0"/>
              <a:cs typeface="Microsoft Sans Serif" charset="0"/>
            </a:endParaRPr>
          </a:p>
        </p:txBody>
      </p:sp>
      <p:sp>
        <p:nvSpPr>
          <p:cNvPr id="6" name="Slide Number Placeholder 5"/>
          <p:cNvSpPr txBox="1">
            <a:spLocks/>
          </p:cNvSpPr>
          <p:nvPr/>
        </p:nvSpPr>
        <p:spPr>
          <a:xfrm>
            <a:off x="372035" y="6356353"/>
            <a:ext cx="4901714"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accent5"/>
                </a:solidFill>
                <a:latin typeface="Microsoft Sans Serif" charset="0"/>
                <a:ea typeface="Microsoft Sans Serif" charset="0"/>
                <a:cs typeface="Microsoft Sans Serif"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dirty="0">
                <a:solidFill>
                  <a:schemeClr val="bg1"/>
                </a:solidFill>
                <a:latin typeface="Arial" charset="0"/>
                <a:ea typeface="Arial" charset="0"/>
                <a:cs typeface="Arial" charset="0"/>
              </a:rPr>
              <a:t>© 2018 </a:t>
            </a:r>
            <a:r>
              <a:rPr lang="en-US" sz="800" dirty="0" err="1">
                <a:solidFill>
                  <a:schemeClr val="bg1"/>
                </a:solidFill>
                <a:latin typeface="Arial" charset="0"/>
                <a:ea typeface="Arial" charset="0"/>
                <a:cs typeface="Arial" charset="0"/>
              </a:rPr>
              <a:t>Rightpoint</a:t>
            </a:r>
            <a:r>
              <a:rPr lang="en-US" sz="800" dirty="0">
                <a:solidFill>
                  <a:schemeClr val="bg1"/>
                </a:solidFill>
                <a:latin typeface="Arial" charset="0"/>
                <a:ea typeface="Arial" charset="0"/>
                <a:cs typeface="Arial" charset="0"/>
              </a:rPr>
              <a:t>.</a:t>
            </a:r>
            <a:r>
              <a:rPr lang="en-US" sz="800" baseline="0" dirty="0">
                <a:solidFill>
                  <a:schemeClr val="bg1"/>
                </a:solidFill>
                <a:latin typeface="Arial" charset="0"/>
                <a:ea typeface="Arial" charset="0"/>
                <a:cs typeface="Arial" charset="0"/>
              </a:rPr>
              <a:t> A</a:t>
            </a:r>
            <a:r>
              <a:rPr lang="en-US" sz="800" dirty="0">
                <a:solidFill>
                  <a:schemeClr val="bg1"/>
                </a:solidFill>
                <a:latin typeface="Arial" charset="0"/>
                <a:ea typeface="Arial" charset="0"/>
                <a:cs typeface="Arial" charset="0"/>
              </a:rPr>
              <a:t>ll rights reserved.</a:t>
            </a:r>
            <a:r>
              <a:rPr lang="en-US" sz="800" baseline="0" dirty="0">
                <a:solidFill>
                  <a:schemeClr val="bg1"/>
                </a:solidFill>
                <a:latin typeface="Arial" charset="0"/>
                <a:ea typeface="Arial" charset="0"/>
                <a:cs typeface="Arial" charset="0"/>
              </a:rPr>
              <a:t> </a:t>
            </a:r>
            <a:r>
              <a:rPr lang="en-US" sz="800" dirty="0">
                <a:solidFill>
                  <a:schemeClr val="bg1"/>
                </a:solidFill>
                <a:latin typeface="Arial" charset="0"/>
                <a:ea typeface="Arial" charset="0"/>
                <a:cs typeface="Arial" charset="0"/>
              </a:rPr>
              <a:t>Confidential.</a:t>
            </a:r>
          </a:p>
        </p:txBody>
      </p:sp>
      <p:sp>
        <p:nvSpPr>
          <p:cNvPr id="7" name="Title 4"/>
          <p:cNvSpPr>
            <a:spLocks noGrp="1"/>
          </p:cNvSpPr>
          <p:nvPr>
            <p:ph type="title"/>
          </p:nvPr>
        </p:nvSpPr>
        <p:spPr>
          <a:xfrm>
            <a:off x="372038" y="1391330"/>
            <a:ext cx="5317565" cy="948458"/>
          </a:xfrm>
        </p:spPr>
        <p:txBody>
          <a:bodyPr>
            <a:normAutofit/>
          </a:bodyPr>
          <a:lstStyle>
            <a:lvl1pPr>
              <a:spcBef>
                <a:spcPts val="1000"/>
              </a:spcBef>
              <a:defRPr sz="2900">
                <a:solidFill>
                  <a:schemeClr val="bg1"/>
                </a:solidFill>
              </a:defRPr>
            </a:lvl1pPr>
          </a:lstStyle>
          <a:p>
            <a:pPr>
              <a:spcBef>
                <a:spcPts val="2000"/>
              </a:spcBef>
            </a:pPr>
            <a:r>
              <a:rPr lang="en-US"/>
              <a:t>Click to edit Master title style</a:t>
            </a:r>
          </a:p>
        </p:txBody>
      </p:sp>
      <p:sp>
        <p:nvSpPr>
          <p:cNvPr id="8" name="Title 4"/>
          <p:cNvSpPr txBox="1">
            <a:spLocks/>
          </p:cNvSpPr>
          <p:nvPr/>
        </p:nvSpPr>
        <p:spPr>
          <a:xfrm>
            <a:off x="372038" y="2489883"/>
            <a:ext cx="5317565" cy="3135655"/>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3200" b="0" i="0" kern="1200">
                <a:solidFill>
                  <a:schemeClr val="bg1"/>
                </a:solidFill>
                <a:latin typeface="Georgia" charset="0"/>
                <a:ea typeface="Georgia" charset="0"/>
                <a:cs typeface="Georgia" charset="0"/>
              </a:defRPr>
            </a:lvl1pPr>
          </a:lstStyle>
          <a:p>
            <a:pPr>
              <a:lnSpc>
                <a:spcPct val="150000"/>
              </a:lnSpc>
              <a:spcBef>
                <a:spcPts val="2000"/>
              </a:spcBef>
            </a:pPr>
            <a:endParaRPr lang="en-US" sz="1600"/>
          </a:p>
        </p:txBody>
      </p:sp>
      <p:sp>
        <p:nvSpPr>
          <p:cNvPr id="4" name="Text Placeholder 3"/>
          <p:cNvSpPr>
            <a:spLocks noGrp="1"/>
          </p:cNvSpPr>
          <p:nvPr>
            <p:ph type="body" sz="quarter" idx="10"/>
          </p:nvPr>
        </p:nvSpPr>
        <p:spPr>
          <a:xfrm>
            <a:off x="371478" y="2474916"/>
            <a:ext cx="5318125" cy="3468687"/>
          </a:xfrm>
        </p:spPr>
        <p:txBody>
          <a:bodyPr>
            <a:normAutofit/>
          </a:bodyPr>
          <a:lstStyle>
            <a:lvl1pPr>
              <a:lnSpc>
                <a:spcPct val="150000"/>
              </a:lnSpc>
              <a:defRPr sz="18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p:txBody>
      </p:sp>
      <p:sp>
        <p:nvSpPr>
          <p:cNvPr id="3" name="Picture Placeholder 2"/>
          <p:cNvSpPr>
            <a:spLocks noGrp="1"/>
          </p:cNvSpPr>
          <p:nvPr>
            <p:ph type="pic" sz="quarter" idx="11"/>
          </p:nvPr>
        </p:nvSpPr>
        <p:spPr>
          <a:xfrm>
            <a:off x="6097524" y="0"/>
            <a:ext cx="6094476" cy="6858000"/>
          </a:xfrm>
        </p:spPr>
        <p:txBody>
          <a:bodyPr/>
          <a:lstStyle/>
          <a:p>
            <a:r>
              <a:rPr lang="en-US"/>
              <a:t>Click icon to add picture</a:t>
            </a:r>
          </a:p>
        </p:txBody>
      </p:sp>
    </p:spTree>
    <p:extLst>
      <p:ext uri="{BB962C8B-B14F-4D97-AF65-F5344CB8AC3E}">
        <p14:creationId xmlns:p14="http://schemas.microsoft.com/office/powerpoint/2010/main" val="3135078407"/>
      </p:ext>
    </p:extLst>
  </p:cSld>
  <p:clrMapOvr>
    <a:masterClrMapping/>
  </p:clrMapOvr>
  <p:hf hdr="0" ftr="0" dt="0"/>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Red_Half Text Half Image">
    <p:bg>
      <p:bgPr>
        <a:solidFill>
          <a:srgbClr val="E3002B"/>
        </a:solidFill>
        <a:effectLst/>
      </p:bgPr>
    </p:bg>
    <p:spTree>
      <p:nvGrpSpPr>
        <p:cNvPr id="1" name=""/>
        <p:cNvGrpSpPr/>
        <p:nvPr/>
      </p:nvGrpSpPr>
      <p:grpSpPr>
        <a:xfrm>
          <a:off x="0" y="0"/>
          <a:ext cx="0" cy="0"/>
          <a:chOff x="0" y="0"/>
          <a:chExt cx="0" cy="0"/>
        </a:xfrm>
      </p:grpSpPr>
      <p:sp>
        <p:nvSpPr>
          <p:cNvPr id="5" name="Rectangle 4"/>
          <p:cNvSpPr/>
          <p:nvPr/>
        </p:nvSpPr>
        <p:spPr>
          <a:xfrm>
            <a:off x="6092952" y="0"/>
            <a:ext cx="6099048"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latin typeface="Microsoft Sans Serif" charset="0"/>
              <a:ea typeface="Microsoft Sans Serif" charset="0"/>
              <a:cs typeface="Microsoft Sans Serif" charset="0"/>
            </a:endParaRPr>
          </a:p>
        </p:txBody>
      </p:sp>
      <p:sp>
        <p:nvSpPr>
          <p:cNvPr id="6" name="Slide Number Placeholder 5"/>
          <p:cNvSpPr txBox="1">
            <a:spLocks/>
          </p:cNvSpPr>
          <p:nvPr/>
        </p:nvSpPr>
        <p:spPr>
          <a:xfrm>
            <a:off x="372035" y="6356353"/>
            <a:ext cx="4901714"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accent5"/>
                </a:solidFill>
                <a:latin typeface="Microsoft Sans Serif" charset="0"/>
                <a:ea typeface="Microsoft Sans Serif" charset="0"/>
                <a:cs typeface="Microsoft Sans Serif"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dirty="0">
                <a:solidFill>
                  <a:schemeClr val="bg1"/>
                </a:solidFill>
                <a:latin typeface="Arial" charset="0"/>
                <a:ea typeface="Arial" charset="0"/>
                <a:cs typeface="Arial" charset="0"/>
              </a:rPr>
              <a:t>© 2018 </a:t>
            </a:r>
            <a:r>
              <a:rPr lang="en-US" sz="800" dirty="0" err="1">
                <a:solidFill>
                  <a:schemeClr val="bg1"/>
                </a:solidFill>
                <a:latin typeface="Arial" charset="0"/>
                <a:ea typeface="Arial" charset="0"/>
                <a:cs typeface="Arial" charset="0"/>
              </a:rPr>
              <a:t>Rightpoint</a:t>
            </a:r>
            <a:r>
              <a:rPr lang="en-US" sz="800" dirty="0">
                <a:solidFill>
                  <a:schemeClr val="bg1"/>
                </a:solidFill>
                <a:latin typeface="Arial" charset="0"/>
                <a:ea typeface="Arial" charset="0"/>
                <a:cs typeface="Arial" charset="0"/>
              </a:rPr>
              <a:t>.</a:t>
            </a:r>
            <a:r>
              <a:rPr lang="en-US" sz="800" baseline="0" dirty="0">
                <a:solidFill>
                  <a:schemeClr val="bg1"/>
                </a:solidFill>
                <a:latin typeface="Arial" charset="0"/>
                <a:ea typeface="Arial" charset="0"/>
                <a:cs typeface="Arial" charset="0"/>
              </a:rPr>
              <a:t> A</a:t>
            </a:r>
            <a:r>
              <a:rPr lang="en-US" sz="800" dirty="0">
                <a:solidFill>
                  <a:schemeClr val="bg1"/>
                </a:solidFill>
                <a:latin typeface="Arial" charset="0"/>
                <a:ea typeface="Arial" charset="0"/>
                <a:cs typeface="Arial" charset="0"/>
              </a:rPr>
              <a:t>ll rights reserved.</a:t>
            </a:r>
            <a:r>
              <a:rPr lang="en-US" sz="800" baseline="0" dirty="0">
                <a:solidFill>
                  <a:schemeClr val="bg1"/>
                </a:solidFill>
                <a:latin typeface="Arial" charset="0"/>
                <a:ea typeface="Arial" charset="0"/>
                <a:cs typeface="Arial" charset="0"/>
              </a:rPr>
              <a:t> </a:t>
            </a:r>
            <a:r>
              <a:rPr lang="en-US" sz="800" dirty="0">
                <a:solidFill>
                  <a:schemeClr val="bg1"/>
                </a:solidFill>
                <a:latin typeface="Arial" charset="0"/>
                <a:ea typeface="Arial" charset="0"/>
                <a:cs typeface="Arial" charset="0"/>
              </a:rPr>
              <a:t>Confidential.</a:t>
            </a:r>
          </a:p>
        </p:txBody>
      </p:sp>
      <p:sp>
        <p:nvSpPr>
          <p:cNvPr id="7" name="Title 4"/>
          <p:cNvSpPr>
            <a:spLocks noGrp="1"/>
          </p:cNvSpPr>
          <p:nvPr>
            <p:ph type="title"/>
          </p:nvPr>
        </p:nvSpPr>
        <p:spPr>
          <a:xfrm>
            <a:off x="372038" y="1391330"/>
            <a:ext cx="5317565" cy="948458"/>
          </a:xfrm>
        </p:spPr>
        <p:txBody>
          <a:bodyPr>
            <a:normAutofit/>
          </a:bodyPr>
          <a:lstStyle>
            <a:lvl1pPr>
              <a:spcBef>
                <a:spcPts val="1000"/>
              </a:spcBef>
              <a:defRPr sz="2900">
                <a:solidFill>
                  <a:schemeClr val="bg1"/>
                </a:solidFill>
              </a:defRPr>
            </a:lvl1pPr>
          </a:lstStyle>
          <a:p>
            <a:pPr>
              <a:spcBef>
                <a:spcPts val="2000"/>
              </a:spcBef>
            </a:pPr>
            <a:r>
              <a:rPr lang="en-US"/>
              <a:t>Click to edit Master title style</a:t>
            </a:r>
          </a:p>
        </p:txBody>
      </p:sp>
      <p:sp>
        <p:nvSpPr>
          <p:cNvPr id="8" name="Title 4"/>
          <p:cNvSpPr txBox="1">
            <a:spLocks/>
          </p:cNvSpPr>
          <p:nvPr/>
        </p:nvSpPr>
        <p:spPr>
          <a:xfrm>
            <a:off x="372038" y="2489883"/>
            <a:ext cx="5317565" cy="3135655"/>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3200" b="0" i="0" kern="1200">
                <a:solidFill>
                  <a:schemeClr val="bg1"/>
                </a:solidFill>
                <a:latin typeface="Georgia" charset="0"/>
                <a:ea typeface="Georgia" charset="0"/>
                <a:cs typeface="Georgia" charset="0"/>
              </a:defRPr>
            </a:lvl1pPr>
          </a:lstStyle>
          <a:p>
            <a:pPr>
              <a:lnSpc>
                <a:spcPct val="150000"/>
              </a:lnSpc>
              <a:spcBef>
                <a:spcPts val="2000"/>
              </a:spcBef>
            </a:pPr>
            <a:endParaRPr lang="en-US" sz="1600"/>
          </a:p>
        </p:txBody>
      </p:sp>
      <p:sp>
        <p:nvSpPr>
          <p:cNvPr id="4" name="Text Placeholder 3"/>
          <p:cNvSpPr>
            <a:spLocks noGrp="1"/>
          </p:cNvSpPr>
          <p:nvPr>
            <p:ph type="body" sz="quarter" idx="10"/>
          </p:nvPr>
        </p:nvSpPr>
        <p:spPr>
          <a:xfrm>
            <a:off x="371478" y="2474916"/>
            <a:ext cx="5318125" cy="3468687"/>
          </a:xfrm>
        </p:spPr>
        <p:txBody>
          <a:bodyPr>
            <a:normAutofit/>
          </a:bodyPr>
          <a:lstStyle>
            <a:lvl1pPr>
              <a:lnSpc>
                <a:spcPct val="150000"/>
              </a:lnSpc>
              <a:defRPr sz="18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p:txBody>
      </p:sp>
      <p:sp>
        <p:nvSpPr>
          <p:cNvPr id="12" name="Picture Placeholder 11"/>
          <p:cNvSpPr>
            <a:spLocks noGrp="1"/>
          </p:cNvSpPr>
          <p:nvPr>
            <p:ph type="pic" sz="quarter" idx="11"/>
          </p:nvPr>
        </p:nvSpPr>
        <p:spPr>
          <a:xfrm>
            <a:off x="6092825" y="0"/>
            <a:ext cx="6099175" cy="6858000"/>
          </a:xfrm>
        </p:spPr>
        <p:txBody>
          <a:bodyPr/>
          <a:lstStyle/>
          <a:p>
            <a:r>
              <a:rPr lang="en-US"/>
              <a:t>Click icon to add picture</a:t>
            </a:r>
          </a:p>
        </p:txBody>
      </p:sp>
    </p:spTree>
    <p:extLst>
      <p:ext uri="{BB962C8B-B14F-4D97-AF65-F5344CB8AC3E}">
        <p14:creationId xmlns:p14="http://schemas.microsoft.com/office/powerpoint/2010/main" val="3584290433"/>
      </p:ext>
    </p:extLst>
  </p:cSld>
  <p:clrMapOvr>
    <a:masterClrMapping/>
  </p:clrMapOvr>
  <p:hf hdr="0" ftr="0" dt="0"/>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Yellow_Half Text Half Image">
    <p:bg>
      <p:bgPr>
        <a:solidFill>
          <a:srgbClr val="F3B20C"/>
        </a:solidFill>
        <a:effectLst/>
      </p:bgPr>
    </p:bg>
    <p:spTree>
      <p:nvGrpSpPr>
        <p:cNvPr id="1" name=""/>
        <p:cNvGrpSpPr/>
        <p:nvPr/>
      </p:nvGrpSpPr>
      <p:grpSpPr>
        <a:xfrm>
          <a:off x="0" y="0"/>
          <a:ext cx="0" cy="0"/>
          <a:chOff x="0" y="0"/>
          <a:chExt cx="0" cy="0"/>
        </a:xfrm>
      </p:grpSpPr>
      <p:sp>
        <p:nvSpPr>
          <p:cNvPr id="5" name="Rectangle 4"/>
          <p:cNvSpPr/>
          <p:nvPr/>
        </p:nvSpPr>
        <p:spPr>
          <a:xfrm>
            <a:off x="6097524" y="0"/>
            <a:ext cx="6099048"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latin typeface="Microsoft Sans Serif" charset="0"/>
              <a:ea typeface="Microsoft Sans Serif" charset="0"/>
              <a:cs typeface="Microsoft Sans Serif" charset="0"/>
            </a:endParaRPr>
          </a:p>
        </p:txBody>
      </p:sp>
      <p:sp>
        <p:nvSpPr>
          <p:cNvPr id="6" name="Slide Number Placeholder 5"/>
          <p:cNvSpPr txBox="1">
            <a:spLocks/>
          </p:cNvSpPr>
          <p:nvPr/>
        </p:nvSpPr>
        <p:spPr>
          <a:xfrm>
            <a:off x="372035" y="6356353"/>
            <a:ext cx="4901714"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accent5"/>
                </a:solidFill>
                <a:latin typeface="Microsoft Sans Serif" charset="0"/>
                <a:ea typeface="Microsoft Sans Serif" charset="0"/>
                <a:cs typeface="Microsoft Sans Serif"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dirty="0">
                <a:solidFill>
                  <a:schemeClr val="bg1"/>
                </a:solidFill>
                <a:latin typeface="Arial" charset="0"/>
                <a:ea typeface="Arial" charset="0"/>
                <a:cs typeface="Arial" charset="0"/>
              </a:rPr>
              <a:t>© 2018 </a:t>
            </a:r>
            <a:r>
              <a:rPr lang="en-US" sz="800" dirty="0" err="1">
                <a:solidFill>
                  <a:schemeClr val="bg1"/>
                </a:solidFill>
                <a:latin typeface="Arial" charset="0"/>
                <a:ea typeface="Arial" charset="0"/>
                <a:cs typeface="Arial" charset="0"/>
              </a:rPr>
              <a:t>Rightpoint</a:t>
            </a:r>
            <a:r>
              <a:rPr lang="en-US" sz="800" dirty="0">
                <a:solidFill>
                  <a:schemeClr val="bg1"/>
                </a:solidFill>
                <a:latin typeface="Arial" charset="0"/>
                <a:ea typeface="Arial" charset="0"/>
                <a:cs typeface="Arial" charset="0"/>
              </a:rPr>
              <a:t>.</a:t>
            </a:r>
            <a:r>
              <a:rPr lang="en-US" sz="800" baseline="0" dirty="0">
                <a:solidFill>
                  <a:schemeClr val="bg1"/>
                </a:solidFill>
                <a:latin typeface="Arial" charset="0"/>
                <a:ea typeface="Arial" charset="0"/>
                <a:cs typeface="Arial" charset="0"/>
              </a:rPr>
              <a:t> A</a:t>
            </a:r>
            <a:r>
              <a:rPr lang="en-US" sz="800" dirty="0">
                <a:solidFill>
                  <a:schemeClr val="bg1"/>
                </a:solidFill>
                <a:latin typeface="Arial" charset="0"/>
                <a:ea typeface="Arial" charset="0"/>
                <a:cs typeface="Arial" charset="0"/>
              </a:rPr>
              <a:t>ll rights reserved.</a:t>
            </a:r>
            <a:r>
              <a:rPr lang="en-US" sz="800" baseline="0" dirty="0">
                <a:solidFill>
                  <a:schemeClr val="bg1"/>
                </a:solidFill>
                <a:latin typeface="Arial" charset="0"/>
                <a:ea typeface="Arial" charset="0"/>
                <a:cs typeface="Arial" charset="0"/>
              </a:rPr>
              <a:t> </a:t>
            </a:r>
            <a:r>
              <a:rPr lang="en-US" sz="800" dirty="0">
                <a:solidFill>
                  <a:schemeClr val="bg1"/>
                </a:solidFill>
                <a:latin typeface="Arial" charset="0"/>
                <a:ea typeface="Arial" charset="0"/>
                <a:cs typeface="Arial" charset="0"/>
              </a:rPr>
              <a:t>Confidential.</a:t>
            </a:r>
          </a:p>
        </p:txBody>
      </p:sp>
      <p:sp>
        <p:nvSpPr>
          <p:cNvPr id="7" name="Title 4"/>
          <p:cNvSpPr>
            <a:spLocks noGrp="1"/>
          </p:cNvSpPr>
          <p:nvPr>
            <p:ph type="title"/>
          </p:nvPr>
        </p:nvSpPr>
        <p:spPr>
          <a:xfrm>
            <a:off x="372038" y="1391330"/>
            <a:ext cx="5317565" cy="948458"/>
          </a:xfrm>
        </p:spPr>
        <p:txBody>
          <a:bodyPr>
            <a:normAutofit/>
          </a:bodyPr>
          <a:lstStyle>
            <a:lvl1pPr>
              <a:spcBef>
                <a:spcPts val="1000"/>
              </a:spcBef>
              <a:defRPr sz="2900">
                <a:solidFill>
                  <a:schemeClr val="bg1"/>
                </a:solidFill>
              </a:defRPr>
            </a:lvl1pPr>
          </a:lstStyle>
          <a:p>
            <a:pPr>
              <a:spcBef>
                <a:spcPts val="2000"/>
              </a:spcBef>
            </a:pPr>
            <a:r>
              <a:rPr lang="en-US"/>
              <a:t>Click to edit Master title style</a:t>
            </a:r>
          </a:p>
        </p:txBody>
      </p:sp>
      <p:sp>
        <p:nvSpPr>
          <p:cNvPr id="8" name="Title 4"/>
          <p:cNvSpPr txBox="1">
            <a:spLocks/>
          </p:cNvSpPr>
          <p:nvPr/>
        </p:nvSpPr>
        <p:spPr>
          <a:xfrm>
            <a:off x="372038" y="2489883"/>
            <a:ext cx="5317565" cy="3135655"/>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3200" b="0" i="0" kern="1200">
                <a:solidFill>
                  <a:schemeClr val="bg1"/>
                </a:solidFill>
                <a:latin typeface="Georgia" charset="0"/>
                <a:ea typeface="Georgia" charset="0"/>
                <a:cs typeface="Georgia" charset="0"/>
              </a:defRPr>
            </a:lvl1pPr>
          </a:lstStyle>
          <a:p>
            <a:pPr>
              <a:lnSpc>
                <a:spcPct val="150000"/>
              </a:lnSpc>
              <a:spcBef>
                <a:spcPts val="2000"/>
              </a:spcBef>
            </a:pPr>
            <a:endParaRPr lang="en-US" sz="1600"/>
          </a:p>
        </p:txBody>
      </p:sp>
      <p:sp>
        <p:nvSpPr>
          <p:cNvPr id="4" name="Text Placeholder 3"/>
          <p:cNvSpPr>
            <a:spLocks noGrp="1"/>
          </p:cNvSpPr>
          <p:nvPr>
            <p:ph type="body" sz="quarter" idx="10"/>
          </p:nvPr>
        </p:nvSpPr>
        <p:spPr>
          <a:xfrm>
            <a:off x="371478" y="2474916"/>
            <a:ext cx="5318125" cy="3468687"/>
          </a:xfrm>
        </p:spPr>
        <p:txBody>
          <a:bodyPr>
            <a:normAutofit/>
          </a:bodyPr>
          <a:lstStyle>
            <a:lvl1pPr>
              <a:lnSpc>
                <a:spcPct val="150000"/>
              </a:lnSpc>
              <a:defRPr sz="18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p:txBody>
      </p:sp>
      <p:sp>
        <p:nvSpPr>
          <p:cNvPr id="3" name="Picture Placeholder 2"/>
          <p:cNvSpPr>
            <a:spLocks noGrp="1"/>
          </p:cNvSpPr>
          <p:nvPr>
            <p:ph type="pic" sz="quarter" idx="11"/>
          </p:nvPr>
        </p:nvSpPr>
        <p:spPr>
          <a:xfrm>
            <a:off x="6097588" y="0"/>
            <a:ext cx="6099175" cy="6858000"/>
          </a:xfrm>
        </p:spPr>
        <p:txBody>
          <a:bodyPr/>
          <a:lstStyle/>
          <a:p>
            <a:r>
              <a:rPr lang="en-US"/>
              <a:t>Click icon to add picture</a:t>
            </a:r>
          </a:p>
        </p:txBody>
      </p:sp>
    </p:spTree>
    <p:extLst>
      <p:ext uri="{BB962C8B-B14F-4D97-AF65-F5344CB8AC3E}">
        <p14:creationId xmlns:p14="http://schemas.microsoft.com/office/powerpoint/2010/main" val="2497055111"/>
      </p:ext>
    </p:extLst>
  </p:cSld>
  <p:clrMapOvr>
    <a:masterClrMapping/>
  </p:clrMapOvr>
  <p:hf hdr="0" ftr="0" dt="0"/>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1_Thank you">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3500"/>
            <a:ext cx="12192000" cy="6711758"/>
          </a:xfrm>
          <a:prstGeom prst="rect">
            <a:avLst/>
          </a:prstGeom>
        </p:spPr>
      </p:pic>
      <p:sp>
        <p:nvSpPr>
          <p:cNvPr id="10" name="Rectangle 9"/>
          <p:cNvSpPr/>
          <p:nvPr/>
        </p:nvSpPr>
        <p:spPr>
          <a:xfrm>
            <a:off x="9058656" y="3180103"/>
            <a:ext cx="3133344" cy="9471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latin typeface="Microsoft Sans Serif" charset="0"/>
              <a:ea typeface="Microsoft Sans Serif" charset="0"/>
              <a:cs typeface="Microsoft Sans Serif" charset="0"/>
            </a:endParaRPr>
          </a:p>
        </p:txBody>
      </p:sp>
      <p:sp>
        <p:nvSpPr>
          <p:cNvPr id="5" name="Rectangle 4"/>
          <p:cNvSpPr/>
          <p:nvPr/>
        </p:nvSpPr>
        <p:spPr>
          <a:xfrm>
            <a:off x="11131296" y="5498592"/>
            <a:ext cx="1060704" cy="12070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latin typeface="Microsoft Sans Serif" charset="0"/>
              <a:ea typeface="Microsoft Sans Serif" charset="0"/>
              <a:cs typeface="Microsoft Sans Serif" charset="0"/>
            </a:endParaRPr>
          </a:p>
        </p:txBody>
      </p:sp>
      <p:grpSp>
        <p:nvGrpSpPr>
          <p:cNvPr id="6" name="Group 5"/>
          <p:cNvGrpSpPr/>
          <p:nvPr/>
        </p:nvGrpSpPr>
        <p:grpSpPr>
          <a:xfrm>
            <a:off x="11317873" y="6027412"/>
            <a:ext cx="502095" cy="438912"/>
            <a:chOff x="3505200" y="2951163"/>
            <a:chExt cx="1892300" cy="1654175"/>
          </a:xfrm>
          <a:solidFill>
            <a:schemeClr val="tx1"/>
          </a:solidFill>
        </p:grpSpPr>
        <p:sp>
          <p:nvSpPr>
            <p:cNvPr id="7" name="Freeform 6"/>
            <p:cNvSpPr>
              <a:spLocks noChangeArrowheads="1"/>
            </p:cNvSpPr>
            <p:nvPr/>
          </p:nvSpPr>
          <p:spPr bwMode="auto">
            <a:xfrm>
              <a:off x="3505200" y="2951163"/>
              <a:ext cx="868363" cy="1147762"/>
            </a:xfrm>
            <a:custGeom>
              <a:avLst/>
              <a:gdLst>
                <a:gd name="T0" fmla="*/ 625 w 2414"/>
                <a:gd name="T1" fmla="*/ 1915 h 3189"/>
                <a:gd name="T2" fmla="*/ 0 w 2414"/>
                <a:gd name="T3" fmla="*/ 3186 h 3189"/>
                <a:gd name="T4" fmla="*/ 1250 w 2414"/>
                <a:gd name="T5" fmla="*/ 0 h 3189"/>
                <a:gd name="T6" fmla="*/ 1368 w 2414"/>
                <a:gd name="T7" fmla="*/ 2 h 3189"/>
                <a:gd name="T8" fmla="*/ 1484 w 2414"/>
                <a:gd name="T9" fmla="*/ 20 h 3189"/>
                <a:gd name="T10" fmla="*/ 1589 w 2414"/>
                <a:gd name="T11" fmla="*/ 42 h 3189"/>
                <a:gd name="T12" fmla="*/ 1689 w 2414"/>
                <a:gd name="T13" fmla="*/ 75 h 3189"/>
                <a:gd name="T14" fmla="*/ 1781 w 2414"/>
                <a:gd name="T15" fmla="*/ 114 h 3189"/>
                <a:gd name="T16" fmla="*/ 1866 w 2414"/>
                <a:gd name="T17" fmla="*/ 166 h 3189"/>
                <a:gd name="T18" fmla="*/ 1945 w 2414"/>
                <a:gd name="T19" fmla="*/ 223 h 3189"/>
                <a:gd name="T20" fmla="*/ 2015 w 2414"/>
                <a:gd name="T21" fmla="*/ 287 h 3189"/>
                <a:gd name="T22" fmla="*/ 2078 w 2414"/>
                <a:gd name="T23" fmla="*/ 357 h 3189"/>
                <a:gd name="T24" fmla="*/ 2135 w 2414"/>
                <a:gd name="T25" fmla="*/ 431 h 3189"/>
                <a:gd name="T26" fmla="*/ 2183 w 2414"/>
                <a:gd name="T27" fmla="*/ 514 h 3189"/>
                <a:gd name="T28" fmla="*/ 2218 w 2414"/>
                <a:gd name="T29" fmla="*/ 599 h 3189"/>
                <a:gd name="T30" fmla="*/ 2249 w 2414"/>
                <a:gd name="T31" fmla="*/ 687 h 3189"/>
                <a:gd name="T32" fmla="*/ 2271 w 2414"/>
                <a:gd name="T33" fmla="*/ 778 h 3189"/>
                <a:gd name="T34" fmla="*/ 2284 w 2414"/>
                <a:gd name="T35" fmla="*/ 874 h 3189"/>
                <a:gd name="T36" fmla="*/ 2286 w 2414"/>
                <a:gd name="T37" fmla="*/ 975 h 3189"/>
                <a:gd name="T38" fmla="*/ 2277 w 2414"/>
                <a:gd name="T39" fmla="*/ 1132 h 3189"/>
                <a:gd name="T40" fmla="*/ 2240 w 2414"/>
                <a:gd name="T41" fmla="*/ 1279 h 3189"/>
                <a:gd name="T42" fmla="*/ 2183 w 2414"/>
                <a:gd name="T43" fmla="*/ 1406 h 3189"/>
                <a:gd name="T44" fmla="*/ 2113 w 2414"/>
                <a:gd name="T45" fmla="*/ 1517 h 3189"/>
                <a:gd name="T46" fmla="*/ 2026 w 2414"/>
                <a:gd name="T47" fmla="*/ 1618 h 3189"/>
                <a:gd name="T48" fmla="*/ 1925 w 2414"/>
                <a:gd name="T49" fmla="*/ 1696 h 3189"/>
                <a:gd name="T50" fmla="*/ 1816 w 2414"/>
                <a:gd name="T51" fmla="*/ 1764 h 3189"/>
                <a:gd name="T52" fmla="*/ 1702 w 2414"/>
                <a:gd name="T53" fmla="*/ 1816 h 3189"/>
                <a:gd name="T54" fmla="*/ 1694 w 2414"/>
                <a:gd name="T55" fmla="*/ 3188 h 3189"/>
                <a:gd name="T56" fmla="*/ 1073 w 2414"/>
                <a:gd name="T57" fmla="*/ 1915 h 3189"/>
                <a:gd name="T58" fmla="*/ 625 w 2414"/>
                <a:gd name="T59" fmla="*/ 553 h 3189"/>
                <a:gd name="T60" fmla="*/ 1208 w 2414"/>
                <a:gd name="T61" fmla="*/ 1397 h 3189"/>
                <a:gd name="T62" fmla="*/ 1309 w 2414"/>
                <a:gd name="T63" fmla="*/ 1392 h 3189"/>
                <a:gd name="T64" fmla="*/ 1396 w 2414"/>
                <a:gd name="T65" fmla="*/ 1371 h 3189"/>
                <a:gd name="T66" fmla="*/ 1475 w 2414"/>
                <a:gd name="T67" fmla="*/ 1331 h 3189"/>
                <a:gd name="T68" fmla="*/ 1538 w 2414"/>
                <a:gd name="T69" fmla="*/ 1283 h 3189"/>
                <a:gd name="T70" fmla="*/ 1591 w 2414"/>
                <a:gd name="T71" fmla="*/ 1220 h 3189"/>
                <a:gd name="T72" fmla="*/ 1630 w 2414"/>
                <a:gd name="T73" fmla="*/ 1150 h 3189"/>
                <a:gd name="T74" fmla="*/ 1652 w 2414"/>
                <a:gd name="T75" fmla="*/ 1067 h 3189"/>
                <a:gd name="T76" fmla="*/ 1661 w 2414"/>
                <a:gd name="T77" fmla="*/ 979 h 3189"/>
                <a:gd name="T78" fmla="*/ 1652 w 2414"/>
                <a:gd name="T79" fmla="*/ 892 h 3189"/>
                <a:gd name="T80" fmla="*/ 1630 w 2414"/>
                <a:gd name="T81" fmla="*/ 809 h 3189"/>
                <a:gd name="T82" fmla="*/ 1591 w 2414"/>
                <a:gd name="T83" fmla="*/ 739 h 3189"/>
                <a:gd name="T84" fmla="*/ 1538 w 2414"/>
                <a:gd name="T85" fmla="*/ 676 h 3189"/>
                <a:gd name="T86" fmla="*/ 1475 w 2414"/>
                <a:gd name="T87" fmla="*/ 630 h 3189"/>
                <a:gd name="T88" fmla="*/ 1396 w 2414"/>
                <a:gd name="T89" fmla="*/ 593 h 3189"/>
                <a:gd name="T90" fmla="*/ 1309 w 2414"/>
                <a:gd name="T91" fmla="*/ 566 h 3189"/>
                <a:gd name="T92" fmla="*/ 1208 w 2414"/>
                <a:gd name="T93" fmla="*/ 553 h 3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414" h="3189">
                  <a:moveTo>
                    <a:pt x="1073" y="1915"/>
                  </a:moveTo>
                  <a:lnTo>
                    <a:pt x="625" y="1915"/>
                  </a:lnTo>
                  <a:lnTo>
                    <a:pt x="625" y="3186"/>
                  </a:lnTo>
                  <a:lnTo>
                    <a:pt x="0" y="3186"/>
                  </a:lnTo>
                  <a:lnTo>
                    <a:pt x="0" y="0"/>
                  </a:lnTo>
                  <a:lnTo>
                    <a:pt x="1250" y="0"/>
                  </a:lnTo>
                  <a:lnTo>
                    <a:pt x="1311" y="0"/>
                  </a:lnTo>
                  <a:lnTo>
                    <a:pt x="1368" y="2"/>
                  </a:lnTo>
                  <a:lnTo>
                    <a:pt x="1427" y="9"/>
                  </a:lnTo>
                  <a:lnTo>
                    <a:pt x="1484" y="20"/>
                  </a:lnTo>
                  <a:lnTo>
                    <a:pt x="1536" y="31"/>
                  </a:lnTo>
                  <a:lnTo>
                    <a:pt x="1589" y="42"/>
                  </a:lnTo>
                  <a:lnTo>
                    <a:pt x="1641" y="57"/>
                  </a:lnTo>
                  <a:lnTo>
                    <a:pt x="1689" y="75"/>
                  </a:lnTo>
                  <a:lnTo>
                    <a:pt x="1737" y="92"/>
                  </a:lnTo>
                  <a:lnTo>
                    <a:pt x="1781" y="114"/>
                  </a:lnTo>
                  <a:lnTo>
                    <a:pt x="1825" y="140"/>
                  </a:lnTo>
                  <a:lnTo>
                    <a:pt x="1866" y="166"/>
                  </a:lnTo>
                  <a:lnTo>
                    <a:pt x="1908" y="193"/>
                  </a:lnTo>
                  <a:lnTo>
                    <a:pt x="1945" y="223"/>
                  </a:lnTo>
                  <a:lnTo>
                    <a:pt x="1982" y="254"/>
                  </a:lnTo>
                  <a:lnTo>
                    <a:pt x="2015" y="287"/>
                  </a:lnTo>
                  <a:lnTo>
                    <a:pt x="2048" y="319"/>
                  </a:lnTo>
                  <a:lnTo>
                    <a:pt x="2078" y="357"/>
                  </a:lnTo>
                  <a:lnTo>
                    <a:pt x="2109" y="394"/>
                  </a:lnTo>
                  <a:lnTo>
                    <a:pt x="2135" y="431"/>
                  </a:lnTo>
                  <a:lnTo>
                    <a:pt x="2157" y="472"/>
                  </a:lnTo>
                  <a:lnTo>
                    <a:pt x="2183" y="514"/>
                  </a:lnTo>
                  <a:lnTo>
                    <a:pt x="2201" y="555"/>
                  </a:lnTo>
                  <a:lnTo>
                    <a:pt x="2218" y="599"/>
                  </a:lnTo>
                  <a:lnTo>
                    <a:pt x="2233" y="643"/>
                  </a:lnTo>
                  <a:lnTo>
                    <a:pt x="2249" y="687"/>
                  </a:lnTo>
                  <a:lnTo>
                    <a:pt x="2264" y="735"/>
                  </a:lnTo>
                  <a:lnTo>
                    <a:pt x="2271" y="778"/>
                  </a:lnTo>
                  <a:lnTo>
                    <a:pt x="2277" y="826"/>
                  </a:lnTo>
                  <a:lnTo>
                    <a:pt x="2284" y="874"/>
                  </a:lnTo>
                  <a:lnTo>
                    <a:pt x="2286" y="927"/>
                  </a:lnTo>
                  <a:lnTo>
                    <a:pt x="2286" y="975"/>
                  </a:lnTo>
                  <a:lnTo>
                    <a:pt x="2284" y="1056"/>
                  </a:lnTo>
                  <a:lnTo>
                    <a:pt x="2277" y="1132"/>
                  </a:lnTo>
                  <a:lnTo>
                    <a:pt x="2262" y="1207"/>
                  </a:lnTo>
                  <a:lnTo>
                    <a:pt x="2240" y="1279"/>
                  </a:lnTo>
                  <a:lnTo>
                    <a:pt x="2214" y="1344"/>
                  </a:lnTo>
                  <a:lnTo>
                    <a:pt x="2183" y="1406"/>
                  </a:lnTo>
                  <a:lnTo>
                    <a:pt x="2150" y="1465"/>
                  </a:lnTo>
                  <a:lnTo>
                    <a:pt x="2113" y="1517"/>
                  </a:lnTo>
                  <a:lnTo>
                    <a:pt x="2070" y="1570"/>
                  </a:lnTo>
                  <a:lnTo>
                    <a:pt x="2026" y="1618"/>
                  </a:lnTo>
                  <a:lnTo>
                    <a:pt x="1978" y="1659"/>
                  </a:lnTo>
                  <a:lnTo>
                    <a:pt x="1925" y="1696"/>
                  </a:lnTo>
                  <a:lnTo>
                    <a:pt x="1873" y="1733"/>
                  </a:lnTo>
                  <a:lnTo>
                    <a:pt x="1816" y="1764"/>
                  </a:lnTo>
                  <a:lnTo>
                    <a:pt x="1759" y="1790"/>
                  </a:lnTo>
                  <a:lnTo>
                    <a:pt x="1702" y="1816"/>
                  </a:lnTo>
                  <a:lnTo>
                    <a:pt x="2413" y="3188"/>
                  </a:lnTo>
                  <a:lnTo>
                    <a:pt x="1694" y="3188"/>
                  </a:lnTo>
                  <a:lnTo>
                    <a:pt x="1694" y="3186"/>
                  </a:lnTo>
                  <a:lnTo>
                    <a:pt x="1073" y="1915"/>
                  </a:lnTo>
                  <a:close/>
                  <a:moveTo>
                    <a:pt x="1208" y="553"/>
                  </a:moveTo>
                  <a:lnTo>
                    <a:pt x="625" y="553"/>
                  </a:lnTo>
                  <a:lnTo>
                    <a:pt x="625" y="1397"/>
                  </a:lnTo>
                  <a:lnTo>
                    <a:pt x="1208" y="1397"/>
                  </a:lnTo>
                  <a:lnTo>
                    <a:pt x="1261" y="1395"/>
                  </a:lnTo>
                  <a:lnTo>
                    <a:pt x="1309" y="1392"/>
                  </a:lnTo>
                  <a:lnTo>
                    <a:pt x="1353" y="1382"/>
                  </a:lnTo>
                  <a:lnTo>
                    <a:pt x="1396" y="1371"/>
                  </a:lnTo>
                  <a:lnTo>
                    <a:pt x="1433" y="1353"/>
                  </a:lnTo>
                  <a:lnTo>
                    <a:pt x="1475" y="1331"/>
                  </a:lnTo>
                  <a:lnTo>
                    <a:pt x="1508" y="1309"/>
                  </a:lnTo>
                  <a:lnTo>
                    <a:pt x="1538" y="1283"/>
                  </a:lnTo>
                  <a:lnTo>
                    <a:pt x="1569" y="1253"/>
                  </a:lnTo>
                  <a:lnTo>
                    <a:pt x="1591" y="1220"/>
                  </a:lnTo>
                  <a:lnTo>
                    <a:pt x="1613" y="1187"/>
                  </a:lnTo>
                  <a:lnTo>
                    <a:pt x="1630" y="1150"/>
                  </a:lnTo>
                  <a:lnTo>
                    <a:pt x="1645" y="1108"/>
                  </a:lnTo>
                  <a:lnTo>
                    <a:pt x="1652" y="1067"/>
                  </a:lnTo>
                  <a:lnTo>
                    <a:pt x="1659" y="1023"/>
                  </a:lnTo>
                  <a:lnTo>
                    <a:pt x="1661" y="979"/>
                  </a:lnTo>
                  <a:lnTo>
                    <a:pt x="1659" y="936"/>
                  </a:lnTo>
                  <a:lnTo>
                    <a:pt x="1652" y="892"/>
                  </a:lnTo>
                  <a:lnTo>
                    <a:pt x="1645" y="850"/>
                  </a:lnTo>
                  <a:lnTo>
                    <a:pt x="1630" y="809"/>
                  </a:lnTo>
                  <a:lnTo>
                    <a:pt x="1613" y="772"/>
                  </a:lnTo>
                  <a:lnTo>
                    <a:pt x="1591" y="739"/>
                  </a:lnTo>
                  <a:lnTo>
                    <a:pt x="1569" y="706"/>
                  </a:lnTo>
                  <a:lnTo>
                    <a:pt x="1538" y="676"/>
                  </a:lnTo>
                  <a:lnTo>
                    <a:pt x="1508" y="649"/>
                  </a:lnTo>
                  <a:lnTo>
                    <a:pt x="1475" y="630"/>
                  </a:lnTo>
                  <a:lnTo>
                    <a:pt x="1433" y="608"/>
                  </a:lnTo>
                  <a:lnTo>
                    <a:pt x="1396" y="593"/>
                  </a:lnTo>
                  <a:lnTo>
                    <a:pt x="1353" y="577"/>
                  </a:lnTo>
                  <a:lnTo>
                    <a:pt x="1309" y="566"/>
                  </a:lnTo>
                  <a:lnTo>
                    <a:pt x="1261" y="564"/>
                  </a:lnTo>
                  <a:lnTo>
                    <a:pt x="1208" y="553"/>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3600"/>
            </a:p>
          </p:txBody>
        </p:sp>
        <p:sp>
          <p:nvSpPr>
            <p:cNvPr id="8" name="Freeform 7"/>
            <p:cNvSpPr>
              <a:spLocks noChangeArrowheads="1"/>
            </p:cNvSpPr>
            <p:nvPr/>
          </p:nvSpPr>
          <p:spPr bwMode="auto">
            <a:xfrm>
              <a:off x="4572000" y="2951163"/>
              <a:ext cx="825500" cy="1147763"/>
            </a:xfrm>
            <a:custGeom>
              <a:avLst/>
              <a:gdLst>
                <a:gd name="T0" fmla="*/ 625 w 2291"/>
                <a:gd name="T1" fmla="*/ 1989 h 3189"/>
                <a:gd name="T2" fmla="*/ 0 w 2291"/>
                <a:gd name="T3" fmla="*/ 3188 h 3189"/>
                <a:gd name="T4" fmla="*/ 1240 w 2291"/>
                <a:gd name="T5" fmla="*/ 0 h 3189"/>
                <a:gd name="T6" fmla="*/ 1298 w 2291"/>
                <a:gd name="T7" fmla="*/ 0 h 3189"/>
                <a:gd name="T8" fmla="*/ 1416 w 2291"/>
                <a:gd name="T9" fmla="*/ 9 h 3189"/>
                <a:gd name="T10" fmla="*/ 1529 w 2291"/>
                <a:gd name="T11" fmla="*/ 31 h 3189"/>
                <a:gd name="T12" fmla="*/ 1634 w 2291"/>
                <a:gd name="T13" fmla="*/ 59 h 3189"/>
                <a:gd name="T14" fmla="*/ 1730 w 2291"/>
                <a:gd name="T15" fmla="*/ 94 h 3189"/>
                <a:gd name="T16" fmla="*/ 1818 w 2291"/>
                <a:gd name="T17" fmla="*/ 138 h 3189"/>
                <a:gd name="T18" fmla="*/ 1903 w 2291"/>
                <a:gd name="T19" fmla="*/ 195 h 3189"/>
                <a:gd name="T20" fmla="*/ 1977 w 2291"/>
                <a:gd name="T21" fmla="*/ 258 h 3189"/>
                <a:gd name="T22" fmla="*/ 2047 w 2291"/>
                <a:gd name="T23" fmla="*/ 324 h 3189"/>
                <a:gd name="T24" fmla="*/ 2109 w 2291"/>
                <a:gd name="T25" fmla="*/ 398 h 3189"/>
                <a:gd name="T26" fmla="*/ 2161 w 2291"/>
                <a:gd name="T27" fmla="*/ 477 h 3189"/>
                <a:gd name="T28" fmla="*/ 2205 w 2291"/>
                <a:gd name="T29" fmla="*/ 562 h 3189"/>
                <a:gd name="T30" fmla="*/ 2237 w 2291"/>
                <a:gd name="T31" fmla="*/ 650 h 3189"/>
                <a:gd name="T32" fmla="*/ 2264 w 2291"/>
                <a:gd name="T33" fmla="*/ 741 h 3189"/>
                <a:gd name="T34" fmla="*/ 2281 w 2291"/>
                <a:gd name="T35" fmla="*/ 838 h 3189"/>
                <a:gd name="T36" fmla="*/ 2290 w 2291"/>
                <a:gd name="T37" fmla="*/ 938 h 3189"/>
                <a:gd name="T38" fmla="*/ 2290 w 2291"/>
                <a:gd name="T39" fmla="*/ 991 h 3189"/>
                <a:gd name="T40" fmla="*/ 2288 w 2291"/>
                <a:gd name="T41" fmla="*/ 1091 h 3189"/>
                <a:gd name="T42" fmla="*/ 2275 w 2291"/>
                <a:gd name="T43" fmla="*/ 1192 h 3189"/>
                <a:gd name="T44" fmla="*/ 2253 w 2291"/>
                <a:gd name="T45" fmla="*/ 1283 h 3189"/>
                <a:gd name="T46" fmla="*/ 2222 w 2291"/>
                <a:gd name="T47" fmla="*/ 1375 h 3189"/>
                <a:gd name="T48" fmla="*/ 2183 w 2291"/>
                <a:gd name="T49" fmla="*/ 1460 h 3189"/>
                <a:gd name="T50" fmla="*/ 2135 w 2291"/>
                <a:gd name="T51" fmla="*/ 1541 h 3189"/>
                <a:gd name="T52" fmla="*/ 2078 w 2291"/>
                <a:gd name="T53" fmla="*/ 1620 h 3189"/>
                <a:gd name="T54" fmla="*/ 2015 w 2291"/>
                <a:gd name="T55" fmla="*/ 1690 h 3189"/>
                <a:gd name="T56" fmla="*/ 1940 w 2291"/>
                <a:gd name="T57" fmla="*/ 1755 h 3189"/>
                <a:gd name="T58" fmla="*/ 1862 w 2291"/>
                <a:gd name="T59" fmla="*/ 1812 h 3189"/>
                <a:gd name="T60" fmla="*/ 1774 w 2291"/>
                <a:gd name="T61" fmla="*/ 1865 h 3189"/>
                <a:gd name="T62" fmla="*/ 1682 w 2291"/>
                <a:gd name="T63" fmla="*/ 1904 h 3189"/>
                <a:gd name="T64" fmla="*/ 1582 w 2291"/>
                <a:gd name="T65" fmla="*/ 1939 h 3189"/>
                <a:gd name="T66" fmla="*/ 1472 w 2291"/>
                <a:gd name="T67" fmla="*/ 1961 h 3189"/>
                <a:gd name="T68" fmla="*/ 1357 w 2291"/>
                <a:gd name="T69" fmla="*/ 1974 h 3189"/>
                <a:gd name="T70" fmla="*/ 1240 w 2291"/>
                <a:gd name="T71" fmla="*/ 1989 h 3189"/>
                <a:gd name="T72" fmla="*/ 628 w 2291"/>
                <a:gd name="T73" fmla="*/ 553 h 3189"/>
                <a:gd name="T74" fmla="*/ 1207 w 2291"/>
                <a:gd name="T75" fmla="*/ 1428 h 3189"/>
                <a:gd name="T76" fmla="*/ 1259 w 2291"/>
                <a:gd name="T77" fmla="*/ 1428 h 3189"/>
                <a:gd name="T78" fmla="*/ 1354 w 2291"/>
                <a:gd name="T79" fmla="*/ 1415 h 3189"/>
                <a:gd name="T80" fmla="*/ 1440 w 2291"/>
                <a:gd name="T81" fmla="*/ 1382 h 3189"/>
                <a:gd name="T82" fmla="*/ 1510 w 2291"/>
                <a:gd name="T83" fmla="*/ 1338 h 3189"/>
                <a:gd name="T84" fmla="*/ 1573 w 2291"/>
                <a:gd name="T85" fmla="*/ 1281 h 3189"/>
                <a:gd name="T86" fmla="*/ 1617 w 2291"/>
                <a:gd name="T87" fmla="*/ 1211 h 3189"/>
                <a:gd name="T88" fmla="*/ 1650 w 2291"/>
                <a:gd name="T89" fmla="*/ 1133 h 3189"/>
                <a:gd name="T90" fmla="*/ 1663 w 2291"/>
                <a:gd name="T91" fmla="*/ 1045 h 3189"/>
                <a:gd name="T92" fmla="*/ 1665 w 2291"/>
                <a:gd name="T93" fmla="*/ 997 h 3189"/>
                <a:gd name="T94" fmla="*/ 1660 w 2291"/>
                <a:gd name="T95" fmla="*/ 905 h 3189"/>
                <a:gd name="T96" fmla="*/ 1634 w 2291"/>
                <a:gd name="T97" fmla="*/ 820 h 3189"/>
                <a:gd name="T98" fmla="*/ 1595 w 2291"/>
                <a:gd name="T99" fmla="*/ 746 h 3189"/>
                <a:gd name="T100" fmla="*/ 1542 w 2291"/>
                <a:gd name="T101" fmla="*/ 680 h 3189"/>
                <a:gd name="T102" fmla="*/ 1477 w 2291"/>
                <a:gd name="T103" fmla="*/ 628 h 3189"/>
                <a:gd name="T104" fmla="*/ 1398 w 2291"/>
                <a:gd name="T105" fmla="*/ 593 h 3189"/>
                <a:gd name="T106" fmla="*/ 1306 w 2291"/>
                <a:gd name="T107" fmla="*/ 571 h 3189"/>
                <a:gd name="T108" fmla="*/ 1207 w 2291"/>
                <a:gd name="T109" fmla="*/ 553 h 3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291" h="3189">
                  <a:moveTo>
                    <a:pt x="1240" y="1989"/>
                  </a:moveTo>
                  <a:lnTo>
                    <a:pt x="625" y="1989"/>
                  </a:lnTo>
                  <a:lnTo>
                    <a:pt x="625" y="3188"/>
                  </a:lnTo>
                  <a:lnTo>
                    <a:pt x="0" y="3188"/>
                  </a:lnTo>
                  <a:lnTo>
                    <a:pt x="0" y="0"/>
                  </a:lnTo>
                  <a:lnTo>
                    <a:pt x="1240" y="0"/>
                  </a:lnTo>
                  <a:lnTo>
                    <a:pt x="1240" y="0"/>
                  </a:lnTo>
                  <a:lnTo>
                    <a:pt x="1298" y="0"/>
                  </a:lnTo>
                  <a:lnTo>
                    <a:pt x="1357" y="7"/>
                  </a:lnTo>
                  <a:lnTo>
                    <a:pt x="1416" y="9"/>
                  </a:lnTo>
                  <a:lnTo>
                    <a:pt x="1472" y="20"/>
                  </a:lnTo>
                  <a:lnTo>
                    <a:pt x="1529" y="31"/>
                  </a:lnTo>
                  <a:lnTo>
                    <a:pt x="1582" y="42"/>
                  </a:lnTo>
                  <a:lnTo>
                    <a:pt x="1634" y="59"/>
                  </a:lnTo>
                  <a:lnTo>
                    <a:pt x="1682" y="77"/>
                  </a:lnTo>
                  <a:lnTo>
                    <a:pt x="1730" y="94"/>
                  </a:lnTo>
                  <a:lnTo>
                    <a:pt x="1774" y="116"/>
                  </a:lnTo>
                  <a:lnTo>
                    <a:pt x="1818" y="138"/>
                  </a:lnTo>
                  <a:lnTo>
                    <a:pt x="1862" y="169"/>
                  </a:lnTo>
                  <a:lnTo>
                    <a:pt x="1903" y="195"/>
                  </a:lnTo>
                  <a:lnTo>
                    <a:pt x="1940" y="226"/>
                  </a:lnTo>
                  <a:lnTo>
                    <a:pt x="1977" y="258"/>
                  </a:lnTo>
                  <a:lnTo>
                    <a:pt x="2015" y="291"/>
                  </a:lnTo>
                  <a:lnTo>
                    <a:pt x="2047" y="324"/>
                  </a:lnTo>
                  <a:lnTo>
                    <a:pt x="2078" y="361"/>
                  </a:lnTo>
                  <a:lnTo>
                    <a:pt x="2109" y="398"/>
                  </a:lnTo>
                  <a:lnTo>
                    <a:pt x="2135" y="440"/>
                  </a:lnTo>
                  <a:lnTo>
                    <a:pt x="2161" y="477"/>
                  </a:lnTo>
                  <a:lnTo>
                    <a:pt x="2183" y="521"/>
                  </a:lnTo>
                  <a:lnTo>
                    <a:pt x="2205" y="562"/>
                  </a:lnTo>
                  <a:lnTo>
                    <a:pt x="2222" y="606"/>
                  </a:lnTo>
                  <a:lnTo>
                    <a:pt x="2237" y="650"/>
                  </a:lnTo>
                  <a:lnTo>
                    <a:pt x="2253" y="698"/>
                  </a:lnTo>
                  <a:lnTo>
                    <a:pt x="2264" y="741"/>
                  </a:lnTo>
                  <a:lnTo>
                    <a:pt x="2275" y="789"/>
                  </a:lnTo>
                  <a:lnTo>
                    <a:pt x="2281" y="838"/>
                  </a:lnTo>
                  <a:lnTo>
                    <a:pt x="2288" y="890"/>
                  </a:lnTo>
                  <a:lnTo>
                    <a:pt x="2290" y="938"/>
                  </a:lnTo>
                  <a:lnTo>
                    <a:pt x="2290" y="991"/>
                  </a:lnTo>
                  <a:lnTo>
                    <a:pt x="2290" y="991"/>
                  </a:lnTo>
                  <a:lnTo>
                    <a:pt x="2290" y="1043"/>
                  </a:lnTo>
                  <a:lnTo>
                    <a:pt x="2288" y="1091"/>
                  </a:lnTo>
                  <a:lnTo>
                    <a:pt x="2281" y="1139"/>
                  </a:lnTo>
                  <a:lnTo>
                    <a:pt x="2275" y="1192"/>
                  </a:lnTo>
                  <a:lnTo>
                    <a:pt x="2264" y="1240"/>
                  </a:lnTo>
                  <a:lnTo>
                    <a:pt x="2253" y="1283"/>
                  </a:lnTo>
                  <a:lnTo>
                    <a:pt x="2237" y="1331"/>
                  </a:lnTo>
                  <a:lnTo>
                    <a:pt x="2222" y="1375"/>
                  </a:lnTo>
                  <a:lnTo>
                    <a:pt x="2205" y="1419"/>
                  </a:lnTo>
                  <a:lnTo>
                    <a:pt x="2183" y="1460"/>
                  </a:lnTo>
                  <a:lnTo>
                    <a:pt x="2161" y="1504"/>
                  </a:lnTo>
                  <a:lnTo>
                    <a:pt x="2135" y="1541"/>
                  </a:lnTo>
                  <a:lnTo>
                    <a:pt x="2109" y="1583"/>
                  </a:lnTo>
                  <a:lnTo>
                    <a:pt x="2078" y="1620"/>
                  </a:lnTo>
                  <a:lnTo>
                    <a:pt x="2047" y="1657"/>
                  </a:lnTo>
                  <a:lnTo>
                    <a:pt x="2015" y="1690"/>
                  </a:lnTo>
                  <a:lnTo>
                    <a:pt x="1977" y="1723"/>
                  </a:lnTo>
                  <a:lnTo>
                    <a:pt x="1940" y="1755"/>
                  </a:lnTo>
                  <a:lnTo>
                    <a:pt x="1903" y="1786"/>
                  </a:lnTo>
                  <a:lnTo>
                    <a:pt x="1862" y="1812"/>
                  </a:lnTo>
                  <a:lnTo>
                    <a:pt x="1818" y="1839"/>
                  </a:lnTo>
                  <a:lnTo>
                    <a:pt x="1774" y="1865"/>
                  </a:lnTo>
                  <a:lnTo>
                    <a:pt x="1730" y="1887"/>
                  </a:lnTo>
                  <a:lnTo>
                    <a:pt x="1682" y="1904"/>
                  </a:lnTo>
                  <a:lnTo>
                    <a:pt x="1634" y="1922"/>
                  </a:lnTo>
                  <a:lnTo>
                    <a:pt x="1582" y="1939"/>
                  </a:lnTo>
                  <a:lnTo>
                    <a:pt x="1529" y="1950"/>
                  </a:lnTo>
                  <a:lnTo>
                    <a:pt x="1472" y="1961"/>
                  </a:lnTo>
                  <a:lnTo>
                    <a:pt x="1416" y="1972"/>
                  </a:lnTo>
                  <a:lnTo>
                    <a:pt x="1357" y="1974"/>
                  </a:lnTo>
                  <a:lnTo>
                    <a:pt x="1298" y="1976"/>
                  </a:lnTo>
                  <a:lnTo>
                    <a:pt x="1240" y="1989"/>
                  </a:lnTo>
                  <a:close/>
                  <a:moveTo>
                    <a:pt x="1207" y="553"/>
                  </a:moveTo>
                  <a:lnTo>
                    <a:pt x="628" y="553"/>
                  </a:lnTo>
                  <a:lnTo>
                    <a:pt x="628" y="1428"/>
                  </a:lnTo>
                  <a:lnTo>
                    <a:pt x="1207" y="1428"/>
                  </a:lnTo>
                  <a:lnTo>
                    <a:pt x="1207" y="1428"/>
                  </a:lnTo>
                  <a:lnTo>
                    <a:pt x="1259" y="1428"/>
                  </a:lnTo>
                  <a:lnTo>
                    <a:pt x="1306" y="1421"/>
                  </a:lnTo>
                  <a:lnTo>
                    <a:pt x="1354" y="1415"/>
                  </a:lnTo>
                  <a:lnTo>
                    <a:pt x="1398" y="1399"/>
                  </a:lnTo>
                  <a:lnTo>
                    <a:pt x="1440" y="1382"/>
                  </a:lnTo>
                  <a:lnTo>
                    <a:pt x="1477" y="1364"/>
                  </a:lnTo>
                  <a:lnTo>
                    <a:pt x="1510" y="1338"/>
                  </a:lnTo>
                  <a:lnTo>
                    <a:pt x="1542" y="1312"/>
                  </a:lnTo>
                  <a:lnTo>
                    <a:pt x="1573" y="1281"/>
                  </a:lnTo>
                  <a:lnTo>
                    <a:pt x="1595" y="1248"/>
                  </a:lnTo>
                  <a:lnTo>
                    <a:pt x="1617" y="1211"/>
                  </a:lnTo>
                  <a:lnTo>
                    <a:pt x="1634" y="1174"/>
                  </a:lnTo>
                  <a:lnTo>
                    <a:pt x="1650" y="1133"/>
                  </a:lnTo>
                  <a:lnTo>
                    <a:pt x="1660" y="1089"/>
                  </a:lnTo>
                  <a:lnTo>
                    <a:pt x="1663" y="1045"/>
                  </a:lnTo>
                  <a:lnTo>
                    <a:pt x="1665" y="997"/>
                  </a:lnTo>
                  <a:lnTo>
                    <a:pt x="1665" y="997"/>
                  </a:lnTo>
                  <a:lnTo>
                    <a:pt x="1663" y="949"/>
                  </a:lnTo>
                  <a:lnTo>
                    <a:pt x="1660" y="905"/>
                  </a:lnTo>
                  <a:lnTo>
                    <a:pt x="1650" y="862"/>
                  </a:lnTo>
                  <a:lnTo>
                    <a:pt x="1634" y="820"/>
                  </a:lnTo>
                  <a:lnTo>
                    <a:pt x="1617" y="779"/>
                  </a:lnTo>
                  <a:lnTo>
                    <a:pt x="1595" y="746"/>
                  </a:lnTo>
                  <a:lnTo>
                    <a:pt x="1573" y="713"/>
                  </a:lnTo>
                  <a:lnTo>
                    <a:pt x="1542" y="680"/>
                  </a:lnTo>
                  <a:lnTo>
                    <a:pt x="1510" y="654"/>
                  </a:lnTo>
                  <a:lnTo>
                    <a:pt x="1477" y="628"/>
                  </a:lnTo>
                  <a:lnTo>
                    <a:pt x="1440" y="610"/>
                  </a:lnTo>
                  <a:lnTo>
                    <a:pt x="1398" y="593"/>
                  </a:lnTo>
                  <a:lnTo>
                    <a:pt x="1354" y="577"/>
                  </a:lnTo>
                  <a:lnTo>
                    <a:pt x="1306" y="571"/>
                  </a:lnTo>
                  <a:lnTo>
                    <a:pt x="1259" y="564"/>
                  </a:lnTo>
                  <a:lnTo>
                    <a:pt x="1207" y="553"/>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3600"/>
            </a:p>
          </p:txBody>
        </p:sp>
        <p:sp>
          <p:nvSpPr>
            <p:cNvPr id="9" name="Freeform 8"/>
            <p:cNvSpPr>
              <a:spLocks noChangeArrowheads="1"/>
            </p:cNvSpPr>
            <p:nvPr/>
          </p:nvSpPr>
          <p:spPr bwMode="auto">
            <a:xfrm>
              <a:off x="3505200" y="4389438"/>
              <a:ext cx="828675" cy="215900"/>
            </a:xfrm>
            <a:custGeom>
              <a:avLst/>
              <a:gdLst>
                <a:gd name="T0" fmla="*/ 0 w 2302"/>
                <a:gd name="T1" fmla="*/ 599 h 600"/>
                <a:gd name="T2" fmla="*/ 2301 w 2302"/>
                <a:gd name="T3" fmla="*/ 599 h 600"/>
                <a:gd name="T4" fmla="*/ 2301 w 2302"/>
                <a:gd name="T5" fmla="*/ 0 h 600"/>
                <a:gd name="T6" fmla="*/ 0 w 2302"/>
                <a:gd name="T7" fmla="*/ 0 h 600"/>
                <a:gd name="T8" fmla="*/ 0 w 2302"/>
                <a:gd name="T9" fmla="*/ 599 h 600"/>
              </a:gdLst>
              <a:ahLst/>
              <a:cxnLst>
                <a:cxn ang="0">
                  <a:pos x="T0" y="T1"/>
                </a:cxn>
                <a:cxn ang="0">
                  <a:pos x="T2" y="T3"/>
                </a:cxn>
                <a:cxn ang="0">
                  <a:pos x="T4" y="T5"/>
                </a:cxn>
                <a:cxn ang="0">
                  <a:pos x="T6" y="T7"/>
                </a:cxn>
                <a:cxn ang="0">
                  <a:pos x="T8" y="T9"/>
                </a:cxn>
              </a:cxnLst>
              <a:rect l="0" t="0" r="r" b="b"/>
              <a:pathLst>
                <a:path w="2302" h="600">
                  <a:moveTo>
                    <a:pt x="0" y="599"/>
                  </a:moveTo>
                  <a:lnTo>
                    <a:pt x="2301" y="599"/>
                  </a:lnTo>
                  <a:lnTo>
                    <a:pt x="2301" y="0"/>
                  </a:lnTo>
                  <a:lnTo>
                    <a:pt x="0" y="0"/>
                  </a:lnTo>
                  <a:lnTo>
                    <a:pt x="0" y="599"/>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3600"/>
            </a:p>
          </p:txBody>
        </p:sp>
      </p:grpSp>
      <p:sp>
        <p:nvSpPr>
          <p:cNvPr id="11" name="TextBox 10"/>
          <p:cNvSpPr txBox="1"/>
          <p:nvPr/>
        </p:nvSpPr>
        <p:spPr>
          <a:xfrm>
            <a:off x="9097745" y="3321843"/>
            <a:ext cx="2722220" cy="707886"/>
          </a:xfrm>
          <a:prstGeom prst="rect">
            <a:avLst/>
          </a:prstGeom>
          <a:noFill/>
        </p:spPr>
        <p:txBody>
          <a:bodyPr wrap="none" rtlCol="0">
            <a:spAutoFit/>
          </a:bodyPr>
          <a:lstStyle/>
          <a:p>
            <a:r>
              <a:rPr lang="en-US" sz="4000">
                <a:latin typeface="Georgia" charset="0"/>
                <a:ea typeface="Georgia" charset="0"/>
                <a:cs typeface="Georgia" charset="0"/>
              </a:rPr>
              <a:t>Thank you.</a:t>
            </a:r>
          </a:p>
        </p:txBody>
      </p:sp>
    </p:spTree>
    <p:extLst>
      <p:ext uri="{BB962C8B-B14F-4D97-AF65-F5344CB8AC3E}">
        <p14:creationId xmlns:p14="http://schemas.microsoft.com/office/powerpoint/2010/main" val="1145852187"/>
      </p:ext>
    </p:extLst>
  </p:cSld>
  <p:clrMapOvr>
    <a:masterClrMapping/>
  </p:clrMapOvr>
  <p:hf hdr="0" ftr="0" dt="0"/>
</p:sldLayout>
</file>

<file path=ppt/slideLayouts/slideLayout55.xml><?xml version="1.0" encoding="utf-8"?>
<p:sldLayout xmlns:a="http://schemas.openxmlformats.org/drawingml/2006/main" xmlns:r="http://schemas.openxmlformats.org/officeDocument/2006/relationships" xmlns:p="http://schemas.openxmlformats.org/presentationml/2006/main">
  <p:cSld name="1_Header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372035" y="1569711"/>
            <a:ext cx="11447930" cy="4607255"/>
          </a:xfrm>
        </p:spPr>
        <p:txBody>
          <a:bodyPr>
            <a:normAutofit/>
          </a:bodyPr>
          <a:lstStyle>
            <a:lvl1pPr>
              <a:defRPr sz="2000">
                <a:latin typeface="Arial" charset="0"/>
                <a:ea typeface="Arial" charset="0"/>
                <a:cs typeface="Arial" charset="0"/>
              </a:defRPr>
            </a:lvl1pPr>
            <a:lvl2pPr>
              <a:defRPr sz="1800">
                <a:latin typeface="Arial" charset="0"/>
                <a:ea typeface="Arial" charset="0"/>
                <a:cs typeface="Arial" charset="0"/>
              </a:defRPr>
            </a:lvl2pPr>
            <a:lvl3pPr>
              <a:defRPr sz="1600">
                <a:latin typeface="Arial" charset="0"/>
                <a:ea typeface="Arial" charset="0"/>
                <a:cs typeface="Arial" charset="0"/>
              </a:defRPr>
            </a:lvl3pPr>
            <a:lvl4pPr>
              <a:defRPr sz="1400">
                <a:latin typeface="Arial" charset="0"/>
                <a:ea typeface="Arial" charset="0"/>
                <a:cs typeface="Arial" charset="0"/>
              </a:defRPr>
            </a:lvl4pPr>
            <a:lvl5pPr>
              <a:defRPr sz="1400">
                <a:latin typeface="Arial" charset="0"/>
                <a:ea typeface="Arial" charset="0"/>
                <a:cs typeface="Arial"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Slide Number Placeholder 5"/>
          <p:cNvSpPr txBox="1">
            <a:spLocks/>
          </p:cNvSpPr>
          <p:nvPr/>
        </p:nvSpPr>
        <p:spPr>
          <a:xfrm>
            <a:off x="372033" y="6356353"/>
            <a:ext cx="4901715"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accent5"/>
                </a:solidFill>
                <a:latin typeface="Microsoft Sans Serif" charset="0"/>
                <a:ea typeface="Microsoft Sans Serif" charset="0"/>
                <a:cs typeface="Microsoft Sans Serif"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800" dirty="0">
                <a:solidFill>
                  <a:srgbClr val="6D6D70"/>
                </a:solidFill>
                <a:latin typeface="Arial" charset="0"/>
                <a:ea typeface="Arial" charset="0"/>
                <a:cs typeface="Arial" charset="0"/>
              </a:rPr>
              <a:t>© 2018 </a:t>
            </a:r>
            <a:r>
              <a:rPr lang="en-US" sz="800" dirty="0" err="1">
                <a:solidFill>
                  <a:srgbClr val="6D6D70"/>
                </a:solidFill>
                <a:latin typeface="Arial" charset="0"/>
                <a:ea typeface="Arial" charset="0"/>
                <a:cs typeface="Arial" charset="0"/>
              </a:rPr>
              <a:t>Rightpoint</a:t>
            </a:r>
            <a:r>
              <a:rPr lang="en-US" sz="800" dirty="0">
                <a:solidFill>
                  <a:srgbClr val="6D6D70"/>
                </a:solidFill>
                <a:latin typeface="Arial" charset="0"/>
                <a:ea typeface="Arial" charset="0"/>
                <a:cs typeface="Arial" charset="0"/>
              </a:rPr>
              <a:t>. All rights reserved. Confidential.</a:t>
            </a:r>
          </a:p>
        </p:txBody>
      </p:sp>
      <p:grpSp>
        <p:nvGrpSpPr>
          <p:cNvPr id="17" name="Group 16"/>
          <p:cNvGrpSpPr/>
          <p:nvPr/>
        </p:nvGrpSpPr>
        <p:grpSpPr>
          <a:xfrm>
            <a:off x="11449399" y="505402"/>
            <a:ext cx="370569" cy="323938"/>
            <a:chOff x="3505200" y="2951163"/>
            <a:chExt cx="1892300" cy="1654175"/>
          </a:xfrm>
          <a:solidFill>
            <a:srgbClr val="FFFFFF">
              <a:alpha val="20000"/>
            </a:srgbClr>
          </a:solidFill>
        </p:grpSpPr>
        <p:sp>
          <p:nvSpPr>
            <p:cNvPr id="22" name="Freeform 21"/>
            <p:cNvSpPr>
              <a:spLocks noChangeArrowheads="1"/>
            </p:cNvSpPr>
            <p:nvPr/>
          </p:nvSpPr>
          <p:spPr bwMode="auto">
            <a:xfrm>
              <a:off x="3505200" y="2951163"/>
              <a:ext cx="868363" cy="1147762"/>
            </a:xfrm>
            <a:custGeom>
              <a:avLst/>
              <a:gdLst>
                <a:gd name="T0" fmla="*/ 625 w 2414"/>
                <a:gd name="T1" fmla="*/ 1915 h 3189"/>
                <a:gd name="T2" fmla="*/ 0 w 2414"/>
                <a:gd name="T3" fmla="*/ 3186 h 3189"/>
                <a:gd name="T4" fmla="*/ 1250 w 2414"/>
                <a:gd name="T5" fmla="*/ 0 h 3189"/>
                <a:gd name="T6" fmla="*/ 1368 w 2414"/>
                <a:gd name="T7" fmla="*/ 2 h 3189"/>
                <a:gd name="T8" fmla="*/ 1484 w 2414"/>
                <a:gd name="T9" fmla="*/ 20 h 3189"/>
                <a:gd name="T10" fmla="*/ 1589 w 2414"/>
                <a:gd name="T11" fmla="*/ 42 h 3189"/>
                <a:gd name="T12" fmla="*/ 1689 w 2414"/>
                <a:gd name="T13" fmla="*/ 75 h 3189"/>
                <a:gd name="T14" fmla="*/ 1781 w 2414"/>
                <a:gd name="T15" fmla="*/ 114 h 3189"/>
                <a:gd name="T16" fmla="*/ 1866 w 2414"/>
                <a:gd name="T17" fmla="*/ 166 h 3189"/>
                <a:gd name="T18" fmla="*/ 1945 w 2414"/>
                <a:gd name="T19" fmla="*/ 223 h 3189"/>
                <a:gd name="T20" fmla="*/ 2015 w 2414"/>
                <a:gd name="T21" fmla="*/ 287 h 3189"/>
                <a:gd name="T22" fmla="*/ 2078 w 2414"/>
                <a:gd name="T23" fmla="*/ 357 h 3189"/>
                <a:gd name="T24" fmla="*/ 2135 w 2414"/>
                <a:gd name="T25" fmla="*/ 431 h 3189"/>
                <a:gd name="T26" fmla="*/ 2183 w 2414"/>
                <a:gd name="T27" fmla="*/ 514 h 3189"/>
                <a:gd name="T28" fmla="*/ 2218 w 2414"/>
                <a:gd name="T29" fmla="*/ 599 h 3189"/>
                <a:gd name="T30" fmla="*/ 2249 w 2414"/>
                <a:gd name="T31" fmla="*/ 687 h 3189"/>
                <a:gd name="T32" fmla="*/ 2271 w 2414"/>
                <a:gd name="T33" fmla="*/ 778 h 3189"/>
                <a:gd name="T34" fmla="*/ 2284 w 2414"/>
                <a:gd name="T35" fmla="*/ 874 h 3189"/>
                <a:gd name="T36" fmla="*/ 2286 w 2414"/>
                <a:gd name="T37" fmla="*/ 975 h 3189"/>
                <a:gd name="T38" fmla="*/ 2277 w 2414"/>
                <a:gd name="T39" fmla="*/ 1132 h 3189"/>
                <a:gd name="T40" fmla="*/ 2240 w 2414"/>
                <a:gd name="T41" fmla="*/ 1279 h 3189"/>
                <a:gd name="T42" fmla="*/ 2183 w 2414"/>
                <a:gd name="T43" fmla="*/ 1406 h 3189"/>
                <a:gd name="T44" fmla="*/ 2113 w 2414"/>
                <a:gd name="T45" fmla="*/ 1517 h 3189"/>
                <a:gd name="T46" fmla="*/ 2026 w 2414"/>
                <a:gd name="T47" fmla="*/ 1618 h 3189"/>
                <a:gd name="T48" fmla="*/ 1925 w 2414"/>
                <a:gd name="T49" fmla="*/ 1696 h 3189"/>
                <a:gd name="T50" fmla="*/ 1816 w 2414"/>
                <a:gd name="T51" fmla="*/ 1764 h 3189"/>
                <a:gd name="T52" fmla="*/ 1702 w 2414"/>
                <a:gd name="T53" fmla="*/ 1816 h 3189"/>
                <a:gd name="T54" fmla="*/ 1694 w 2414"/>
                <a:gd name="T55" fmla="*/ 3188 h 3189"/>
                <a:gd name="T56" fmla="*/ 1073 w 2414"/>
                <a:gd name="T57" fmla="*/ 1915 h 3189"/>
                <a:gd name="T58" fmla="*/ 625 w 2414"/>
                <a:gd name="T59" fmla="*/ 553 h 3189"/>
                <a:gd name="T60" fmla="*/ 1208 w 2414"/>
                <a:gd name="T61" fmla="*/ 1397 h 3189"/>
                <a:gd name="T62" fmla="*/ 1309 w 2414"/>
                <a:gd name="T63" fmla="*/ 1392 h 3189"/>
                <a:gd name="T64" fmla="*/ 1396 w 2414"/>
                <a:gd name="T65" fmla="*/ 1371 h 3189"/>
                <a:gd name="T66" fmla="*/ 1475 w 2414"/>
                <a:gd name="T67" fmla="*/ 1331 h 3189"/>
                <a:gd name="T68" fmla="*/ 1538 w 2414"/>
                <a:gd name="T69" fmla="*/ 1283 h 3189"/>
                <a:gd name="T70" fmla="*/ 1591 w 2414"/>
                <a:gd name="T71" fmla="*/ 1220 h 3189"/>
                <a:gd name="T72" fmla="*/ 1630 w 2414"/>
                <a:gd name="T73" fmla="*/ 1150 h 3189"/>
                <a:gd name="T74" fmla="*/ 1652 w 2414"/>
                <a:gd name="T75" fmla="*/ 1067 h 3189"/>
                <a:gd name="T76" fmla="*/ 1661 w 2414"/>
                <a:gd name="T77" fmla="*/ 979 h 3189"/>
                <a:gd name="T78" fmla="*/ 1652 w 2414"/>
                <a:gd name="T79" fmla="*/ 892 h 3189"/>
                <a:gd name="T80" fmla="*/ 1630 w 2414"/>
                <a:gd name="T81" fmla="*/ 809 h 3189"/>
                <a:gd name="T82" fmla="*/ 1591 w 2414"/>
                <a:gd name="T83" fmla="*/ 739 h 3189"/>
                <a:gd name="T84" fmla="*/ 1538 w 2414"/>
                <a:gd name="T85" fmla="*/ 676 h 3189"/>
                <a:gd name="T86" fmla="*/ 1475 w 2414"/>
                <a:gd name="T87" fmla="*/ 630 h 3189"/>
                <a:gd name="T88" fmla="*/ 1396 w 2414"/>
                <a:gd name="T89" fmla="*/ 593 h 3189"/>
                <a:gd name="T90" fmla="*/ 1309 w 2414"/>
                <a:gd name="T91" fmla="*/ 566 h 3189"/>
                <a:gd name="T92" fmla="*/ 1208 w 2414"/>
                <a:gd name="T93" fmla="*/ 553 h 3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414" h="3189">
                  <a:moveTo>
                    <a:pt x="1073" y="1915"/>
                  </a:moveTo>
                  <a:lnTo>
                    <a:pt x="625" y="1915"/>
                  </a:lnTo>
                  <a:lnTo>
                    <a:pt x="625" y="3186"/>
                  </a:lnTo>
                  <a:lnTo>
                    <a:pt x="0" y="3186"/>
                  </a:lnTo>
                  <a:lnTo>
                    <a:pt x="0" y="0"/>
                  </a:lnTo>
                  <a:lnTo>
                    <a:pt x="1250" y="0"/>
                  </a:lnTo>
                  <a:lnTo>
                    <a:pt x="1311" y="0"/>
                  </a:lnTo>
                  <a:lnTo>
                    <a:pt x="1368" y="2"/>
                  </a:lnTo>
                  <a:lnTo>
                    <a:pt x="1427" y="9"/>
                  </a:lnTo>
                  <a:lnTo>
                    <a:pt x="1484" y="20"/>
                  </a:lnTo>
                  <a:lnTo>
                    <a:pt x="1536" y="31"/>
                  </a:lnTo>
                  <a:lnTo>
                    <a:pt x="1589" y="42"/>
                  </a:lnTo>
                  <a:lnTo>
                    <a:pt x="1641" y="57"/>
                  </a:lnTo>
                  <a:lnTo>
                    <a:pt x="1689" y="75"/>
                  </a:lnTo>
                  <a:lnTo>
                    <a:pt x="1737" y="92"/>
                  </a:lnTo>
                  <a:lnTo>
                    <a:pt x="1781" y="114"/>
                  </a:lnTo>
                  <a:lnTo>
                    <a:pt x="1825" y="140"/>
                  </a:lnTo>
                  <a:lnTo>
                    <a:pt x="1866" y="166"/>
                  </a:lnTo>
                  <a:lnTo>
                    <a:pt x="1908" y="193"/>
                  </a:lnTo>
                  <a:lnTo>
                    <a:pt x="1945" y="223"/>
                  </a:lnTo>
                  <a:lnTo>
                    <a:pt x="1982" y="254"/>
                  </a:lnTo>
                  <a:lnTo>
                    <a:pt x="2015" y="287"/>
                  </a:lnTo>
                  <a:lnTo>
                    <a:pt x="2048" y="319"/>
                  </a:lnTo>
                  <a:lnTo>
                    <a:pt x="2078" y="357"/>
                  </a:lnTo>
                  <a:lnTo>
                    <a:pt x="2109" y="394"/>
                  </a:lnTo>
                  <a:lnTo>
                    <a:pt x="2135" y="431"/>
                  </a:lnTo>
                  <a:lnTo>
                    <a:pt x="2157" y="472"/>
                  </a:lnTo>
                  <a:lnTo>
                    <a:pt x="2183" y="514"/>
                  </a:lnTo>
                  <a:lnTo>
                    <a:pt x="2201" y="555"/>
                  </a:lnTo>
                  <a:lnTo>
                    <a:pt x="2218" y="599"/>
                  </a:lnTo>
                  <a:lnTo>
                    <a:pt x="2233" y="643"/>
                  </a:lnTo>
                  <a:lnTo>
                    <a:pt x="2249" y="687"/>
                  </a:lnTo>
                  <a:lnTo>
                    <a:pt x="2264" y="735"/>
                  </a:lnTo>
                  <a:lnTo>
                    <a:pt x="2271" y="778"/>
                  </a:lnTo>
                  <a:lnTo>
                    <a:pt x="2277" y="826"/>
                  </a:lnTo>
                  <a:lnTo>
                    <a:pt x="2284" y="874"/>
                  </a:lnTo>
                  <a:lnTo>
                    <a:pt x="2286" y="927"/>
                  </a:lnTo>
                  <a:lnTo>
                    <a:pt x="2286" y="975"/>
                  </a:lnTo>
                  <a:lnTo>
                    <a:pt x="2284" y="1056"/>
                  </a:lnTo>
                  <a:lnTo>
                    <a:pt x="2277" y="1132"/>
                  </a:lnTo>
                  <a:lnTo>
                    <a:pt x="2262" y="1207"/>
                  </a:lnTo>
                  <a:lnTo>
                    <a:pt x="2240" y="1279"/>
                  </a:lnTo>
                  <a:lnTo>
                    <a:pt x="2214" y="1344"/>
                  </a:lnTo>
                  <a:lnTo>
                    <a:pt x="2183" y="1406"/>
                  </a:lnTo>
                  <a:lnTo>
                    <a:pt x="2150" y="1465"/>
                  </a:lnTo>
                  <a:lnTo>
                    <a:pt x="2113" y="1517"/>
                  </a:lnTo>
                  <a:lnTo>
                    <a:pt x="2070" y="1570"/>
                  </a:lnTo>
                  <a:lnTo>
                    <a:pt x="2026" y="1618"/>
                  </a:lnTo>
                  <a:lnTo>
                    <a:pt x="1978" y="1659"/>
                  </a:lnTo>
                  <a:lnTo>
                    <a:pt x="1925" y="1696"/>
                  </a:lnTo>
                  <a:lnTo>
                    <a:pt x="1873" y="1733"/>
                  </a:lnTo>
                  <a:lnTo>
                    <a:pt x="1816" y="1764"/>
                  </a:lnTo>
                  <a:lnTo>
                    <a:pt x="1759" y="1790"/>
                  </a:lnTo>
                  <a:lnTo>
                    <a:pt x="1702" y="1816"/>
                  </a:lnTo>
                  <a:lnTo>
                    <a:pt x="2413" y="3188"/>
                  </a:lnTo>
                  <a:lnTo>
                    <a:pt x="1694" y="3188"/>
                  </a:lnTo>
                  <a:lnTo>
                    <a:pt x="1694" y="3186"/>
                  </a:lnTo>
                  <a:lnTo>
                    <a:pt x="1073" y="1915"/>
                  </a:lnTo>
                  <a:close/>
                  <a:moveTo>
                    <a:pt x="1208" y="553"/>
                  </a:moveTo>
                  <a:lnTo>
                    <a:pt x="625" y="553"/>
                  </a:lnTo>
                  <a:lnTo>
                    <a:pt x="625" y="1397"/>
                  </a:lnTo>
                  <a:lnTo>
                    <a:pt x="1208" y="1397"/>
                  </a:lnTo>
                  <a:lnTo>
                    <a:pt x="1261" y="1395"/>
                  </a:lnTo>
                  <a:lnTo>
                    <a:pt x="1309" y="1392"/>
                  </a:lnTo>
                  <a:lnTo>
                    <a:pt x="1353" y="1382"/>
                  </a:lnTo>
                  <a:lnTo>
                    <a:pt x="1396" y="1371"/>
                  </a:lnTo>
                  <a:lnTo>
                    <a:pt x="1433" y="1353"/>
                  </a:lnTo>
                  <a:lnTo>
                    <a:pt x="1475" y="1331"/>
                  </a:lnTo>
                  <a:lnTo>
                    <a:pt x="1508" y="1309"/>
                  </a:lnTo>
                  <a:lnTo>
                    <a:pt x="1538" y="1283"/>
                  </a:lnTo>
                  <a:lnTo>
                    <a:pt x="1569" y="1253"/>
                  </a:lnTo>
                  <a:lnTo>
                    <a:pt x="1591" y="1220"/>
                  </a:lnTo>
                  <a:lnTo>
                    <a:pt x="1613" y="1187"/>
                  </a:lnTo>
                  <a:lnTo>
                    <a:pt x="1630" y="1150"/>
                  </a:lnTo>
                  <a:lnTo>
                    <a:pt x="1645" y="1108"/>
                  </a:lnTo>
                  <a:lnTo>
                    <a:pt x="1652" y="1067"/>
                  </a:lnTo>
                  <a:lnTo>
                    <a:pt x="1659" y="1023"/>
                  </a:lnTo>
                  <a:lnTo>
                    <a:pt x="1661" y="979"/>
                  </a:lnTo>
                  <a:lnTo>
                    <a:pt x="1659" y="936"/>
                  </a:lnTo>
                  <a:lnTo>
                    <a:pt x="1652" y="892"/>
                  </a:lnTo>
                  <a:lnTo>
                    <a:pt x="1645" y="850"/>
                  </a:lnTo>
                  <a:lnTo>
                    <a:pt x="1630" y="809"/>
                  </a:lnTo>
                  <a:lnTo>
                    <a:pt x="1613" y="772"/>
                  </a:lnTo>
                  <a:lnTo>
                    <a:pt x="1591" y="739"/>
                  </a:lnTo>
                  <a:lnTo>
                    <a:pt x="1569" y="706"/>
                  </a:lnTo>
                  <a:lnTo>
                    <a:pt x="1538" y="676"/>
                  </a:lnTo>
                  <a:lnTo>
                    <a:pt x="1508" y="649"/>
                  </a:lnTo>
                  <a:lnTo>
                    <a:pt x="1475" y="630"/>
                  </a:lnTo>
                  <a:lnTo>
                    <a:pt x="1433" y="608"/>
                  </a:lnTo>
                  <a:lnTo>
                    <a:pt x="1396" y="593"/>
                  </a:lnTo>
                  <a:lnTo>
                    <a:pt x="1353" y="577"/>
                  </a:lnTo>
                  <a:lnTo>
                    <a:pt x="1309" y="566"/>
                  </a:lnTo>
                  <a:lnTo>
                    <a:pt x="1261" y="564"/>
                  </a:lnTo>
                  <a:lnTo>
                    <a:pt x="1208" y="553"/>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3600">
                <a:solidFill>
                  <a:schemeClr val="tx1">
                    <a:alpha val="18000"/>
                  </a:schemeClr>
                </a:solidFill>
              </a:endParaRPr>
            </a:p>
          </p:txBody>
        </p:sp>
        <p:sp>
          <p:nvSpPr>
            <p:cNvPr id="23" name="Freeform 22"/>
            <p:cNvSpPr>
              <a:spLocks noChangeArrowheads="1"/>
            </p:cNvSpPr>
            <p:nvPr/>
          </p:nvSpPr>
          <p:spPr bwMode="auto">
            <a:xfrm>
              <a:off x="4572000" y="2951163"/>
              <a:ext cx="825500" cy="1147763"/>
            </a:xfrm>
            <a:custGeom>
              <a:avLst/>
              <a:gdLst>
                <a:gd name="T0" fmla="*/ 625 w 2291"/>
                <a:gd name="T1" fmla="*/ 1989 h 3189"/>
                <a:gd name="T2" fmla="*/ 0 w 2291"/>
                <a:gd name="T3" fmla="*/ 3188 h 3189"/>
                <a:gd name="T4" fmla="*/ 1240 w 2291"/>
                <a:gd name="T5" fmla="*/ 0 h 3189"/>
                <a:gd name="T6" fmla="*/ 1298 w 2291"/>
                <a:gd name="T7" fmla="*/ 0 h 3189"/>
                <a:gd name="T8" fmla="*/ 1416 w 2291"/>
                <a:gd name="T9" fmla="*/ 9 h 3189"/>
                <a:gd name="T10" fmla="*/ 1529 w 2291"/>
                <a:gd name="T11" fmla="*/ 31 h 3189"/>
                <a:gd name="T12" fmla="*/ 1634 w 2291"/>
                <a:gd name="T13" fmla="*/ 59 h 3189"/>
                <a:gd name="T14" fmla="*/ 1730 w 2291"/>
                <a:gd name="T15" fmla="*/ 94 h 3189"/>
                <a:gd name="T16" fmla="*/ 1818 w 2291"/>
                <a:gd name="T17" fmla="*/ 138 h 3189"/>
                <a:gd name="T18" fmla="*/ 1903 w 2291"/>
                <a:gd name="T19" fmla="*/ 195 h 3189"/>
                <a:gd name="T20" fmla="*/ 1977 w 2291"/>
                <a:gd name="T21" fmla="*/ 258 h 3189"/>
                <a:gd name="T22" fmla="*/ 2047 w 2291"/>
                <a:gd name="T23" fmla="*/ 324 h 3189"/>
                <a:gd name="T24" fmla="*/ 2109 w 2291"/>
                <a:gd name="T25" fmla="*/ 398 h 3189"/>
                <a:gd name="T26" fmla="*/ 2161 w 2291"/>
                <a:gd name="T27" fmla="*/ 477 h 3189"/>
                <a:gd name="T28" fmla="*/ 2205 w 2291"/>
                <a:gd name="T29" fmla="*/ 562 h 3189"/>
                <a:gd name="T30" fmla="*/ 2237 w 2291"/>
                <a:gd name="T31" fmla="*/ 650 h 3189"/>
                <a:gd name="T32" fmla="*/ 2264 w 2291"/>
                <a:gd name="T33" fmla="*/ 741 h 3189"/>
                <a:gd name="T34" fmla="*/ 2281 w 2291"/>
                <a:gd name="T35" fmla="*/ 838 h 3189"/>
                <a:gd name="T36" fmla="*/ 2290 w 2291"/>
                <a:gd name="T37" fmla="*/ 938 h 3189"/>
                <a:gd name="T38" fmla="*/ 2290 w 2291"/>
                <a:gd name="T39" fmla="*/ 991 h 3189"/>
                <a:gd name="T40" fmla="*/ 2288 w 2291"/>
                <a:gd name="T41" fmla="*/ 1091 h 3189"/>
                <a:gd name="T42" fmla="*/ 2275 w 2291"/>
                <a:gd name="T43" fmla="*/ 1192 h 3189"/>
                <a:gd name="T44" fmla="*/ 2253 w 2291"/>
                <a:gd name="T45" fmla="*/ 1283 h 3189"/>
                <a:gd name="T46" fmla="*/ 2222 w 2291"/>
                <a:gd name="T47" fmla="*/ 1375 h 3189"/>
                <a:gd name="T48" fmla="*/ 2183 w 2291"/>
                <a:gd name="T49" fmla="*/ 1460 h 3189"/>
                <a:gd name="T50" fmla="*/ 2135 w 2291"/>
                <a:gd name="T51" fmla="*/ 1541 h 3189"/>
                <a:gd name="T52" fmla="*/ 2078 w 2291"/>
                <a:gd name="T53" fmla="*/ 1620 h 3189"/>
                <a:gd name="T54" fmla="*/ 2015 w 2291"/>
                <a:gd name="T55" fmla="*/ 1690 h 3189"/>
                <a:gd name="T56" fmla="*/ 1940 w 2291"/>
                <a:gd name="T57" fmla="*/ 1755 h 3189"/>
                <a:gd name="T58" fmla="*/ 1862 w 2291"/>
                <a:gd name="T59" fmla="*/ 1812 h 3189"/>
                <a:gd name="T60" fmla="*/ 1774 w 2291"/>
                <a:gd name="T61" fmla="*/ 1865 h 3189"/>
                <a:gd name="T62" fmla="*/ 1682 w 2291"/>
                <a:gd name="T63" fmla="*/ 1904 h 3189"/>
                <a:gd name="T64" fmla="*/ 1582 w 2291"/>
                <a:gd name="T65" fmla="*/ 1939 h 3189"/>
                <a:gd name="T66" fmla="*/ 1472 w 2291"/>
                <a:gd name="T67" fmla="*/ 1961 h 3189"/>
                <a:gd name="T68" fmla="*/ 1357 w 2291"/>
                <a:gd name="T69" fmla="*/ 1974 h 3189"/>
                <a:gd name="T70" fmla="*/ 1240 w 2291"/>
                <a:gd name="T71" fmla="*/ 1989 h 3189"/>
                <a:gd name="T72" fmla="*/ 628 w 2291"/>
                <a:gd name="T73" fmla="*/ 553 h 3189"/>
                <a:gd name="T74" fmla="*/ 1207 w 2291"/>
                <a:gd name="T75" fmla="*/ 1428 h 3189"/>
                <a:gd name="T76" fmla="*/ 1259 w 2291"/>
                <a:gd name="T77" fmla="*/ 1428 h 3189"/>
                <a:gd name="T78" fmla="*/ 1354 w 2291"/>
                <a:gd name="T79" fmla="*/ 1415 h 3189"/>
                <a:gd name="T80" fmla="*/ 1440 w 2291"/>
                <a:gd name="T81" fmla="*/ 1382 h 3189"/>
                <a:gd name="T82" fmla="*/ 1510 w 2291"/>
                <a:gd name="T83" fmla="*/ 1338 h 3189"/>
                <a:gd name="T84" fmla="*/ 1573 w 2291"/>
                <a:gd name="T85" fmla="*/ 1281 h 3189"/>
                <a:gd name="T86" fmla="*/ 1617 w 2291"/>
                <a:gd name="T87" fmla="*/ 1211 h 3189"/>
                <a:gd name="T88" fmla="*/ 1650 w 2291"/>
                <a:gd name="T89" fmla="*/ 1133 h 3189"/>
                <a:gd name="T90" fmla="*/ 1663 w 2291"/>
                <a:gd name="T91" fmla="*/ 1045 h 3189"/>
                <a:gd name="T92" fmla="*/ 1665 w 2291"/>
                <a:gd name="T93" fmla="*/ 997 h 3189"/>
                <a:gd name="T94" fmla="*/ 1660 w 2291"/>
                <a:gd name="T95" fmla="*/ 905 h 3189"/>
                <a:gd name="T96" fmla="*/ 1634 w 2291"/>
                <a:gd name="T97" fmla="*/ 820 h 3189"/>
                <a:gd name="T98" fmla="*/ 1595 w 2291"/>
                <a:gd name="T99" fmla="*/ 746 h 3189"/>
                <a:gd name="T100" fmla="*/ 1542 w 2291"/>
                <a:gd name="T101" fmla="*/ 680 h 3189"/>
                <a:gd name="T102" fmla="*/ 1477 w 2291"/>
                <a:gd name="T103" fmla="*/ 628 h 3189"/>
                <a:gd name="T104" fmla="*/ 1398 w 2291"/>
                <a:gd name="T105" fmla="*/ 593 h 3189"/>
                <a:gd name="T106" fmla="*/ 1306 w 2291"/>
                <a:gd name="T107" fmla="*/ 571 h 3189"/>
                <a:gd name="T108" fmla="*/ 1207 w 2291"/>
                <a:gd name="T109" fmla="*/ 553 h 3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291" h="3189">
                  <a:moveTo>
                    <a:pt x="1240" y="1989"/>
                  </a:moveTo>
                  <a:lnTo>
                    <a:pt x="625" y="1989"/>
                  </a:lnTo>
                  <a:lnTo>
                    <a:pt x="625" y="3188"/>
                  </a:lnTo>
                  <a:lnTo>
                    <a:pt x="0" y="3188"/>
                  </a:lnTo>
                  <a:lnTo>
                    <a:pt x="0" y="0"/>
                  </a:lnTo>
                  <a:lnTo>
                    <a:pt x="1240" y="0"/>
                  </a:lnTo>
                  <a:lnTo>
                    <a:pt x="1240" y="0"/>
                  </a:lnTo>
                  <a:lnTo>
                    <a:pt x="1298" y="0"/>
                  </a:lnTo>
                  <a:lnTo>
                    <a:pt x="1357" y="7"/>
                  </a:lnTo>
                  <a:lnTo>
                    <a:pt x="1416" y="9"/>
                  </a:lnTo>
                  <a:lnTo>
                    <a:pt x="1472" y="20"/>
                  </a:lnTo>
                  <a:lnTo>
                    <a:pt x="1529" y="31"/>
                  </a:lnTo>
                  <a:lnTo>
                    <a:pt x="1582" y="42"/>
                  </a:lnTo>
                  <a:lnTo>
                    <a:pt x="1634" y="59"/>
                  </a:lnTo>
                  <a:lnTo>
                    <a:pt x="1682" y="77"/>
                  </a:lnTo>
                  <a:lnTo>
                    <a:pt x="1730" y="94"/>
                  </a:lnTo>
                  <a:lnTo>
                    <a:pt x="1774" y="116"/>
                  </a:lnTo>
                  <a:lnTo>
                    <a:pt x="1818" y="138"/>
                  </a:lnTo>
                  <a:lnTo>
                    <a:pt x="1862" y="169"/>
                  </a:lnTo>
                  <a:lnTo>
                    <a:pt x="1903" y="195"/>
                  </a:lnTo>
                  <a:lnTo>
                    <a:pt x="1940" y="226"/>
                  </a:lnTo>
                  <a:lnTo>
                    <a:pt x="1977" y="258"/>
                  </a:lnTo>
                  <a:lnTo>
                    <a:pt x="2015" y="291"/>
                  </a:lnTo>
                  <a:lnTo>
                    <a:pt x="2047" y="324"/>
                  </a:lnTo>
                  <a:lnTo>
                    <a:pt x="2078" y="361"/>
                  </a:lnTo>
                  <a:lnTo>
                    <a:pt x="2109" y="398"/>
                  </a:lnTo>
                  <a:lnTo>
                    <a:pt x="2135" y="440"/>
                  </a:lnTo>
                  <a:lnTo>
                    <a:pt x="2161" y="477"/>
                  </a:lnTo>
                  <a:lnTo>
                    <a:pt x="2183" y="521"/>
                  </a:lnTo>
                  <a:lnTo>
                    <a:pt x="2205" y="562"/>
                  </a:lnTo>
                  <a:lnTo>
                    <a:pt x="2222" y="606"/>
                  </a:lnTo>
                  <a:lnTo>
                    <a:pt x="2237" y="650"/>
                  </a:lnTo>
                  <a:lnTo>
                    <a:pt x="2253" y="698"/>
                  </a:lnTo>
                  <a:lnTo>
                    <a:pt x="2264" y="741"/>
                  </a:lnTo>
                  <a:lnTo>
                    <a:pt x="2275" y="789"/>
                  </a:lnTo>
                  <a:lnTo>
                    <a:pt x="2281" y="838"/>
                  </a:lnTo>
                  <a:lnTo>
                    <a:pt x="2288" y="890"/>
                  </a:lnTo>
                  <a:lnTo>
                    <a:pt x="2290" y="938"/>
                  </a:lnTo>
                  <a:lnTo>
                    <a:pt x="2290" y="991"/>
                  </a:lnTo>
                  <a:lnTo>
                    <a:pt x="2290" y="991"/>
                  </a:lnTo>
                  <a:lnTo>
                    <a:pt x="2290" y="1043"/>
                  </a:lnTo>
                  <a:lnTo>
                    <a:pt x="2288" y="1091"/>
                  </a:lnTo>
                  <a:lnTo>
                    <a:pt x="2281" y="1139"/>
                  </a:lnTo>
                  <a:lnTo>
                    <a:pt x="2275" y="1192"/>
                  </a:lnTo>
                  <a:lnTo>
                    <a:pt x="2264" y="1240"/>
                  </a:lnTo>
                  <a:lnTo>
                    <a:pt x="2253" y="1283"/>
                  </a:lnTo>
                  <a:lnTo>
                    <a:pt x="2237" y="1331"/>
                  </a:lnTo>
                  <a:lnTo>
                    <a:pt x="2222" y="1375"/>
                  </a:lnTo>
                  <a:lnTo>
                    <a:pt x="2205" y="1419"/>
                  </a:lnTo>
                  <a:lnTo>
                    <a:pt x="2183" y="1460"/>
                  </a:lnTo>
                  <a:lnTo>
                    <a:pt x="2161" y="1504"/>
                  </a:lnTo>
                  <a:lnTo>
                    <a:pt x="2135" y="1541"/>
                  </a:lnTo>
                  <a:lnTo>
                    <a:pt x="2109" y="1583"/>
                  </a:lnTo>
                  <a:lnTo>
                    <a:pt x="2078" y="1620"/>
                  </a:lnTo>
                  <a:lnTo>
                    <a:pt x="2047" y="1657"/>
                  </a:lnTo>
                  <a:lnTo>
                    <a:pt x="2015" y="1690"/>
                  </a:lnTo>
                  <a:lnTo>
                    <a:pt x="1977" y="1723"/>
                  </a:lnTo>
                  <a:lnTo>
                    <a:pt x="1940" y="1755"/>
                  </a:lnTo>
                  <a:lnTo>
                    <a:pt x="1903" y="1786"/>
                  </a:lnTo>
                  <a:lnTo>
                    <a:pt x="1862" y="1812"/>
                  </a:lnTo>
                  <a:lnTo>
                    <a:pt x="1818" y="1839"/>
                  </a:lnTo>
                  <a:lnTo>
                    <a:pt x="1774" y="1865"/>
                  </a:lnTo>
                  <a:lnTo>
                    <a:pt x="1730" y="1887"/>
                  </a:lnTo>
                  <a:lnTo>
                    <a:pt x="1682" y="1904"/>
                  </a:lnTo>
                  <a:lnTo>
                    <a:pt x="1634" y="1922"/>
                  </a:lnTo>
                  <a:lnTo>
                    <a:pt x="1582" y="1939"/>
                  </a:lnTo>
                  <a:lnTo>
                    <a:pt x="1529" y="1950"/>
                  </a:lnTo>
                  <a:lnTo>
                    <a:pt x="1472" y="1961"/>
                  </a:lnTo>
                  <a:lnTo>
                    <a:pt x="1416" y="1972"/>
                  </a:lnTo>
                  <a:lnTo>
                    <a:pt x="1357" y="1974"/>
                  </a:lnTo>
                  <a:lnTo>
                    <a:pt x="1298" y="1976"/>
                  </a:lnTo>
                  <a:lnTo>
                    <a:pt x="1240" y="1989"/>
                  </a:lnTo>
                  <a:close/>
                  <a:moveTo>
                    <a:pt x="1207" y="553"/>
                  </a:moveTo>
                  <a:lnTo>
                    <a:pt x="628" y="553"/>
                  </a:lnTo>
                  <a:lnTo>
                    <a:pt x="628" y="1428"/>
                  </a:lnTo>
                  <a:lnTo>
                    <a:pt x="1207" y="1428"/>
                  </a:lnTo>
                  <a:lnTo>
                    <a:pt x="1207" y="1428"/>
                  </a:lnTo>
                  <a:lnTo>
                    <a:pt x="1259" y="1428"/>
                  </a:lnTo>
                  <a:lnTo>
                    <a:pt x="1306" y="1421"/>
                  </a:lnTo>
                  <a:lnTo>
                    <a:pt x="1354" y="1415"/>
                  </a:lnTo>
                  <a:lnTo>
                    <a:pt x="1398" y="1399"/>
                  </a:lnTo>
                  <a:lnTo>
                    <a:pt x="1440" y="1382"/>
                  </a:lnTo>
                  <a:lnTo>
                    <a:pt x="1477" y="1364"/>
                  </a:lnTo>
                  <a:lnTo>
                    <a:pt x="1510" y="1338"/>
                  </a:lnTo>
                  <a:lnTo>
                    <a:pt x="1542" y="1312"/>
                  </a:lnTo>
                  <a:lnTo>
                    <a:pt x="1573" y="1281"/>
                  </a:lnTo>
                  <a:lnTo>
                    <a:pt x="1595" y="1248"/>
                  </a:lnTo>
                  <a:lnTo>
                    <a:pt x="1617" y="1211"/>
                  </a:lnTo>
                  <a:lnTo>
                    <a:pt x="1634" y="1174"/>
                  </a:lnTo>
                  <a:lnTo>
                    <a:pt x="1650" y="1133"/>
                  </a:lnTo>
                  <a:lnTo>
                    <a:pt x="1660" y="1089"/>
                  </a:lnTo>
                  <a:lnTo>
                    <a:pt x="1663" y="1045"/>
                  </a:lnTo>
                  <a:lnTo>
                    <a:pt x="1665" y="997"/>
                  </a:lnTo>
                  <a:lnTo>
                    <a:pt x="1665" y="997"/>
                  </a:lnTo>
                  <a:lnTo>
                    <a:pt x="1663" y="949"/>
                  </a:lnTo>
                  <a:lnTo>
                    <a:pt x="1660" y="905"/>
                  </a:lnTo>
                  <a:lnTo>
                    <a:pt x="1650" y="862"/>
                  </a:lnTo>
                  <a:lnTo>
                    <a:pt x="1634" y="820"/>
                  </a:lnTo>
                  <a:lnTo>
                    <a:pt x="1617" y="779"/>
                  </a:lnTo>
                  <a:lnTo>
                    <a:pt x="1595" y="746"/>
                  </a:lnTo>
                  <a:lnTo>
                    <a:pt x="1573" y="713"/>
                  </a:lnTo>
                  <a:lnTo>
                    <a:pt x="1542" y="680"/>
                  </a:lnTo>
                  <a:lnTo>
                    <a:pt x="1510" y="654"/>
                  </a:lnTo>
                  <a:lnTo>
                    <a:pt x="1477" y="628"/>
                  </a:lnTo>
                  <a:lnTo>
                    <a:pt x="1440" y="610"/>
                  </a:lnTo>
                  <a:lnTo>
                    <a:pt x="1398" y="593"/>
                  </a:lnTo>
                  <a:lnTo>
                    <a:pt x="1354" y="577"/>
                  </a:lnTo>
                  <a:lnTo>
                    <a:pt x="1306" y="571"/>
                  </a:lnTo>
                  <a:lnTo>
                    <a:pt x="1259" y="564"/>
                  </a:lnTo>
                  <a:lnTo>
                    <a:pt x="1207" y="553"/>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3600">
                <a:solidFill>
                  <a:schemeClr val="tx1">
                    <a:alpha val="18000"/>
                  </a:schemeClr>
                </a:solidFill>
              </a:endParaRPr>
            </a:p>
          </p:txBody>
        </p:sp>
        <p:sp>
          <p:nvSpPr>
            <p:cNvPr id="24" name="Freeform 23"/>
            <p:cNvSpPr>
              <a:spLocks noChangeArrowheads="1"/>
            </p:cNvSpPr>
            <p:nvPr/>
          </p:nvSpPr>
          <p:spPr bwMode="auto">
            <a:xfrm>
              <a:off x="3505200" y="4389438"/>
              <a:ext cx="828675" cy="215900"/>
            </a:xfrm>
            <a:custGeom>
              <a:avLst/>
              <a:gdLst>
                <a:gd name="T0" fmla="*/ 0 w 2302"/>
                <a:gd name="T1" fmla="*/ 599 h 600"/>
                <a:gd name="T2" fmla="*/ 2301 w 2302"/>
                <a:gd name="T3" fmla="*/ 599 h 600"/>
                <a:gd name="T4" fmla="*/ 2301 w 2302"/>
                <a:gd name="T5" fmla="*/ 0 h 600"/>
                <a:gd name="T6" fmla="*/ 0 w 2302"/>
                <a:gd name="T7" fmla="*/ 0 h 600"/>
                <a:gd name="T8" fmla="*/ 0 w 2302"/>
                <a:gd name="T9" fmla="*/ 599 h 600"/>
              </a:gdLst>
              <a:ahLst/>
              <a:cxnLst>
                <a:cxn ang="0">
                  <a:pos x="T0" y="T1"/>
                </a:cxn>
                <a:cxn ang="0">
                  <a:pos x="T2" y="T3"/>
                </a:cxn>
                <a:cxn ang="0">
                  <a:pos x="T4" y="T5"/>
                </a:cxn>
                <a:cxn ang="0">
                  <a:pos x="T6" y="T7"/>
                </a:cxn>
                <a:cxn ang="0">
                  <a:pos x="T8" y="T9"/>
                </a:cxn>
              </a:cxnLst>
              <a:rect l="0" t="0" r="r" b="b"/>
              <a:pathLst>
                <a:path w="2302" h="600">
                  <a:moveTo>
                    <a:pt x="0" y="599"/>
                  </a:moveTo>
                  <a:lnTo>
                    <a:pt x="2301" y="599"/>
                  </a:lnTo>
                  <a:lnTo>
                    <a:pt x="2301" y="0"/>
                  </a:lnTo>
                  <a:lnTo>
                    <a:pt x="0" y="0"/>
                  </a:lnTo>
                  <a:lnTo>
                    <a:pt x="0" y="599"/>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3600">
                <a:solidFill>
                  <a:schemeClr val="tx1">
                    <a:alpha val="18000"/>
                  </a:schemeClr>
                </a:solidFill>
              </a:endParaRPr>
            </a:p>
          </p:txBody>
        </p:sp>
      </p:grpSp>
    </p:spTree>
    <p:extLst>
      <p:ext uri="{BB962C8B-B14F-4D97-AF65-F5344CB8AC3E}">
        <p14:creationId xmlns:p14="http://schemas.microsoft.com/office/powerpoint/2010/main" val="3117715308"/>
      </p:ext>
    </p:extLst>
  </p:cSld>
  <p:clrMapOvr>
    <a:masterClrMapping/>
  </p:clrMapOvr>
  <p:hf hdr="0" ftr="0" dt="0"/>
</p:sldLayout>
</file>

<file path=ppt/slideLayouts/slideLayout56.xml><?xml version="1.0" encoding="utf-8"?>
<p:sldLayout xmlns:a="http://schemas.openxmlformats.org/drawingml/2006/main" xmlns:r="http://schemas.openxmlformats.org/officeDocument/2006/relationships" xmlns:p="http://schemas.openxmlformats.org/presentationml/2006/main">
  <p:cSld name="5_Half Text Half Image_nocopyright">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a:xfrm>
            <a:off x="6097524" y="0"/>
            <a:ext cx="6099048"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solidFill>
                <a:srgbClr val="FFFFFF"/>
              </a:solidFill>
              <a:latin typeface="Microsoft Sans Serif" charset="0"/>
              <a:ea typeface="Microsoft Sans Serif" charset="0"/>
              <a:cs typeface="Microsoft Sans Serif" charset="0"/>
            </a:endParaRPr>
          </a:p>
        </p:txBody>
      </p:sp>
      <p:sp>
        <p:nvSpPr>
          <p:cNvPr id="3" name="Picture Placeholder 2"/>
          <p:cNvSpPr>
            <a:spLocks noGrp="1"/>
          </p:cNvSpPr>
          <p:nvPr>
            <p:ph type="pic" sz="quarter" idx="10"/>
          </p:nvPr>
        </p:nvSpPr>
        <p:spPr>
          <a:xfrm>
            <a:off x="6091238" y="0"/>
            <a:ext cx="6100762" cy="6858000"/>
          </a:xfrm>
        </p:spPr>
        <p:txBody>
          <a:bodyPr/>
          <a:lstStyle/>
          <a:p>
            <a:r>
              <a:rPr lang="en-US"/>
              <a:t>Click icon to add picture</a:t>
            </a:r>
          </a:p>
        </p:txBody>
      </p:sp>
    </p:spTree>
    <p:extLst>
      <p:ext uri="{BB962C8B-B14F-4D97-AF65-F5344CB8AC3E}">
        <p14:creationId xmlns:p14="http://schemas.microsoft.com/office/powerpoint/2010/main" val="3378609449"/>
      </p:ext>
    </p:extLst>
  </p:cSld>
  <p:clrMapOvr>
    <a:masterClrMapping/>
  </p:clrMapOvr>
  <p:hf hdr="0" ftr="0" dt="0"/>
</p:sldLayout>
</file>

<file path=ppt/slideLayouts/slideLayout57.xml><?xml version="1.0" encoding="utf-8"?>
<p:sldLayout xmlns:a="http://schemas.openxmlformats.org/drawingml/2006/main" xmlns:r="http://schemas.openxmlformats.org/officeDocument/2006/relationships" xmlns:p="http://schemas.openxmlformats.org/presentationml/2006/main">
  <p:cSld name="1_Case_study_Intro">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a:xfrm>
            <a:off x="6097524" y="0"/>
            <a:ext cx="6099048"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solidFill>
                <a:srgbClr val="FFFFFF"/>
              </a:solidFill>
              <a:latin typeface="Microsoft Sans Serif" charset="0"/>
              <a:ea typeface="Microsoft Sans Serif" charset="0"/>
              <a:cs typeface="Microsoft Sans Serif" charset="0"/>
            </a:endParaRPr>
          </a:p>
        </p:txBody>
      </p:sp>
      <p:sp>
        <p:nvSpPr>
          <p:cNvPr id="6" name="Slide Number Placeholder 5"/>
          <p:cNvSpPr txBox="1">
            <a:spLocks/>
          </p:cNvSpPr>
          <p:nvPr/>
        </p:nvSpPr>
        <p:spPr>
          <a:xfrm>
            <a:off x="372035" y="6356353"/>
            <a:ext cx="4901714"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accent5"/>
                </a:solidFill>
                <a:latin typeface="Microsoft Sans Serif" charset="0"/>
                <a:ea typeface="Microsoft Sans Serif" charset="0"/>
                <a:cs typeface="Microsoft Sans Serif"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800" dirty="0">
                <a:solidFill>
                  <a:srgbClr val="6D6D70"/>
                </a:solidFill>
                <a:latin typeface="Arial" charset="0"/>
                <a:ea typeface="Arial" charset="0"/>
                <a:cs typeface="Arial" charset="0"/>
              </a:rPr>
              <a:t>© 2018 </a:t>
            </a:r>
            <a:r>
              <a:rPr lang="en-US" sz="800" dirty="0" err="1">
                <a:solidFill>
                  <a:srgbClr val="6D6D70"/>
                </a:solidFill>
                <a:latin typeface="Arial" charset="0"/>
                <a:ea typeface="Arial" charset="0"/>
                <a:cs typeface="Arial" charset="0"/>
              </a:rPr>
              <a:t>Rightpoint</a:t>
            </a:r>
            <a:r>
              <a:rPr lang="en-US" sz="800" dirty="0">
                <a:solidFill>
                  <a:srgbClr val="6D6D70"/>
                </a:solidFill>
                <a:latin typeface="Arial" charset="0"/>
                <a:ea typeface="Arial" charset="0"/>
                <a:cs typeface="Arial" charset="0"/>
              </a:rPr>
              <a:t>. All rights reserved. Confidential.</a:t>
            </a:r>
          </a:p>
        </p:txBody>
      </p:sp>
      <p:sp>
        <p:nvSpPr>
          <p:cNvPr id="3" name="Picture Placeholder 2"/>
          <p:cNvSpPr>
            <a:spLocks noGrp="1"/>
          </p:cNvSpPr>
          <p:nvPr>
            <p:ph type="pic" sz="quarter" idx="10" hasCustomPrompt="1"/>
          </p:nvPr>
        </p:nvSpPr>
        <p:spPr>
          <a:xfrm>
            <a:off x="6091238" y="0"/>
            <a:ext cx="6100762" cy="6858000"/>
          </a:xfrm>
        </p:spPr>
        <p:txBody>
          <a:bodyPr/>
          <a:lstStyle>
            <a:lvl1pPr>
              <a:defRPr baseline="0"/>
            </a:lvl1pPr>
          </a:lstStyle>
          <a:p>
            <a:r>
              <a:rPr lang="en-US"/>
              <a:t>Establishing photo related to client</a:t>
            </a:r>
          </a:p>
        </p:txBody>
      </p:sp>
      <p:sp>
        <p:nvSpPr>
          <p:cNvPr id="4" name="Picture Placeholder 3"/>
          <p:cNvSpPr>
            <a:spLocks noGrp="1"/>
          </p:cNvSpPr>
          <p:nvPr>
            <p:ph type="pic" sz="quarter" idx="11" hasCustomPrompt="1"/>
          </p:nvPr>
        </p:nvSpPr>
        <p:spPr>
          <a:xfrm>
            <a:off x="522288" y="188913"/>
            <a:ext cx="1611312" cy="696912"/>
          </a:xfrm>
        </p:spPr>
        <p:txBody>
          <a:bodyPr>
            <a:noAutofit/>
          </a:bodyPr>
          <a:lstStyle>
            <a:lvl1pPr>
              <a:defRPr sz="1600" baseline="0"/>
            </a:lvl1pPr>
          </a:lstStyle>
          <a:p>
            <a:r>
              <a:rPr lang="en-US"/>
              <a:t>Color client Logo</a:t>
            </a:r>
          </a:p>
        </p:txBody>
      </p:sp>
      <p:sp>
        <p:nvSpPr>
          <p:cNvPr id="15" name="Content Placeholder 13"/>
          <p:cNvSpPr>
            <a:spLocks noGrp="1"/>
          </p:cNvSpPr>
          <p:nvPr>
            <p:ph sz="quarter" idx="13" hasCustomPrompt="1"/>
          </p:nvPr>
        </p:nvSpPr>
        <p:spPr>
          <a:xfrm>
            <a:off x="371475" y="4383088"/>
            <a:ext cx="4749800" cy="1893887"/>
          </a:xfrm>
        </p:spPr>
        <p:txBody>
          <a:bodyPr>
            <a:normAutofit/>
          </a:bodyPr>
          <a:lstStyle>
            <a:lvl1pPr marL="0" indent="0">
              <a:lnSpc>
                <a:spcPts val="2100"/>
              </a:lnSpc>
              <a:spcBef>
                <a:spcPts val="2000"/>
              </a:spcBef>
              <a:buNone/>
              <a:defRPr sz="1400">
                <a:latin typeface="Arial" charset="0"/>
                <a:ea typeface="Arial" charset="0"/>
                <a:cs typeface="Arial" charset="0"/>
              </a:defRPr>
            </a:lvl1pPr>
            <a:lvl2pPr marL="457200" indent="0">
              <a:lnSpc>
                <a:spcPts val="2100"/>
              </a:lnSpc>
              <a:buNone/>
              <a:defRPr sz="1400">
                <a:latin typeface="Arial" charset="0"/>
                <a:ea typeface="Arial" charset="0"/>
                <a:cs typeface="Arial" charset="0"/>
              </a:defRPr>
            </a:lvl2pPr>
            <a:lvl3pPr marL="914400" indent="0">
              <a:lnSpc>
                <a:spcPts val="2100"/>
              </a:lnSpc>
              <a:buNone/>
              <a:defRPr sz="1400">
                <a:latin typeface="Arial" charset="0"/>
                <a:ea typeface="Arial" charset="0"/>
                <a:cs typeface="Arial" charset="0"/>
              </a:defRPr>
            </a:lvl3pPr>
            <a:lvl4pPr marL="1371600" indent="0">
              <a:lnSpc>
                <a:spcPts val="2100"/>
              </a:lnSpc>
              <a:buNone/>
              <a:defRPr sz="1400">
                <a:latin typeface="Arial" charset="0"/>
                <a:ea typeface="Arial" charset="0"/>
                <a:cs typeface="Arial" charset="0"/>
              </a:defRPr>
            </a:lvl4pPr>
            <a:lvl5pPr marL="1828800" indent="0">
              <a:lnSpc>
                <a:spcPts val="2100"/>
              </a:lnSpc>
              <a:buNone/>
              <a:defRPr sz="1400">
                <a:latin typeface="Arial" charset="0"/>
                <a:ea typeface="Arial" charset="0"/>
                <a:cs typeface="Arial" charset="0"/>
              </a:defRPr>
            </a:lvl5pPr>
          </a:lstStyle>
          <a:p>
            <a:pPr lvl="0"/>
            <a:r>
              <a:rPr lang="en-US"/>
              <a:t>Click to edit </a:t>
            </a:r>
            <a:br>
              <a:rPr lang="en-US"/>
            </a:br>
            <a:endParaRPr lang="en-US"/>
          </a:p>
        </p:txBody>
      </p:sp>
      <p:sp>
        <p:nvSpPr>
          <p:cNvPr id="18" name="Content Placeholder 16"/>
          <p:cNvSpPr>
            <a:spLocks noGrp="1"/>
          </p:cNvSpPr>
          <p:nvPr>
            <p:ph sz="quarter" idx="14" hasCustomPrompt="1"/>
          </p:nvPr>
        </p:nvSpPr>
        <p:spPr>
          <a:xfrm>
            <a:off x="371475" y="3708718"/>
            <a:ext cx="4749800" cy="468312"/>
          </a:xfrm>
        </p:spPr>
        <p:txBody>
          <a:bodyPr/>
          <a:lstStyle>
            <a:lvl1pPr marL="0" indent="0">
              <a:buNone/>
              <a:defRPr sz="2000"/>
            </a:lvl1pPr>
            <a:lvl2pPr marL="457200" indent="0">
              <a:buNone/>
              <a:defRPr/>
            </a:lvl2pPr>
            <a:lvl3pPr marL="914400" indent="0">
              <a:buNone/>
              <a:defRPr/>
            </a:lvl3pPr>
            <a:lvl4pPr marL="1371600" indent="0">
              <a:buNone/>
              <a:defRPr/>
            </a:lvl4pPr>
            <a:lvl5pPr marL="1828800" indent="0">
              <a:buNone/>
              <a:defRPr/>
            </a:lvl5pPr>
          </a:lstStyle>
          <a:p>
            <a:pPr>
              <a:lnSpc>
                <a:spcPts val="2360"/>
              </a:lnSpc>
              <a:spcAft>
                <a:spcPts val="1800"/>
              </a:spcAft>
            </a:pPr>
            <a:r>
              <a:rPr lang="en-US" sz="3200">
                <a:solidFill>
                  <a:srgbClr val="5A5A5A"/>
                </a:solidFill>
                <a:latin typeface="Georgia" charset="0"/>
                <a:ea typeface="Georgia" charset="0"/>
                <a:cs typeface="Georgia" charset="0"/>
              </a:rPr>
              <a:t>Introduction</a:t>
            </a:r>
            <a:endParaRPr lang="en-US"/>
          </a:p>
        </p:txBody>
      </p:sp>
    </p:spTree>
    <p:extLst>
      <p:ext uri="{BB962C8B-B14F-4D97-AF65-F5344CB8AC3E}">
        <p14:creationId xmlns:p14="http://schemas.microsoft.com/office/powerpoint/2010/main" val="3959764020"/>
      </p:ext>
    </p:extLst>
  </p:cSld>
  <p:clrMapOvr>
    <a:masterClrMapping/>
  </p:clrMapOvr>
  <p:hf hdr="0" ftr="0" dt="0"/>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2_Case_Study_Work">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a:xfrm>
            <a:off x="6097524" y="0"/>
            <a:ext cx="6099048"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solidFill>
                <a:srgbClr val="FFFFFF"/>
              </a:solidFill>
              <a:latin typeface="Microsoft Sans Serif" charset="0"/>
              <a:ea typeface="Microsoft Sans Serif" charset="0"/>
              <a:cs typeface="Microsoft Sans Serif" charset="0"/>
            </a:endParaRPr>
          </a:p>
        </p:txBody>
      </p:sp>
      <p:sp>
        <p:nvSpPr>
          <p:cNvPr id="6" name="Slide Number Placeholder 5"/>
          <p:cNvSpPr txBox="1">
            <a:spLocks/>
          </p:cNvSpPr>
          <p:nvPr/>
        </p:nvSpPr>
        <p:spPr>
          <a:xfrm>
            <a:off x="372035" y="6356353"/>
            <a:ext cx="4901714"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accent5"/>
                </a:solidFill>
                <a:latin typeface="Microsoft Sans Serif" charset="0"/>
                <a:ea typeface="Microsoft Sans Serif" charset="0"/>
                <a:cs typeface="Microsoft Sans Serif"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800" dirty="0">
                <a:solidFill>
                  <a:srgbClr val="6D6D70"/>
                </a:solidFill>
                <a:latin typeface="Arial" charset="0"/>
                <a:ea typeface="Arial" charset="0"/>
                <a:cs typeface="Arial" charset="0"/>
              </a:rPr>
              <a:t>© 2018 </a:t>
            </a:r>
            <a:r>
              <a:rPr lang="en-US" sz="800" dirty="0" err="1">
                <a:solidFill>
                  <a:srgbClr val="6D6D70"/>
                </a:solidFill>
                <a:latin typeface="Arial" charset="0"/>
                <a:ea typeface="Arial" charset="0"/>
                <a:cs typeface="Arial" charset="0"/>
              </a:rPr>
              <a:t>Rightpoint</a:t>
            </a:r>
            <a:r>
              <a:rPr lang="en-US" sz="800" dirty="0">
                <a:solidFill>
                  <a:srgbClr val="6D6D70"/>
                </a:solidFill>
                <a:latin typeface="Arial" charset="0"/>
                <a:ea typeface="Arial" charset="0"/>
                <a:cs typeface="Arial" charset="0"/>
              </a:rPr>
              <a:t>. All rights reserved. Confidential.</a:t>
            </a:r>
          </a:p>
        </p:txBody>
      </p:sp>
      <p:sp>
        <p:nvSpPr>
          <p:cNvPr id="3" name="Picture Placeholder 2"/>
          <p:cNvSpPr>
            <a:spLocks noGrp="1"/>
          </p:cNvSpPr>
          <p:nvPr>
            <p:ph type="pic" sz="quarter" idx="10" hasCustomPrompt="1"/>
          </p:nvPr>
        </p:nvSpPr>
        <p:spPr>
          <a:xfrm>
            <a:off x="6091238" y="0"/>
            <a:ext cx="6100762" cy="6858000"/>
          </a:xfrm>
        </p:spPr>
        <p:txBody>
          <a:bodyPr/>
          <a:lstStyle>
            <a:lvl1pPr>
              <a:defRPr baseline="0"/>
            </a:lvl1pPr>
          </a:lstStyle>
          <a:p>
            <a:r>
              <a:rPr lang="en-US"/>
              <a:t>Place photos or mocks up of work in this area.</a:t>
            </a:r>
          </a:p>
        </p:txBody>
      </p:sp>
      <p:sp>
        <p:nvSpPr>
          <p:cNvPr id="4" name="Picture Placeholder 3"/>
          <p:cNvSpPr>
            <a:spLocks noGrp="1"/>
          </p:cNvSpPr>
          <p:nvPr>
            <p:ph type="pic" sz="quarter" idx="11" hasCustomPrompt="1"/>
          </p:nvPr>
        </p:nvSpPr>
        <p:spPr>
          <a:xfrm>
            <a:off x="522288" y="188913"/>
            <a:ext cx="1611312" cy="696912"/>
          </a:xfrm>
        </p:spPr>
        <p:txBody>
          <a:bodyPr>
            <a:noAutofit/>
          </a:bodyPr>
          <a:lstStyle>
            <a:lvl1pPr>
              <a:defRPr sz="1600" baseline="0"/>
            </a:lvl1pPr>
          </a:lstStyle>
          <a:p>
            <a:r>
              <a:rPr lang="en-US"/>
              <a:t>Color client Logo</a:t>
            </a:r>
          </a:p>
        </p:txBody>
      </p:sp>
      <p:sp>
        <p:nvSpPr>
          <p:cNvPr id="10" name="Content Placeholder 13"/>
          <p:cNvSpPr>
            <a:spLocks noGrp="1"/>
          </p:cNvSpPr>
          <p:nvPr>
            <p:ph sz="quarter" idx="13" hasCustomPrompt="1"/>
          </p:nvPr>
        </p:nvSpPr>
        <p:spPr>
          <a:xfrm>
            <a:off x="371475" y="4383088"/>
            <a:ext cx="4749800" cy="1893887"/>
          </a:xfrm>
        </p:spPr>
        <p:txBody>
          <a:bodyPr>
            <a:normAutofit/>
          </a:bodyPr>
          <a:lstStyle>
            <a:lvl1pPr marL="0" indent="0">
              <a:lnSpc>
                <a:spcPts val="2100"/>
              </a:lnSpc>
              <a:spcBef>
                <a:spcPts val="2000"/>
              </a:spcBef>
              <a:buNone/>
              <a:defRPr sz="1400">
                <a:latin typeface="Arial" charset="0"/>
                <a:ea typeface="Arial" charset="0"/>
                <a:cs typeface="Arial" charset="0"/>
              </a:defRPr>
            </a:lvl1pPr>
            <a:lvl2pPr marL="457200" indent="0">
              <a:lnSpc>
                <a:spcPts val="2100"/>
              </a:lnSpc>
              <a:buNone/>
              <a:defRPr sz="1400">
                <a:latin typeface="Arial" charset="0"/>
                <a:ea typeface="Arial" charset="0"/>
                <a:cs typeface="Arial" charset="0"/>
              </a:defRPr>
            </a:lvl2pPr>
            <a:lvl3pPr marL="914400" indent="0">
              <a:lnSpc>
                <a:spcPts val="2100"/>
              </a:lnSpc>
              <a:buNone/>
              <a:defRPr sz="1400">
                <a:latin typeface="Arial" charset="0"/>
                <a:ea typeface="Arial" charset="0"/>
                <a:cs typeface="Arial" charset="0"/>
              </a:defRPr>
            </a:lvl3pPr>
            <a:lvl4pPr marL="1371600" indent="0">
              <a:lnSpc>
                <a:spcPts val="2100"/>
              </a:lnSpc>
              <a:buNone/>
              <a:defRPr sz="1400">
                <a:latin typeface="Arial" charset="0"/>
                <a:ea typeface="Arial" charset="0"/>
                <a:cs typeface="Arial" charset="0"/>
              </a:defRPr>
            </a:lvl4pPr>
            <a:lvl5pPr marL="1828800" indent="0">
              <a:lnSpc>
                <a:spcPts val="2100"/>
              </a:lnSpc>
              <a:buNone/>
              <a:defRPr sz="1400">
                <a:latin typeface="Arial" charset="0"/>
                <a:ea typeface="Arial" charset="0"/>
                <a:cs typeface="Arial" charset="0"/>
              </a:defRPr>
            </a:lvl5pPr>
          </a:lstStyle>
          <a:p>
            <a:pPr lvl="0"/>
            <a:r>
              <a:rPr lang="en-US"/>
              <a:t>Click to edit </a:t>
            </a:r>
            <a:br>
              <a:rPr lang="en-US"/>
            </a:br>
            <a:endParaRPr lang="en-US"/>
          </a:p>
        </p:txBody>
      </p:sp>
      <p:sp>
        <p:nvSpPr>
          <p:cNvPr id="11" name="Content Placeholder 16"/>
          <p:cNvSpPr>
            <a:spLocks noGrp="1"/>
          </p:cNvSpPr>
          <p:nvPr>
            <p:ph sz="quarter" idx="14" hasCustomPrompt="1"/>
          </p:nvPr>
        </p:nvSpPr>
        <p:spPr>
          <a:xfrm>
            <a:off x="371475" y="3708718"/>
            <a:ext cx="4749800" cy="468312"/>
          </a:xfrm>
        </p:spPr>
        <p:txBody>
          <a:bodyPr/>
          <a:lstStyle>
            <a:lvl1pPr marL="0" indent="0">
              <a:buNone/>
              <a:defRPr sz="2000"/>
            </a:lvl1pPr>
            <a:lvl2pPr marL="457200" indent="0">
              <a:buNone/>
              <a:defRPr/>
            </a:lvl2pPr>
            <a:lvl3pPr marL="914400" indent="0">
              <a:buNone/>
              <a:defRPr/>
            </a:lvl3pPr>
            <a:lvl4pPr marL="1371600" indent="0">
              <a:buNone/>
              <a:defRPr/>
            </a:lvl4pPr>
            <a:lvl5pPr marL="1828800" indent="0">
              <a:buNone/>
              <a:defRPr/>
            </a:lvl5pPr>
          </a:lstStyle>
          <a:p>
            <a:pPr>
              <a:lnSpc>
                <a:spcPts val="2360"/>
              </a:lnSpc>
              <a:spcAft>
                <a:spcPts val="1800"/>
              </a:spcAft>
            </a:pPr>
            <a:r>
              <a:rPr lang="en-US" sz="3200">
                <a:solidFill>
                  <a:srgbClr val="5A5A5A"/>
                </a:solidFill>
                <a:latin typeface="Georgia" charset="0"/>
                <a:ea typeface="Georgia" charset="0"/>
                <a:cs typeface="Georgia" charset="0"/>
              </a:rPr>
              <a:t>Work</a:t>
            </a:r>
            <a:endParaRPr lang="en-US"/>
          </a:p>
        </p:txBody>
      </p:sp>
    </p:spTree>
    <p:extLst>
      <p:ext uri="{BB962C8B-B14F-4D97-AF65-F5344CB8AC3E}">
        <p14:creationId xmlns:p14="http://schemas.microsoft.com/office/powerpoint/2010/main" val="383506902"/>
      </p:ext>
    </p:extLst>
  </p:cSld>
  <p:clrMapOvr>
    <a:masterClrMapping/>
  </p:clrMapOvr>
  <p:hf hdr="0" ftr="0" dt="0"/>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3_Case_Study_Outcomes">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a:xfrm>
            <a:off x="6097524" y="0"/>
            <a:ext cx="6099048"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solidFill>
                <a:srgbClr val="FFFFFF"/>
              </a:solidFill>
              <a:latin typeface="Microsoft Sans Serif" charset="0"/>
              <a:ea typeface="Microsoft Sans Serif" charset="0"/>
              <a:cs typeface="Microsoft Sans Serif" charset="0"/>
            </a:endParaRPr>
          </a:p>
        </p:txBody>
      </p:sp>
      <p:sp>
        <p:nvSpPr>
          <p:cNvPr id="6" name="Slide Number Placeholder 5"/>
          <p:cNvSpPr txBox="1">
            <a:spLocks/>
          </p:cNvSpPr>
          <p:nvPr/>
        </p:nvSpPr>
        <p:spPr>
          <a:xfrm>
            <a:off x="372035" y="6356353"/>
            <a:ext cx="4901714"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accent5"/>
                </a:solidFill>
                <a:latin typeface="Microsoft Sans Serif" charset="0"/>
                <a:ea typeface="Microsoft Sans Serif" charset="0"/>
                <a:cs typeface="Microsoft Sans Serif"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800" dirty="0">
                <a:solidFill>
                  <a:srgbClr val="6D6D70"/>
                </a:solidFill>
                <a:latin typeface="Arial" charset="0"/>
                <a:ea typeface="Arial" charset="0"/>
                <a:cs typeface="Arial" charset="0"/>
              </a:rPr>
              <a:t>© 2018 </a:t>
            </a:r>
            <a:r>
              <a:rPr lang="en-US" sz="800" dirty="0" err="1">
                <a:solidFill>
                  <a:srgbClr val="6D6D70"/>
                </a:solidFill>
                <a:latin typeface="Arial" charset="0"/>
                <a:ea typeface="Arial" charset="0"/>
                <a:cs typeface="Arial" charset="0"/>
              </a:rPr>
              <a:t>Rightpoint</a:t>
            </a:r>
            <a:r>
              <a:rPr lang="en-US" sz="800" dirty="0">
                <a:solidFill>
                  <a:srgbClr val="6D6D70"/>
                </a:solidFill>
                <a:latin typeface="Arial" charset="0"/>
                <a:ea typeface="Arial" charset="0"/>
                <a:cs typeface="Arial" charset="0"/>
              </a:rPr>
              <a:t>. All rights reserved. Confidential.</a:t>
            </a:r>
          </a:p>
        </p:txBody>
      </p:sp>
      <p:sp>
        <p:nvSpPr>
          <p:cNvPr id="3" name="Picture Placeholder 2"/>
          <p:cNvSpPr>
            <a:spLocks noGrp="1"/>
          </p:cNvSpPr>
          <p:nvPr>
            <p:ph type="pic" sz="quarter" idx="10" hasCustomPrompt="1"/>
          </p:nvPr>
        </p:nvSpPr>
        <p:spPr>
          <a:xfrm>
            <a:off x="6091238" y="0"/>
            <a:ext cx="6100762" cy="6858000"/>
          </a:xfrm>
        </p:spPr>
        <p:txBody>
          <a:bodyPr/>
          <a:lstStyle>
            <a:lvl1pPr>
              <a:defRPr baseline="0"/>
            </a:lvl1pPr>
          </a:lstStyle>
          <a:p>
            <a:r>
              <a:rPr lang="en-US"/>
              <a:t>Secondary photo related to client</a:t>
            </a:r>
          </a:p>
        </p:txBody>
      </p:sp>
      <p:sp>
        <p:nvSpPr>
          <p:cNvPr id="4" name="Picture Placeholder 3"/>
          <p:cNvSpPr>
            <a:spLocks noGrp="1"/>
          </p:cNvSpPr>
          <p:nvPr>
            <p:ph type="pic" sz="quarter" idx="11" hasCustomPrompt="1"/>
          </p:nvPr>
        </p:nvSpPr>
        <p:spPr>
          <a:xfrm>
            <a:off x="522288" y="188913"/>
            <a:ext cx="1611312" cy="696912"/>
          </a:xfrm>
        </p:spPr>
        <p:txBody>
          <a:bodyPr>
            <a:noAutofit/>
          </a:bodyPr>
          <a:lstStyle>
            <a:lvl1pPr>
              <a:defRPr sz="1600" baseline="0"/>
            </a:lvl1pPr>
          </a:lstStyle>
          <a:p>
            <a:r>
              <a:rPr lang="en-US"/>
              <a:t>Color client Logo</a:t>
            </a:r>
          </a:p>
        </p:txBody>
      </p:sp>
      <p:sp>
        <p:nvSpPr>
          <p:cNvPr id="21" name="Content Placeholder 16"/>
          <p:cNvSpPr>
            <a:spLocks noGrp="1"/>
          </p:cNvSpPr>
          <p:nvPr>
            <p:ph sz="quarter" idx="12" hasCustomPrompt="1"/>
          </p:nvPr>
        </p:nvSpPr>
        <p:spPr>
          <a:xfrm>
            <a:off x="371475" y="4611956"/>
            <a:ext cx="1538659" cy="325655"/>
          </a:xfrm>
        </p:spPr>
        <p:txBody>
          <a:bodyPr/>
          <a:lstStyle>
            <a:lvl1pPr marL="0" indent="0">
              <a:buNone/>
              <a:defRPr>
                <a:latin typeface="Georgia" charset="0"/>
                <a:ea typeface="Georgia" charset="0"/>
                <a:cs typeface="Georgia"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00%</a:t>
            </a:r>
            <a:br>
              <a:rPr lang="en-US"/>
            </a:br>
            <a:endParaRPr lang="en-US"/>
          </a:p>
        </p:txBody>
      </p:sp>
      <p:sp>
        <p:nvSpPr>
          <p:cNvPr id="22" name="Content Placeholder 16"/>
          <p:cNvSpPr>
            <a:spLocks noGrp="1"/>
          </p:cNvSpPr>
          <p:nvPr>
            <p:ph sz="quarter" idx="13" hasCustomPrompt="1"/>
          </p:nvPr>
        </p:nvSpPr>
        <p:spPr>
          <a:xfrm>
            <a:off x="371475" y="4921402"/>
            <a:ext cx="1538659" cy="514718"/>
          </a:xfrm>
        </p:spPr>
        <p:txBody>
          <a:bodyPr>
            <a:normAutofit/>
          </a:bodyPr>
          <a:lstStyle>
            <a:lvl1pPr marL="0" indent="0">
              <a:buNone/>
              <a:defRPr sz="1200" baseline="0">
                <a:latin typeface="Arial" charset="0"/>
                <a:ea typeface="Arial" charset="0"/>
                <a:cs typeface="Arial"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Outcome descriptor</a:t>
            </a:r>
          </a:p>
        </p:txBody>
      </p:sp>
      <p:sp>
        <p:nvSpPr>
          <p:cNvPr id="25" name="Content Placeholder 16"/>
          <p:cNvSpPr>
            <a:spLocks noGrp="1"/>
          </p:cNvSpPr>
          <p:nvPr>
            <p:ph sz="quarter" idx="14" hasCustomPrompt="1"/>
          </p:nvPr>
        </p:nvSpPr>
        <p:spPr>
          <a:xfrm>
            <a:off x="2263965" y="4611956"/>
            <a:ext cx="1538659" cy="325655"/>
          </a:xfrm>
        </p:spPr>
        <p:txBody>
          <a:bodyPr/>
          <a:lstStyle>
            <a:lvl1pPr marL="0" indent="0">
              <a:buNone/>
              <a:defRPr>
                <a:latin typeface="Georgia" charset="0"/>
                <a:ea typeface="Georgia" charset="0"/>
                <a:cs typeface="Georgia"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00%</a:t>
            </a:r>
            <a:br>
              <a:rPr lang="en-US"/>
            </a:br>
            <a:endParaRPr lang="en-US"/>
          </a:p>
        </p:txBody>
      </p:sp>
      <p:sp>
        <p:nvSpPr>
          <p:cNvPr id="26" name="Content Placeholder 16"/>
          <p:cNvSpPr>
            <a:spLocks noGrp="1"/>
          </p:cNvSpPr>
          <p:nvPr>
            <p:ph sz="quarter" idx="15" hasCustomPrompt="1"/>
          </p:nvPr>
        </p:nvSpPr>
        <p:spPr>
          <a:xfrm>
            <a:off x="2263965" y="4921402"/>
            <a:ext cx="1538659" cy="514718"/>
          </a:xfrm>
        </p:spPr>
        <p:txBody>
          <a:bodyPr>
            <a:normAutofit/>
          </a:bodyPr>
          <a:lstStyle>
            <a:lvl1pPr marL="0" indent="0">
              <a:buNone/>
              <a:defRPr sz="1200" baseline="0">
                <a:latin typeface="Arial" charset="0"/>
                <a:ea typeface="Arial" charset="0"/>
                <a:cs typeface="Arial"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Outcome descriptor</a:t>
            </a:r>
          </a:p>
        </p:txBody>
      </p:sp>
      <p:sp>
        <p:nvSpPr>
          <p:cNvPr id="29" name="Content Placeholder 16"/>
          <p:cNvSpPr>
            <a:spLocks noGrp="1"/>
          </p:cNvSpPr>
          <p:nvPr>
            <p:ph sz="quarter" idx="16" hasCustomPrompt="1"/>
          </p:nvPr>
        </p:nvSpPr>
        <p:spPr>
          <a:xfrm>
            <a:off x="4156455" y="4611956"/>
            <a:ext cx="1538659" cy="325655"/>
          </a:xfrm>
        </p:spPr>
        <p:txBody>
          <a:bodyPr/>
          <a:lstStyle>
            <a:lvl1pPr marL="0" indent="0">
              <a:buNone/>
              <a:defRPr>
                <a:latin typeface="Georgia" charset="0"/>
                <a:ea typeface="Georgia" charset="0"/>
                <a:cs typeface="Georgia"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00%</a:t>
            </a:r>
            <a:br>
              <a:rPr lang="en-US"/>
            </a:br>
            <a:endParaRPr lang="en-US"/>
          </a:p>
        </p:txBody>
      </p:sp>
      <p:sp>
        <p:nvSpPr>
          <p:cNvPr id="30" name="Content Placeholder 16"/>
          <p:cNvSpPr>
            <a:spLocks noGrp="1"/>
          </p:cNvSpPr>
          <p:nvPr>
            <p:ph sz="quarter" idx="17" hasCustomPrompt="1"/>
          </p:nvPr>
        </p:nvSpPr>
        <p:spPr>
          <a:xfrm>
            <a:off x="4156455" y="4921402"/>
            <a:ext cx="1538659" cy="514718"/>
          </a:xfrm>
        </p:spPr>
        <p:txBody>
          <a:bodyPr>
            <a:normAutofit/>
          </a:bodyPr>
          <a:lstStyle>
            <a:lvl1pPr marL="0" indent="0">
              <a:buNone/>
              <a:defRPr sz="1200" baseline="0">
                <a:latin typeface="Arial" charset="0"/>
                <a:ea typeface="Arial" charset="0"/>
                <a:cs typeface="Arial"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Outcome descriptor</a:t>
            </a:r>
          </a:p>
        </p:txBody>
      </p:sp>
      <p:sp>
        <p:nvSpPr>
          <p:cNvPr id="43" name="Content Placeholder 16"/>
          <p:cNvSpPr>
            <a:spLocks noGrp="1"/>
          </p:cNvSpPr>
          <p:nvPr>
            <p:ph sz="quarter" idx="18" hasCustomPrompt="1"/>
          </p:nvPr>
        </p:nvSpPr>
        <p:spPr>
          <a:xfrm>
            <a:off x="371475" y="5436120"/>
            <a:ext cx="1538659" cy="325655"/>
          </a:xfrm>
        </p:spPr>
        <p:txBody>
          <a:bodyPr/>
          <a:lstStyle>
            <a:lvl1pPr marL="0" indent="0">
              <a:buNone/>
              <a:defRPr>
                <a:latin typeface="Georgia" charset="0"/>
                <a:ea typeface="Georgia" charset="0"/>
                <a:cs typeface="Georgia"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00%</a:t>
            </a:r>
            <a:br>
              <a:rPr lang="en-US"/>
            </a:br>
            <a:endParaRPr lang="en-US"/>
          </a:p>
        </p:txBody>
      </p:sp>
      <p:sp>
        <p:nvSpPr>
          <p:cNvPr id="44" name="Content Placeholder 16"/>
          <p:cNvSpPr>
            <a:spLocks noGrp="1"/>
          </p:cNvSpPr>
          <p:nvPr>
            <p:ph sz="quarter" idx="19" hasCustomPrompt="1"/>
          </p:nvPr>
        </p:nvSpPr>
        <p:spPr>
          <a:xfrm>
            <a:off x="371475" y="5745566"/>
            <a:ext cx="1538659" cy="514718"/>
          </a:xfrm>
        </p:spPr>
        <p:txBody>
          <a:bodyPr>
            <a:normAutofit/>
          </a:bodyPr>
          <a:lstStyle>
            <a:lvl1pPr marL="0" indent="0">
              <a:buNone/>
              <a:defRPr sz="1200" baseline="0">
                <a:latin typeface="Arial" charset="0"/>
                <a:ea typeface="Arial" charset="0"/>
                <a:cs typeface="Arial"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Outcome descriptor</a:t>
            </a:r>
          </a:p>
        </p:txBody>
      </p:sp>
      <p:sp>
        <p:nvSpPr>
          <p:cNvPr id="45" name="Content Placeholder 16"/>
          <p:cNvSpPr>
            <a:spLocks noGrp="1"/>
          </p:cNvSpPr>
          <p:nvPr>
            <p:ph sz="quarter" idx="20" hasCustomPrompt="1"/>
          </p:nvPr>
        </p:nvSpPr>
        <p:spPr>
          <a:xfrm>
            <a:off x="2263965" y="5436120"/>
            <a:ext cx="1538659" cy="325655"/>
          </a:xfrm>
        </p:spPr>
        <p:txBody>
          <a:bodyPr/>
          <a:lstStyle>
            <a:lvl1pPr marL="0" indent="0">
              <a:buNone/>
              <a:defRPr>
                <a:latin typeface="Georgia" charset="0"/>
                <a:ea typeface="Georgia" charset="0"/>
                <a:cs typeface="Georgia"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00%</a:t>
            </a:r>
            <a:br>
              <a:rPr lang="en-US"/>
            </a:br>
            <a:endParaRPr lang="en-US"/>
          </a:p>
        </p:txBody>
      </p:sp>
      <p:sp>
        <p:nvSpPr>
          <p:cNvPr id="46" name="Content Placeholder 16"/>
          <p:cNvSpPr>
            <a:spLocks noGrp="1"/>
          </p:cNvSpPr>
          <p:nvPr>
            <p:ph sz="quarter" idx="21" hasCustomPrompt="1"/>
          </p:nvPr>
        </p:nvSpPr>
        <p:spPr>
          <a:xfrm>
            <a:off x="2263965" y="5745566"/>
            <a:ext cx="1538659" cy="514718"/>
          </a:xfrm>
        </p:spPr>
        <p:txBody>
          <a:bodyPr>
            <a:normAutofit/>
          </a:bodyPr>
          <a:lstStyle>
            <a:lvl1pPr marL="0" indent="0">
              <a:buNone/>
              <a:defRPr sz="1200" baseline="0">
                <a:latin typeface="Arial" charset="0"/>
                <a:ea typeface="Arial" charset="0"/>
                <a:cs typeface="Arial"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Outcome descriptor</a:t>
            </a:r>
          </a:p>
        </p:txBody>
      </p:sp>
      <p:sp>
        <p:nvSpPr>
          <p:cNvPr id="47" name="Content Placeholder 16"/>
          <p:cNvSpPr>
            <a:spLocks noGrp="1"/>
          </p:cNvSpPr>
          <p:nvPr>
            <p:ph sz="quarter" idx="22" hasCustomPrompt="1"/>
          </p:nvPr>
        </p:nvSpPr>
        <p:spPr>
          <a:xfrm>
            <a:off x="4156455" y="5436120"/>
            <a:ext cx="1538659" cy="325655"/>
          </a:xfrm>
        </p:spPr>
        <p:txBody>
          <a:bodyPr/>
          <a:lstStyle>
            <a:lvl1pPr marL="0" indent="0">
              <a:buNone/>
              <a:defRPr>
                <a:latin typeface="Georgia" charset="0"/>
                <a:ea typeface="Georgia" charset="0"/>
                <a:cs typeface="Georgia"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00%</a:t>
            </a:r>
            <a:br>
              <a:rPr lang="en-US"/>
            </a:br>
            <a:endParaRPr lang="en-US"/>
          </a:p>
        </p:txBody>
      </p:sp>
      <p:sp>
        <p:nvSpPr>
          <p:cNvPr id="48" name="Content Placeholder 16"/>
          <p:cNvSpPr>
            <a:spLocks noGrp="1"/>
          </p:cNvSpPr>
          <p:nvPr>
            <p:ph sz="quarter" idx="23" hasCustomPrompt="1"/>
          </p:nvPr>
        </p:nvSpPr>
        <p:spPr>
          <a:xfrm>
            <a:off x="4156455" y="5745566"/>
            <a:ext cx="1538659" cy="514718"/>
          </a:xfrm>
        </p:spPr>
        <p:txBody>
          <a:bodyPr>
            <a:normAutofit/>
          </a:bodyPr>
          <a:lstStyle>
            <a:lvl1pPr marL="0" indent="0">
              <a:buNone/>
              <a:defRPr sz="1200" baseline="0">
                <a:latin typeface="Arial" charset="0"/>
                <a:ea typeface="Arial" charset="0"/>
                <a:cs typeface="Arial"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Outcome descriptor</a:t>
            </a:r>
          </a:p>
        </p:txBody>
      </p:sp>
      <p:sp>
        <p:nvSpPr>
          <p:cNvPr id="49" name="Content Placeholder 16"/>
          <p:cNvSpPr>
            <a:spLocks noGrp="1"/>
          </p:cNvSpPr>
          <p:nvPr>
            <p:ph sz="quarter" idx="24" hasCustomPrompt="1"/>
          </p:nvPr>
        </p:nvSpPr>
        <p:spPr>
          <a:xfrm>
            <a:off x="371475" y="3708718"/>
            <a:ext cx="4749800" cy="593792"/>
          </a:xfrm>
        </p:spPr>
        <p:txBody>
          <a:bodyPr/>
          <a:lstStyle>
            <a:lvl1pPr marL="0" indent="0">
              <a:buNone/>
              <a:defRPr sz="2000"/>
            </a:lvl1pPr>
            <a:lvl2pPr marL="457200" indent="0">
              <a:buNone/>
              <a:defRPr/>
            </a:lvl2pPr>
            <a:lvl3pPr marL="914400" indent="0">
              <a:buNone/>
              <a:defRPr/>
            </a:lvl3pPr>
            <a:lvl4pPr marL="1371600" indent="0">
              <a:buNone/>
              <a:defRPr/>
            </a:lvl4pPr>
            <a:lvl5pPr marL="1828800" indent="0">
              <a:buNone/>
              <a:defRPr/>
            </a:lvl5pPr>
          </a:lstStyle>
          <a:p>
            <a:pPr>
              <a:lnSpc>
                <a:spcPts val="2360"/>
              </a:lnSpc>
              <a:spcAft>
                <a:spcPts val="1800"/>
              </a:spcAft>
            </a:pPr>
            <a:r>
              <a:rPr lang="en-US" sz="3200">
                <a:solidFill>
                  <a:srgbClr val="5A5A5A"/>
                </a:solidFill>
                <a:latin typeface="Georgia" charset="0"/>
                <a:ea typeface="Georgia" charset="0"/>
                <a:cs typeface="Georgia" charset="0"/>
              </a:rPr>
              <a:t>Work</a:t>
            </a:r>
            <a:endParaRPr lang="en-US"/>
          </a:p>
        </p:txBody>
      </p:sp>
    </p:spTree>
    <p:extLst>
      <p:ext uri="{BB962C8B-B14F-4D97-AF65-F5344CB8AC3E}">
        <p14:creationId xmlns:p14="http://schemas.microsoft.com/office/powerpoint/2010/main" val="2681232260"/>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Title White">
    <p:bg>
      <p:bgPr>
        <a:solidFill>
          <a:schemeClr val="bg1"/>
        </a:solidFill>
        <a:effectLst/>
      </p:bgPr>
    </p:bg>
    <p:spTree>
      <p:nvGrpSpPr>
        <p:cNvPr id="1" name=""/>
        <p:cNvGrpSpPr/>
        <p:nvPr/>
      </p:nvGrpSpPr>
      <p:grpSpPr>
        <a:xfrm>
          <a:off x="0" y="0"/>
          <a:ext cx="0" cy="0"/>
          <a:chOff x="0" y="0"/>
          <a:chExt cx="0" cy="0"/>
        </a:xfrm>
      </p:grpSpPr>
      <p:grpSp>
        <p:nvGrpSpPr>
          <p:cNvPr id="28" name="Group 27"/>
          <p:cNvGrpSpPr/>
          <p:nvPr/>
        </p:nvGrpSpPr>
        <p:grpSpPr>
          <a:xfrm>
            <a:off x="423863" y="0"/>
            <a:ext cx="11444766" cy="6858000"/>
            <a:chOff x="423863" y="1060450"/>
            <a:chExt cx="9023350" cy="5407025"/>
          </a:xfrm>
          <a:solidFill>
            <a:schemeClr val="accent6"/>
          </a:solidFill>
        </p:grpSpPr>
        <p:sp>
          <p:nvSpPr>
            <p:cNvPr id="29" name="Freeform 28"/>
            <p:cNvSpPr>
              <a:spLocks noChangeArrowheads="1"/>
            </p:cNvSpPr>
            <p:nvPr/>
          </p:nvSpPr>
          <p:spPr bwMode="auto">
            <a:xfrm>
              <a:off x="423863" y="1060450"/>
              <a:ext cx="1089025" cy="1784350"/>
            </a:xfrm>
            <a:custGeom>
              <a:avLst/>
              <a:gdLst>
                <a:gd name="T0" fmla="*/ 1512 w 3025"/>
                <a:gd name="T1" fmla="*/ 4954 h 4955"/>
                <a:gd name="T2" fmla="*/ 0 w 3025"/>
                <a:gd name="T3" fmla="*/ 4954 h 4955"/>
                <a:gd name="T4" fmla="*/ 0 w 3025"/>
                <a:gd name="T5" fmla="*/ 0 h 4955"/>
                <a:gd name="T6" fmla="*/ 3024 w 3025"/>
                <a:gd name="T7" fmla="*/ 0 h 4955"/>
                <a:gd name="T8" fmla="*/ 3024 w 3025"/>
                <a:gd name="T9" fmla="*/ 4954 h 4955"/>
                <a:gd name="T10" fmla="*/ 1512 w 3025"/>
                <a:gd name="T11" fmla="*/ 4954 h 4955"/>
              </a:gdLst>
              <a:ahLst/>
              <a:cxnLst>
                <a:cxn ang="0">
                  <a:pos x="T0" y="T1"/>
                </a:cxn>
                <a:cxn ang="0">
                  <a:pos x="T2" y="T3"/>
                </a:cxn>
                <a:cxn ang="0">
                  <a:pos x="T4" y="T5"/>
                </a:cxn>
                <a:cxn ang="0">
                  <a:pos x="T6" y="T7"/>
                </a:cxn>
                <a:cxn ang="0">
                  <a:pos x="T8" y="T9"/>
                </a:cxn>
                <a:cxn ang="0">
                  <a:pos x="T10" y="T11"/>
                </a:cxn>
              </a:cxnLst>
              <a:rect l="0" t="0" r="r" b="b"/>
              <a:pathLst>
                <a:path w="3025" h="4955">
                  <a:moveTo>
                    <a:pt x="1512" y="4954"/>
                  </a:moveTo>
                  <a:lnTo>
                    <a:pt x="0" y="4954"/>
                  </a:lnTo>
                  <a:lnTo>
                    <a:pt x="0" y="0"/>
                  </a:lnTo>
                  <a:lnTo>
                    <a:pt x="3024" y="0"/>
                  </a:lnTo>
                  <a:lnTo>
                    <a:pt x="3024" y="4954"/>
                  </a:lnTo>
                  <a:lnTo>
                    <a:pt x="1512" y="495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3600">
                <a:solidFill>
                  <a:srgbClr val="000000"/>
                </a:solidFill>
              </a:endParaRPr>
            </a:p>
          </p:txBody>
        </p:sp>
        <p:sp>
          <p:nvSpPr>
            <p:cNvPr id="30" name="Freeform 29"/>
            <p:cNvSpPr>
              <a:spLocks noChangeArrowheads="1"/>
            </p:cNvSpPr>
            <p:nvPr/>
          </p:nvSpPr>
          <p:spPr bwMode="auto">
            <a:xfrm>
              <a:off x="2514600" y="1060450"/>
              <a:ext cx="2135188" cy="1784350"/>
            </a:xfrm>
            <a:custGeom>
              <a:avLst/>
              <a:gdLst>
                <a:gd name="T0" fmla="*/ 0 w 5931"/>
                <a:gd name="T1" fmla="*/ 0 h 4955"/>
                <a:gd name="T2" fmla="*/ 2421 w 5931"/>
                <a:gd name="T3" fmla="*/ 4954 h 4955"/>
                <a:gd name="T4" fmla="*/ 5930 w 5931"/>
                <a:gd name="T5" fmla="*/ 4954 h 4955"/>
                <a:gd name="T6" fmla="*/ 3364 w 5931"/>
                <a:gd name="T7" fmla="*/ 0 h 4955"/>
                <a:gd name="T8" fmla="*/ 0 w 5931"/>
                <a:gd name="T9" fmla="*/ 0 h 4955"/>
              </a:gdLst>
              <a:ahLst/>
              <a:cxnLst>
                <a:cxn ang="0">
                  <a:pos x="T0" y="T1"/>
                </a:cxn>
                <a:cxn ang="0">
                  <a:pos x="T2" y="T3"/>
                </a:cxn>
                <a:cxn ang="0">
                  <a:pos x="T4" y="T5"/>
                </a:cxn>
                <a:cxn ang="0">
                  <a:pos x="T6" y="T7"/>
                </a:cxn>
                <a:cxn ang="0">
                  <a:pos x="T8" y="T9"/>
                </a:cxn>
              </a:cxnLst>
              <a:rect l="0" t="0" r="r" b="b"/>
              <a:pathLst>
                <a:path w="5931" h="4955">
                  <a:moveTo>
                    <a:pt x="0" y="0"/>
                  </a:moveTo>
                  <a:lnTo>
                    <a:pt x="2421" y="4954"/>
                  </a:lnTo>
                  <a:lnTo>
                    <a:pt x="5930" y="4954"/>
                  </a:lnTo>
                  <a:lnTo>
                    <a:pt x="3364" y="0"/>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3600">
                <a:solidFill>
                  <a:srgbClr val="000000"/>
                </a:solidFill>
              </a:endParaRPr>
            </a:p>
          </p:txBody>
        </p:sp>
        <p:sp>
          <p:nvSpPr>
            <p:cNvPr id="31" name="Freeform 30"/>
            <p:cNvSpPr>
              <a:spLocks noChangeArrowheads="1"/>
            </p:cNvSpPr>
            <p:nvPr/>
          </p:nvSpPr>
          <p:spPr bwMode="auto">
            <a:xfrm>
              <a:off x="423863" y="4030663"/>
              <a:ext cx="3708400" cy="1047750"/>
            </a:xfrm>
            <a:custGeom>
              <a:avLst/>
              <a:gdLst>
                <a:gd name="T0" fmla="*/ 0 w 10300"/>
                <a:gd name="T1" fmla="*/ 2910 h 2911"/>
                <a:gd name="T2" fmla="*/ 10299 w 10300"/>
                <a:gd name="T3" fmla="*/ 2910 h 2911"/>
                <a:gd name="T4" fmla="*/ 10299 w 10300"/>
                <a:gd name="T5" fmla="*/ 0 h 2911"/>
                <a:gd name="T6" fmla="*/ 0 w 10300"/>
                <a:gd name="T7" fmla="*/ 0 h 2911"/>
                <a:gd name="T8" fmla="*/ 0 w 10300"/>
                <a:gd name="T9" fmla="*/ 2910 h 2911"/>
              </a:gdLst>
              <a:ahLst/>
              <a:cxnLst>
                <a:cxn ang="0">
                  <a:pos x="T0" y="T1"/>
                </a:cxn>
                <a:cxn ang="0">
                  <a:pos x="T2" y="T3"/>
                </a:cxn>
                <a:cxn ang="0">
                  <a:pos x="T4" y="T5"/>
                </a:cxn>
                <a:cxn ang="0">
                  <a:pos x="T6" y="T7"/>
                </a:cxn>
                <a:cxn ang="0">
                  <a:pos x="T8" y="T9"/>
                </a:cxn>
              </a:cxnLst>
              <a:rect l="0" t="0" r="r" b="b"/>
              <a:pathLst>
                <a:path w="10300" h="2911">
                  <a:moveTo>
                    <a:pt x="0" y="2910"/>
                  </a:moveTo>
                  <a:lnTo>
                    <a:pt x="10299" y="2910"/>
                  </a:lnTo>
                  <a:lnTo>
                    <a:pt x="10299" y="0"/>
                  </a:lnTo>
                  <a:lnTo>
                    <a:pt x="0" y="0"/>
                  </a:lnTo>
                  <a:lnTo>
                    <a:pt x="0" y="291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3600">
                <a:solidFill>
                  <a:srgbClr val="000000"/>
                </a:solidFill>
              </a:endParaRPr>
            </a:p>
          </p:txBody>
        </p:sp>
        <p:sp>
          <p:nvSpPr>
            <p:cNvPr id="32" name="Freeform 31"/>
            <p:cNvSpPr>
              <a:spLocks noChangeArrowheads="1"/>
            </p:cNvSpPr>
            <p:nvPr/>
          </p:nvSpPr>
          <p:spPr bwMode="auto">
            <a:xfrm>
              <a:off x="5440363" y="4030663"/>
              <a:ext cx="4006850" cy="2436812"/>
            </a:xfrm>
            <a:custGeom>
              <a:avLst/>
              <a:gdLst>
                <a:gd name="T0" fmla="*/ 3029 w 11132"/>
                <a:gd name="T1" fmla="*/ 2698 h 6769"/>
                <a:gd name="T2" fmla="*/ 5987 w 11132"/>
                <a:gd name="T3" fmla="*/ 2706 h 6769"/>
                <a:gd name="T4" fmla="*/ 6233 w 11132"/>
                <a:gd name="T5" fmla="*/ 2720 h 6769"/>
                <a:gd name="T6" fmla="*/ 6467 w 11132"/>
                <a:gd name="T7" fmla="*/ 2760 h 6769"/>
                <a:gd name="T8" fmla="*/ 6684 w 11132"/>
                <a:gd name="T9" fmla="*/ 2821 h 6769"/>
                <a:gd name="T10" fmla="*/ 6891 w 11132"/>
                <a:gd name="T11" fmla="*/ 2895 h 6769"/>
                <a:gd name="T12" fmla="*/ 7080 w 11132"/>
                <a:gd name="T13" fmla="*/ 2989 h 6769"/>
                <a:gd name="T14" fmla="*/ 7260 w 11132"/>
                <a:gd name="T15" fmla="*/ 3100 h 6769"/>
                <a:gd name="T16" fmla="*/ 7420 w 11132"/>
                <a:gd name="T17" fmla="*/ 3223 h 6769"/>
                <a:gd name="T18" fmla="*/ 7565 w 11132"/>
                <a:gd name="T19" fmla="*/ 3368 h 6769"/>
                <a:gd name="T20" fmla="*/ 7693 w 11132"/>
                <a:gd name="T21" fmla="*/ 3518 h 6769"/>
                <a:gd name="T22" fmla="*/ 7811 w 11132"/>
                <a:gd name="T23" fmla="*/ 3693 h 6769"/>
                <a:gd name="T24" fmla="*/ 7905 w 11132"/>
                <a:gd name="T25" fmla="*/ 3870 h 6769"/>
                <a:gd name="T26" fmla="*/ 7979 w 11132"/>
                <a:gd name="T27" fmla="*/ 4065 h 6769"/>
                <a:gd name="T28" fmla="*/ 8041 w 11132"/>
                <a:gd name="T29" fmla="*/ 4272 h 6769"/>
                <a:gd name="T30" fmla="*/ 8080 w 11132"/>
                <a:gd name="T31" fmla="*/ 4491 h 6769"/>
                <a:gd name="T32" fmla="*/ 8102 w 11132"/>
                <a:gd name="T33" fmla="*/ 4717 h 6769"/>
                <a:gd name="T34" fmla="*/ 8102 w 11132"/>
                <a:gd name="T35" fmla="*/ 4954 h 6769"/>
                <a:gd name="T36" fmla="*/ 8080 w 11132"/>
                <a:gd name="T37" fmla="*/ 5175 h 6769"/>
                <a:gd name="T38" fmla="*/ 8041 w 11132"/>
                <a:gd name="T39" fmla="*/ 5392 h 6769"/>
                <a:gd name="T40" fmla="*/ 7979 w 11132"/>
                <a:gd name="T41" fmla="*/ 5599 h 6769"/>
                <a:gd name="T42" fmla="*/ 7905 w 11132"/>
                <a:gd name="T43" fmla="*/ 5788 h 6769"/>
                <a:gd name="T44" fmla="*/ 7811 w 11132"/>
                <a:gd name="T45" fmla="*/ 5973 h 6769"/>
                <a:gd name="T46" fmla="*/ 7693 w 11132"/>
                <a:gd name="T47" fmla="*/ 6141 h 6769"/>
                <a:gd name="T48" fmla="*/ 7565 w 11132"/>
                <a:gd name="T49" fmla="*/ 6291 h 6769"/>
                <a:gd name="T50" fmla="*/ 7420 w 11132"/>
                <a:gd name="T51" fmla="*/ 6431 h 6769"/>
                <a:gd name="T52" fmla="*/ 7260 w 11132"/>
                <a:gd name="T53" fmla="*/ 6554 h 6769"/>
                <a:gd name="T54" fmla="*/ 7080 w 11132"/>
                <a:gd name="T55" fmla="*/ 6665 h 6769"/>
                <a:gd name="T56" fmla="*/ 6891 w 11132"/>
                <a:gd name="T57" fmla="*/ 6754 h 6769"/>
                <a:gd name="T58" fmla="*/ 10749 w 11132"/>
                <a:gd name="T59" fmla="*/ 6768 h 6769"/>
                <a:gd name="T60" fmla="*/ 10863 w 11132"/>
                <a:gd name="T61" fmla="*/ 6480 h 6769"/>
                <a:gd name="T62" fmla="*/ 10991 w 11132"/>
                <a:gd name="T63" fmla="*/ 6030 h 6769"/>
                <a:gd name="T64" fmla="*/ 11079 w 11132"/>
                <a:gd name="T65" fmla="*/ 5559 h 6769"/>
                <a:gd name="T66" fmla="*/ 11124 w 11132"/>
                <a:gd name="T67" fmla="*/ 5082 h 6769"/>
                <a:gd name="T68" fmla="*/ 11124 w 11132"/>
                <a:gd name="T69" fmla="*/ 4589 h 6769"/>
                <a:gd name="T70" fmla="*/ 11079 w 11132"/>
                <a:gd name="T71" fmla="*/ 4104 h 6769"/>
                <a:gd name="T72" fmla="*/ 10991 w 11132"/>
                <a:gd name="T73" fmla="*/ 3636 h 6769"/>
                <a:gd name="T74" fmla="*/ 10863 w 11132"/>
                <a:gd name="T75" fmla="*/ 3183 h 6769"/>
                <a:gd name="T76" fmla="*/ 10690 w 11132"/>
                <a:gd name="T77" fmla="*/ 2755 h 6769"/>
                <a:gd name="T78" fmla="*/ 10478 w 11132"/>
                <a:gd name="T79" fmla="*/ 2341 h 6769"/>
                <a:gd name="T80" fmla="*/ 10220 w 11132"/>
                <a:gd name="T81" fmla="*/ 1957 h 6769"/>
                <a:gd name="T82" fmla="*/ 9932 w 11132"/>
                <a:gd name="T83" fmla="*/ 1600 h 6769"/>
                <a:gd name="T84" fmla="*/ 9602 w 11132"/>
                <a:gd name="T85" fmla="*/ 1270 h 6769"/>
                <a:gd name="T86" fmla="*/ 9232 w 11132"/>
                <a:gd name="T87" fmla="*/ 970 h 6769"/>
                <a:gd name="T88" fmla="*/ 8831 w 11132"/>
                <a:gd name="T89" fmla="*/ 709 h 6769"/>
                <a:gd name="T90" fmla="*/ 8390 w 11132"/>
                <a:gd name="T91" fmla="*/ 485 h 6769"/>
                <a:gd name="T92" fmla="*/ 7922 w 11132"/>
                <a:gd name="T93" fmla="*/ 295 h 6769"/>
                <a:gd name="T94" fmla="*/ 7415 w 11132"/>
                <a:gd name="T95" fmla="*/ 155 h 6769"/>
                <a:gd name="T96" fmla="*/ 6878 w 11132"/>
                <a:gd name="T97" fmla="*/ 56 h 6769"/>
                <a:gd name="T98" fmla="*/ 6309 w 11132"/>
                <a:gd name="T99" fmla="*/ 4 h 6769"/>
                <a:gd name="T100" fmla="*/ 0 w 11132"/>
                <a:gd name="T101" fmla="*/ 0 h 6769"/>
                <a:gd name="T102" fmla="*/ 3029 w 11132"/>
                <a:gd name="T103" fmla="*/ 6768 h 67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1132" h="6769">
                  <a:moveTo>
                    <a:pt x="3029" y="6768"/>
                  </a:moveTo>
                  <a:lnTo>
                    <a:pt x="3029" y="2698"/>
                  </a:lnTo>
                  <a:lnTo>
                    <a:pt x="5859" y="2698"/>
                  </a:lnTo>
                  <a:lnTo>
                    <a:pt x="5987" y="2706"/>
                  </a:lnTo>
                  <a:lnTo>
                    <a:pt x="6110" y="2711"/>
                  </a:lnTo>
                  <a:lnTo>
                    <a:pt x="6233" y="2720"/>
                  </a:lnTo>
                  <a:lnTo>
                    <a:pt x="6349" y="2738"/>
                  </a:lnTo>
                  <a:lnTo>
                    <a:pt x="6467" y="2760"/>
                  </a:lnTo>
                  <a:lnTo>
                    <a:pt x="6578" y="2789"/>
                  </a:lnTo>
                  <a:lnTo>
                    <a:pt x="6684" y="2821"/>
                  </a:lnTo>
                  <a:lnTo>
                    <a:pt x="6790" y="2856"/>
                  </a:lnTo>
                  <a:lnTo>
                    <a:pt x="6891" y="2895"/>
                  </a:lnTo>
                  <a:lnTo>
                    <a:pt x="6987" y="2940"/>
                  </a:lnTo>
                  <a:lnTo>
                    <a:pt x="7080" y="2989"/>
                  </a:lnTo>
                  <a:lnTo>
                    <a:pt x="7169" y="3045"/>
                  </a:lnTo>
                  <a:lnTo>
                    <a:pt x="7260" y="3100"/>
                  </a:lnTo>
                  <a:lnTo>
                    <a:pt x="7344" y="3161"/>
                  </a:lnTo>
                  <a:lnTo>
                    <a:pt x="7420" y="3223"/>
                  </a:lnTo>
                  <a:lnTo>
                    <a:pt x="7494" y="3297"/>
                  </a:lnTo>
                  <a:lnTo>
                    <a:pt x="7565" y="3368"/>
                  </a:lnTo>
                  <a:lnTo>
                    <a:pt x="7632" y="3442"/>
                  </a:lnTo>
                  <a:lnTo>
                    <a:pt x="7693" y="3518"/>
                  </a:lnTo>
                  <a:lnTo>
                    <a:pt x="7755" y="3602"/>
                  </a:lnTo>
                  <a:lnTo>
                    <a:pt x="7811" y="3693"/>
                  </a:lnTo>
                  <a:lnTo>
                    <a:pt x="7861" y="3782"/>
                  </a:lnTo>
                  <a:lnTo>
                    <a:pt x="7905" y="3870"/>
                  </a:lnTo>
                  <a:lnTo>
                    <a:pt x="7944" y="3971"/>
                  </a:lnTo>
                  <a:lnTo>
                    <a:pt x="7979" y="4065"/>
                  </a:lnTo>
                  <a:lnTo>
                    <a:pt x="8011" y="4166"/>
                  </a:lnTo>
                  <a:lnTo>
                    <a:pt x="8041" y="4272"/>
                  </a:lnTo>
                  <a:lnTo>
                    <a:pt x="8063" y="4378"/>
                  </a:lnTo>
                  <a:lnTo>
                    <a:pt x="8080" y="4491"/>
                  </a:lnTo>
                  <a:lnTo>
                    <a:pt x="8090" y="4602"/>
                  </a:lnTo>
                  <a:lnTo>
                    <a:pt x="8102" y="4717"/>
                  </a:lnTo>
                  <a:lnTo>
                    <a:pt x="8102" y="4836"/>
                  </a:lnTo>
                  <a:lnTo>
                    <a:pt x="8102" y="4954"/>
                  </a:lnTo>
                  <a:lnTo>
                    <a:pt x="8090" y="5065"/>
                  </a:lnTo>
                  <a:lnTo>
                    <a:pt x="8080" y="5175"/>
                  </a:lnTo>
                  <a:lnTo>
                    <a:pt x="8063" y="5286"/>
                  </a:lnTo>
                  <a:lnTo>
                    <a:pt x="8041" y="5392"/>
                  </a:lnTo>
                  <a:lnTo>
                    <a:pt x="8011" y="5500"/>
                  </a:lnTo>
                  <a:lnTo>
                    <a:pt x="7979" y="5599"/>
                  </a:lnTo>
                  <a:lnTo>
                    <a:pt x="7944" y="5695"/>
                  </a:lnTo>
                  <a:lnTo>
                    <a:pt x="7905" y="5788"/>
                  </a:lnTo>
                  <a:lnTo>
                    <a:pt x="7861" y="5884"/>
                  </a:lnTo>
                  <a:lnTo>
                    <a:pt x="7811" y="5973"/>
                  </a:lnTo>
                  <a:lnTo>
                    <a:pt x="7755" y="6057"/>
                  </a:lnTo>
                  <a:lnTo>
                    <a:pt x="7693" y="6141"/>
                  </a:lnTo>
                  <a:lnTo>
                    <a:pt x="7632" y="6219"/>
                  </a:lnTo>
                  <a:lnTo>
                    <a:pt x="7565" y="6291"/>
                  </a:lnTo>
                  <a:lnTo>
                    <a:pt x="7494" y="6365"/>
                  </a:lnTo>
                  <a:lnTo>
                    <a:pt x="7420" y="6431"/>
                  </a:lnTo>
                  <a:lnTo>
                    <a:pt x="7344" y="6498"/>
                  </a:lnTo>
                  <a:lnTo>
                    <a:pt x="7260" y="6554"/>
                  </a:lnTo>
                  <a:lnTo>
                    <a:pt x="7169" y="6608"/>
                  </a:lnTo>
                  <a:lnTo>
                    <a:pt x="7080" y="6665"/>
                  </a:lnTo>
                  <a:lnTo>
                    <a:pt x="6987" y="6709"/>
                  </a:lnTo>
                  <a:lnTo>
                    <a:pt x="6891" y="6754"/>
                  </a:lnTo>
                  <a:lnTo>
                    <a:pt x="6854" y="6768"/>
                  </a:lnTo>
                  <a:lnTo>
                    <a:pt x="10749" y="6768"/>
                  </a:lnTo>
                  <a:lnTo>
                    <a:pt x="10779" y="6699"/>
                  </a:lnTo>
                  <a:lnTo>
                    <a:pt x="10863" y="6480"/>
                  </a:lnTo>
                  <a:lnTo>
                    <a:pt x="10929" y="6259"/>
                  </a:lnTo>
                  <a:lnTo>
                    <a:pt x="10991" y="6030"/>
                  </a:lnTo>
                  <a:lnTo>
                    <a:pt x="11040" y="5801"/>
                  </a:lnTo>
                  <a:lnTo>
                    <a:pt x="11079" y="5559"/>
                  </a:lnTo>
                  <a:lnTo>
                    <a:pt x="11109" y="5321"/>
                  </a:lnTo>
                  <a:lnTo>
                    <a:pt x="11124" y="5082"/>
                  </a:lnTo>
                  <a:lnTo>
                    <a:pt x="11131" y="4836"/>
                  </a:lnTo>
                  <a:lnTo>
                    <a:pt x="11124" y="4589"/>
                  </a:lnTo>
                  <a:lnTo>
                    <a:pt x="11109" y="4346"/>
                  </a:lnTo>
                  <a:lnTo>
                    <a:pt x="11079" y="4104"/>
                  </a:lnTo>
                  <a:lnTo>
                    <a:pt x="11040" y="3870"/>
                  </a:lnTo>
                  <a:lnTo>
                    <a:pt x="10991" y="3636"/>
                  </a:lnTo>
                  <a:lnTo>
                    <a:pt x="10929" y="3407"/>
                  </a:lnTo>
                  <a:lnTo>
                    <a:pt x="10863" y="3183"/>
                  </a:lnTo>
                  <a:lnTo>
                    <a:pt x="10779" y="2967"/>
                  </a:lnTo>
                  <a:lnTo>
                    <a:pt x="10690" y="2755"/>
                  </a:lnTo>
                  <a:lnTo>
                    <a:pt x="10589" y="2543"/>
                  </a:lnTo>
                  <a:lnTo>
                    <a:pt x="10478" y="2341"/>
                  </a:lnTo>
                  <a:lnTo>
                    <a:pt x="10355" y="2147"/>
                  </a:lnTo>
                  <a:lnTo>
                    <a:pt x="10220" y="1957"/>
                  </a:lnTo>
                  <a:lnTo>
                    <a:pt x="10082" y="1772"/>
                  </a:lnTo>
                  <a:lnTo>
                    <a:pt x="9932" y="1600"/>
                  </a:lnTo>
                  <a:lnTo>
                    <a:pt x="9769" y="1428"/>
                  </a:lnTo>
                  <a:lnTo>
                    <a:pt x="9602" y="1270"/>
                  </a:lnTo>
                  <a:lnTo>
                    <a:pt x="9422" y="1115"/>
                  </a:lnTo>
                  <a:lnTo>
                    <a:pt x="9232" y="970"/>
                  </a:lnTo>
                  <a:lnTo>
                    <a:pt x="9038" y="837"/>
                  </a:lnTo>
                  <a:lnTo>
                    <a:pt x="8831" y="709"/>
                  </a:lnTo>
                  <a:lnTo>
                    <a:pt x="8614" y="590"/>
                  </a:lnTo>
                  <a:lnTo>
                    <a:pt x="8390" y="485"/>
                  </a:lnTo>
                  <a:lnTo>
                    <a:pt x="8164" y="384"/>
                  </a:lnTo>
                  <a:lnTo>
                    <a:pt x="7922" y="295"/>
                  </a:lnTo>
                  <a:lnTo>
                    <a:pt x="7671" y="224"/>
                  </a:lnTo>
                  <a:lnTo>
                    <a:pt x="7415" y="155"/>
                  </a:lnTo>
                  <a:lnTo>
                    <a:pt x="7152" y="100"/>
                  </a:lnTo>
                  <a:lnTo>
                    <a:pt x="6878" y="56"/>
                  </a:lnTo>
                  <a:lnTo>
                    <a:pt x="6595" y="27"/>
                  </a:lnTo>
                  <a:lnTo>
                    <a:pt x="6309" y="4"/>
                  </a:lnTo>
                  <a:lnTo>
                    <a:pt x="6009" y="0"/>
                  </a:lnTo>
                  <a:lnTo>
                    <a:pt x="0" y="0"/>
                  </a:lnTo>
                  <a:lnTo>
                    <a:pt x="0" y="6768"/>
                  </a:lnTo>
                  <a:lnTo>
                    <a:pt x="3029" y="676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3600">
                <a:solidFill>
                  <a:srgbClr val="000000"/>
                </a:solidFill>
              </a:endParaRPr>
            </a:p>
          </p:txBody>
        </p:sp>
        <p:sp>
          <p:nvSpPr>
            <p:cNvPr id="33" name="Freeform 32"/>
            <p:cNvSpPr>
              <a:spLocks noChangeArrowheads="1"/>
            </p:cNvSpPr>
            <p:nvPr/>
          </p:nvSpPr>
          <p:spPr bwMode="auto">
            <a:xfrm>
              <a:off x="5440363" y="1060450"/>
              <a:ext cx="1090612" cy="1784350"/>
            </a:xfrm>
            <a:custGeom>
              <a:avLst/>
              <a:gdLst>
                <a:gd name="T0" fmla="*/ 1515 w 3030"/>
                <a:gd name="T1" fmla="*/ 4954 h 4955"/>
                <a:gd name="T2" fmla="*/ 0 w 3030"/>
                <a:gd name="T3" fmla="*/ 4954 h 4955"/>
                <a:gd name="T4" fmla="*/ 0 w 3030"/>
                <a:gd name="T5" fmla="*/ 0 h 4955"/>
                <a:gd name="T6" fmla="*/ 3029 w 3030"/>
                <a:gd name="T7" fmla="*/ 0 h 4955"/>
                <a:gd name="T8" fmla="*/ 3029 w 3030"/>
                <a:gd name="T9" fmla="*/ 4954 h 4955"/>
                <a:gd name="T10" fmla="*/ 1515 w 3030"/>
                <a:gd name="T11" fmla="*/ 4954 h 4955"/>
              </a:gdLst>
              <a:ahLst/>
              <a:cxnLst>
                <a:cxn ang="0">
                  <a:pos x="T0" y="T1"/>
                </a:cxn>
                <a:cxn ang="0">
                  <a:pos x="T2" y="T3"/>
                </a:cxn>
                <a:cxn ang="0">
                  <a:pos x="T4" y="T5"/>
                </a:cxn>
                <a:cxn ang="0">
                  <a:pos x="T6" y="T7"/>
                </a:cxn>
                <a:cxn ang="0">
                  <a:pos x="T8" y="T9"/>
                </a:cxn>
                <a:cxn ang="0">
                  <a:pos x="T10" y="T11"/>
                </a:cxn>
              </a:cxnLst>
              <a:rect l="0" t="0" r="r" b="b"/>
              <a:pathLst>
                <a:path w="3030" h="4955">
                  <a:moveTo>
                    <a:pt x="1515" y="4954"/>
                  </a:moveTo>
                  <a:lnTo>
                    <a:pt x="0" y="4954"/>
                  </a:lnTo>
                  <a:lnTo>
                    <a:pt x="0" y="0"/>
                  </a:lnTo>
                  <a:lnTo>
                    <a:pt x="3029" y="0"/>
                  </a:lnTo>
                  <a:lnTo>
                    <a:pt x="3029" y="4954"/>
                  </a:lnTo>
                  <a:lnTo>
                    <a:pt x="1515" y="495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3600">
                <a:solidFill>
                  <a:srgbClr val="000000"/>
                </a:solidFill>
              </a:endParaRPr>
            </a:p>
          </p:txBody>
        </p:sp>
      </p:grpSp>
      <p:sp>
        <p:nvSpPr>
          <p:cNvPr id="2" name="Title 1"/>
          <p:cNvSpPr>
            <a:spLocks noGrp="1"/>
          </p:cNvSpPr>
          <p:nvPr>
            <p:ph type="title"/>
          </p:nvPr>
        </p:nvSpPr>
        <p:spPr>
          <a:xfrm>
            <a:off x="420624" y="2496312"/>
            <a:ext cx="10515600" cy="1010512"/>
          </a:xfrm>
        </p:spPr>
        <p:txBody>
          <a:bodyPr lIns="0" anchor="ctr">
            <a:normAutofit/>
          </a:bodyPr>
          <a:lstStyle>
            <a:lvl1pPr>
              <a:defRPr sz="4400">
                <a:solidFill>
                  <a:schemeClr val="tx2"/>
                </a:solidFill>
              </a:defRPr>
            </a:lvl1pPr>
          </a:lstStyle>
          <a:p>
            <a:r>
              <a:rPr lang="en-US"/>
              <a:t>Click to edit Master title style</a:t>
            </a:r>
          </a:p>
        </p:txBody>
      </p:sp>
      <p:sp>
        <p:nvSpPr>
          <p:cNvPr id="3" name="Text Placeholder 2"/>
          <p:cNvSpPr>
            <a:spLocks noGrp="1"/>
          </p:cNvSpPr>
          <p:nvPr>
            <p:ph type="body" idx="1"/>
          </p:nvPr>
        </p:nvSpPr>
        <p:spPr>
          <a:xfrm>
            <a:off x="420624" y="5550408"/>
            <a:ext cx="10515600" cy="722968"/>
          </a:xfrm>
        </p:spPr>
        <p:txBody>
          <a:bodyPr lIns="0" anchor="ctr">
            <a:normAutofit/>
          </a:bodyPr>
          <a:lstStyle>
            <a:lvl1pPr marL="0" indent="0">
              <a:buNone/>
              <a:defRPr sz="20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grpSp>
        <p:nvGrpSpPr>
          <p:cNvPr id="6" name="Group 5"/>
          <p:cNvGrpSpPr/>
          <p:nvPr/>
        </p:nvGrpSpPr>
        <p:grpSpPr>
          <a:xfrm>
            <a:off x="10038661" y="308355"/>
            <a:ext cx="1829968" cy="312550"/>
            <a:chOff x="185738" y="2941638"/>
            <a:chExt cx="9740900" cy="1663700"/>
          </a:xfrm>
          <a:solidFill>
            <a:schemeClr val="accent6"/>
          </a:solidFill>
        </p:grpSpPr>
        <p:sp>
          <p:nvSpPr>
            <p:cNvPr id="7" name="Freeform 6"/>
            <p:cNvSpPr>
              <a:spLocks noChangeArrowheads="1"/>
            </p:cNvSpPr>
            <p:nvPr/>
          </p:nvSpPr>
          <p:spPr bwMode="auto">
            <a:xfrm>
              <a:off x="185738" y="2951163"/>
              <a:ext cx="869950" cy="1149350"/>
            </a:xfrm>
            <a:custGeom>
              <a:avLst/>
              <a:gdLst>
                <a:gd name="T0" fmla="*/ 1073 w 2416"/>
                <a:gd name="T1" fmla="*/ 1916 h 3192"/>
                <a:gd name="T2" fmla="*/ 625 w 2416"/>
                <a:gd name="T3" fmla="*/ 3188 h 3192"/>
                <a:gd name="T4" fmla="*/ 0 w 2416"/>
                <a:gd name="T5" fmla="*/ 0 h 3192"/>
                <a:gd name="T6" fmla="*/ 1251 w 2416"/>
                <a:gd name="T7" fmla="*/ 0 h 3192"/>
                <a:gd name="T8" fmla="*/ 1369 w 2416"/>
                <a:gd name="T9" fmla="*/ 3 h 3192"/>
                <a:gd name="T10" fmla="*/ 1485 w 2416"/>
                <a:gd name="T11" fmla="*/ 23 h 3192"/>
                <a:gd name="T12" fmla="*/ 1589 w 2416"/>
                <a:gd name="T13" fmla="*/ 46 h 3192"/>
                <a:gd name="T14" fmla="*/ 1688 w 2416"/>
                <a:gd name="T15" fmla="*/ 79 h 3192"/>
                <a:gd name="T16" fmla="*/ 1780 w 2416"/>
                <a:gd name="T17" fmla="*/ 119 h 3192"/>
                <a:gd name="T18" fmla="*/ 1865 w 2416"/>
                <a:gd name="T19" fmla="*/ 172 h 3192"/>
                <a:gd name="T20" fmla="*/ 1944 w 2416"/>
                <a:gd name="T21" fmla="*/ 228 h 3192"/>
                <a:gd name="T22" fmla="*/ 2013 w 2416"/>
                <a:gd name="T23" fmla="*/ 291 h 3192"/>
                <a:gd name="T24" fmla="*/ 2076 w 2416"/>
                <a:gd name="T25" fmla="*/ 360 h 3192"/>
                <a:gd name="T26" fmla="*/ 2132 w 2416"/>
                <a:gd name="T27" fmla="*/ 434 h 3192"/>
                <a:gd name="T28" fmla="*/ 2181 w 2416"/>
                <a:gd name="T29" fmla="*/ 517 h 3192"/>
                <a:gd name="T30" fmla="*/ 2216 w 2416"/>
                <a:gd name="T31" fmla="*/ 603 h 3192"/>
                <a:gd name="T32" fmla="*/ 2246 w 2416"/>
                <a:gd name="T33" fmla="*/ 692 h 3192"/>
                <a:gd name="T34" fmla="*/ 2268 w 2416"/>
                <a:gd name="T35" fmla="*/ 783 h 3192"/>
                <a:gd name="T36" fmla="*/ 2283 w 2416"/>
                <a:gd name="T37" fmla="*/ 878 h 3192"/>
                <a:gd name="T38" fmla="*/ 2286 w 2416"/>
                <a:gd name="T39" fmla="*/ 977 h 3192"/>
                <a:gd name="T40" fmla="*/ 2283 w 2416"/>
                <a:gd name="T41" fmla="*/ 1059 h 3192"/>
                <a:gd name="T42" fmla="*/ 2261 w 2416"/>
                <a:gd name="T43" fmla="*/ 1210 h 3192"/>
                <a:gd name="T44" fmla="*/ 2212 w 2416"/>
                <a:gd name="T45" fmla="*/ 1347 h 3192"/>
                <a:gd name="T46" fmla="*/ 2150 w 2416"/>
                <a:gd name="T47" fmla="*/ 1469 h 3192"/>
                <a:gd name="T48" fmla="*/ 2068 w 2416"/>
                <a:gd name="T49" fmla="*/ 1572 h 3192"/>
                <a:gd name="T50" fmla="*/ 1976 w 2416"/>
                <a:gd name="T51" fmla="*/ 1661 h 3192"/>
                <a:gd name="T52" fmla="*/ 1873 w 2416"/>
                <a:gd name="T53" fmla="*/ 1735 h 3192"/>
                <a:gd name="T54" fmla="*/ 1760 w 2416"/>
                <a:gd name="T55" fmla="*/ 1792 h 3192"/>
                <a:gd name="T56" fmla="*/ 2415 w 2416"/>
                <a:gd name="T57" fmla="*/ 3191 h 3192"/>
                <a:gd name="T58" fmla="*/ 1695 w 2416"/>
                <a:gd name="T59" fmla="*/ 3188 h 3192"/>
                <a:gd name="T60" fmla="*/ 625 w 2416"/>
                <a:gd name="T61" fmla="*/ 554 h 3192"/>
                <a:gd name="T62" fmla="*/ 1210 w 2416"/>
                <a:gd name="T63" fmla="*/ 1398 h 3192"/>
                <a:gd name="T64" fmla="*/ 1261 w 2416"/>
                <a:gd name="T65" fmla="*/ 1395 h 3192"/>
                <a:gd name="T66" fmla="*/ 1353 w 2416"/>
                <a:gd name="T67" fmla="*/ 1380 h 3192"/>
                <a:gd name="T68" fmla="*/ 1435 w 2416"/>
                <a:gd name="T69" fmla="*/ 1350 h 3192"/>
                <a:gd name="T70" fmla="*/ 1509 w 2416"/>
                <a:gd name="T71" fmla="*/ 1306 h 3192"/>
                <a:gd name="T72" fmla="*/ 1568 w 2416"/>
                <a:gd name="T73" fmla="*/ 1250 h 3192"/>
                <a:gd name="T74" fmla="*/ 1612 w 2416"/>
                <a:gd name="T75" fmla="*/ 1185 h 3192"/>
                <a:gd name="T76" fmla="*/ 1645 w 2416"/>
                <a:gd name="T77" fmla="*/ 1106 h 3192"/>
                <a:gd name="T78" fmla="*/ 1660 w 2416"/>
                <a:gd name="T79" fmla="*/ 1020 h 3192"/>
                <a:gd name="T80" fmla="*/ 1663 w 2416"/>
                <a:gd name="T81" fmla="*/ 976 h 3192"/>
                <a:gd name="T82" fmla="*/ 1652 w 2416"/>
                <a:gd name="T83" fmla="*/ 887 h 3192"/>
                <a:gd name="T84" fmla="*/ 1630 w 2416"/>
                <a:gd name="T85" fmla="*/ 804 h 3192"/>
                <a:gd name="T86" fmla="*/ 1590 w 2416"/>
                <a:gd name="T87" fmla="*/ 735 h 3192"/>
                <a:gd name="T88" fmla="*/ 1538 w 2416"/>
                <a:gd name="T89" fmla="*/ 672 h 3192"/>
                <a:gd name="T90" fmla="*/ 1476 w 2416"/>
                <a:gd name="T91" fmla="*/ 625 h 3192"/>
                <a:gd name="T92" fmla="*/ 1398 w 2416"/>
                <a:gd name="T93" fmla="*/ 588 h 3192"/>
                <a:gd name="T94" fmla="*/ 1309 w 2416"/>
                <a:gd name="T95" fmla="*/ 561 h 3192"/>
                <a:gd name="T96" fmla="*/ 1210 w 2416"/>
                <a:gd name="T97" fmla="*/ 554 h 3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16" h="3192">
                  <a:moveTo>
                    <a:pt x="1695" y="3188"/>
                  </a:moveTo>
                  <a:lnTo>
                    <a:pt x="1073" y="1916"/>
                  </a:lnTo>
                  <a:lnTo>
                    <a:pt x="625" y="1916"/>
                  </a:lnTo>
                  <a:lnTo>
                    <a:pt x="625" y="3188"/>
                  </a:lnTo>
                  <a:lnTo>
                    <a:pt x="0" y="3188"/>
                  </a:lnTo>
                  <a:lnTo>
                    <a:pt x="0" y="0"/>
                  </a:lnTo>
                  <a:lnTo>
                    <a:pt x="1251" y="0"/>
                  </a:lnTo>
                  <a:lnTo>
                    <a:pt x="1251" y="0"/>
                  </a:lnTo>
                  <a:lnTo>
                    <a:pt x="1313" y="0"/>
                  </a:lnTo>
                  <a:lnTo>
                    <a:pt x="1369" y="3"/>
                  </a:lnTo>
                  <a:lnTo>
                    <a:pt x="1429" y="11"/>
                  </a:lnTo>
                  <a:lnTo>
                    <a:pt x="1485" y="23"/>
                  </a:lnTo>
                  <a:lnTo>
                    <a:pt x="1537" y="34"/>
                  </a:lnTo>
                  <a:lnTo>
                    <a:pt x="1589" y="46"/>
                  </a:lnTo>
                  <a:lnTo>
                    <a:pt x="1640" y="61"/>
                  </a:lnTo>
                  <a:lnTo>
                    <a:pt x="1688" y="79"/>
                  </a:lnTo>
                  <a:lnTo>
                    <a:pt x="1735" y="97"/>
                  </a:lnTo>
                  <a:lnTo>
                    <a:pt x="1780" y="119"/>
                  </a:lnTo>
                  <a:lnTo>
                    <a:pt x="1824" y="146"/>
                  </a:lnTo>
                  <a:lnTo>
                    <a:pt x="1865" y="172"/>
                  </a:lnTo>
                  <a:lnTo>
                    <a:pt x="1907" y="199"/>
                  </a:lnTo>
                  <a:lnTo>
                    <a:pt x="1944" y="228"/>
                  </a:lnTo>
                  <a:lnTo>
                    <a:pt x="1981" y="258"/>
                  </a:lnTo>
                  <a:lnTo>
                    <a:pt x="2013" y="291"/>
                  </a:lnTo>
                  <a:lnTo>
                    <a:pt x="2046" y="323"/>
                  </a:lnTo>
                  <a:lnTo>
                    <a:pt x="2076" y="360"/>
                  </a:lnTo>
                  <a:lnTo>
                    <a:pt x="2105" y="397"/>
                  </a:lnTo>
                  <a:lnTo>
                    <a:pt x="2132" y="434"/>
                  </a:lnTo>
                  <a:lnTo>
                    <a:pt x="2154" y="476"/>
                  </a:lnTo>
                  <a:lnTo>
                    <a:pt x="2181" y="517"/>
                  </a:lnTo>
                  <a:lnTo>
                    <a:pt x="2199" y="558"/>
                  </a:lnTo>
                  <a:lnTo>
                    <a:pt x="2216" y="603"/>
                  </a:lnTo>
                  <a:lnTo>
                    <a:pt x="2231" y="647"/>
                  </a:lnTo>
                  <a:lnTo>
                    <a:pt x="2246" y="692"/>
                  </a:lnTo>
                  <a:lnTo>
                    <a:pt x="2261" y="739"/>
                  </a:lnTo>
                  <a:lnTo>
                    <a:pt x="2268" y="783"/>
                  </a:lnTo>
                  <a:lnTo>
                    <a:pt x="2276" y="831"/>
                  </a:lnTo>
                  <a:lnTo>
                    <a:pt x="2283" y="878"/>
                  </a:lnTo>
                  <a:lnTo>
                    <a:pt x="2286" y="930"/>
                  </a:lnTo>
                  <a:lnTo>
                    <a:pt x="2286" y="977"/>
                  </a:lnTo>
                  <a:lnTo>
                    <a:pt x="2286" y="977"/>
                  </a:lnTo>
                  <a:lnTo>
                    <a:pt x="2283" y="1059"/>
                  </a:lnTo>
                  <a:lnTo>
                    <a:pt x="2276" y="1136"/>
                  </a:lnTo>
                  <a:lnTo>
                    <a:pt x="2261" y="1210"/>
                  </a:lnTo>
                  <a:lnTo>
                    <a:pt x="2239" y="1281"/>
                  </a:lnTo>
                  <a:lnTo>
                    <a:pt x="2212" y="1347"/>
                  </a:lnTo>
                  <a:lnTo>
                    <a:pt x="2182" y="1410"/>
                  </a:lnTo>
                  <a:lnTo>
                    <a:pt x="2150" y="1469"/>
                  </a:lnTo>
                  <a:lnTo>
                    <a:pt x="2113" y="1521"/>
                  </a:lnTo>
                  <a:lnTo>
                    <a:pt x="2068" y="1572"/>
                  </a:lnTo>
                  <a:lnTo>
                    <a:pt x="2024" y="1620"/>
                  </a:lnTo>
                  <a:lnTo>
                    <a:pt x="1976" y="1661"/>
                  </a:lnTo>
                  <a:lnTo>
                    <a:pt x="1925" y="1698"/>
                  </a:lnTo>
                  <a:lnTo>
                    <a:pt x="1873" y="1735"/>
                  </a:lnTo>
                  <a:lnTo>
                    <a:pt x="1817" y="1765"/>
                  </a:lnTo>
                  <a:lnTo>
                    <a:pt x="1760" y="1792"/>
                  </a:lnTo>
                  <a:lnTo>
                    <a:pt x="1704" y="1818"/>
                  </a:lnTo>
                  <a:lnTo>
                    <a:pt x="2415" y="3191"/>
                  </a:lnTo>
                  <a:lnTo>
                    <a:pt x="1695" y="3191"/>
                  </a:lnTo>
                  <a:lnTo>
                    <a:pt x="1695" y="3188"/>
                  </a:lnTo>
                  <a:close/>
                  <a:moveTo>
                    <a:pt x="1210" y="554"/>
                  </a:moveTo>
                  <a:lnTo>
                    <a:pt x="625" y="554"/>
                  </a:lnTo>
                  <a:lnTo>
                    <a:pt x="625" y="1398"/>
                  </a:lnTo>
                  <a:lnTo>
                    <a:pt x="1210" y="1398"/>
                  </a:lnTo>
                  <a:lnTo>
                    <a:pt x="1210" y="1398"/>
                  </a:lnTo>
                  <a:lnTo>
                    <a:pt x="1261" y="1395"/>
                  </a:lnTo>
                  <a:lnTo>
                    <a:pt x="1309" y="1392"/>
                  </a:lnTo>
                  <a:lnTo>
                    <a:pt x="1353" y="1380"/>
                  </a:lnTo>
                  <a:lnTo>
                    <a:pt x="1398" y="1368"/>
                  </a:lnTo>
                  <a:lnTo>
                    <a:pt x="1435" y="1350"/>
                  </a:lnTo>
                  <a:lnTo>
                    <a:pt x="1476" y="1328"/>
                  </a:lnTo>
                  <a:lnTo>
                    <a:pt x="1509" y="1306"/>
                  </a:lnTo>
                  <a:lnTo>
                    <a:pt x="1538" y="1279"/>
                  </a:lnTo>
                  <a:lnTo>
                    <a:pt x="1568" y="1250"/>
                  </a:lnTo>
                  <a:lnTo>
                    <a:pt x="1590" y="1217"/>
                  </a:lnTo>
                  <a:lnTo>
                    <a:pt x="1612" y="1185"/>
                  </a:lnTo>
                  <a:lnTo>
                    <a:pt x="1630" y="1148"/>
                  </a:lnTo>
                  <a:lnTo>
                    <a:pt x="1645" y="1106"/>
                  </a:lnTo>
                  <a:lnTo>
                    <a:pt x="1652" y="1065"/>
                  </a:lnTo>
                  <a:lnTo>
                    <a:pt x="1660" y="1020"/>
                  </a:lnTo>
                  <a:lnTo>
                    <a:pt x="1663" y="976"/>
                  </a:lnTo>
                  <a:lnTo>
                    <a:pt x="1663" y="976"/>
                  </a:lnTo>
                  <a:lnTo>
                    <a:pt x="1660" y="932"/>
                  </a:lnTo>
                  <a:lnTo>
                    <a:pt x="1652" y="887"/>
                  </a:lnTo>
                  <a:lnTo>
                    <a:pt x="1645" y="846"/>
                  </a:lnTo>
                  <a:lnTo>
                    <a:pt x="1630" y="804"/>
                  </a:lnTo>
                  <a:lnTo>
                    <a:pt x="1612" y="767"/>
                  </a:lnTo>
                  <a:lnTo>
                    <a:pt x="1590" y="735"/>
                  </a:lnTo>
                  <a:lnTo>
                    <a:pt x="1568" y="702"/>
                  </a:lnTo>
                  <a:lnTo>
                    <a:pt x="1538" y="672"/>
                  </a:lnTo>
                  <a:lnTo>
                    <a:pt x="1509" y="646"/>
                  </a:lnTo>
                  <a:lnTo>
                    <a:pt x="1476" y="625"/>
                  </a:lnTo>
                  <a:lnTo>
                    <a:pt x="1435" y="603"/>
                  </a:lnTo>
                  <a:lnTo>
                    <a:pt x="1398" y="588"/>
                  </a:lnTo>
                  <a:lnTo>
                    <a:pt x="1353" y="573"/>
                  </a:lnTo>
                  <a:lnTo>
                    <a:pt x="1309" y="561"/>
                  </a:lnTo>
                  <a:lnTo>
                    <a:pt x="1261" y="558"/>
                  </a:lnTo>
                  <a:lnTo>
                    <a:pt x="1210" y="55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3600">
                <a:solidFill>
                  <a:srgbClr val="000000"/>
                </a:solidFill>
              </a:endParaRPr>
            </a:p>
          </p:txBody>
        </p:sp>
        <p:sp>
          <p:nvSpPr>
            <p:cNvPr id="8" name="Freeform 7"/>
            <p:cNvSpPr>
              <a:spLocks noChangeArrowheads="1"/>
            </p:cNvSpPr>
            <p:nvPr/>
          </p:nvSpPr>
          <p:spPr bwMode="auto">
            <a:xfrm>
              <a:off x="1333500" y="2951163"/>
              <a:ext cx="223838" cy="1147762"/>
            </a:xfrm>
            <a:custGeom>
              <a:avLst/>
              <a:gdLst>
                <a:gd name="T0" fmla="*/ 0 w 623"/>
                <a:gd name="T1" fmla="*/ 3188 h 3189"/>
                <a:gd name="T2" fmla="*/ 622 w 623"/>
                <a:gd name="T3" fmla="*/ 3188 h 3189"/>
                <a:gd name="T4" fmla="*/ 622 w 623"/>
                <a:gd name="T5" fmla="*/ 0 h 3189"/>
                <a:gd name="T6" fmla="*/ 0 w 623"/>
                <a:gd name="T7" fmla="*/ 0 h 3189"/>
                <a:gd name="T8" fmla="*/ 0 w 623"/>
                <a:gd name="T9" fmla="*/ 3188 h 3189"/>
              </a:gdLst>
              <a:ahLst/>
              <a:cxnLst>
                <a:cxn ang="0">
                  <a:pos x="T0" y="T1"/>
                </a:cxn>
                <a:cxn ang="0">
                  <a:pos x="T2" y="T3"/>
                </a:cxn>
                <a:cxn ang="0">
                  <a:pos x="T4" y="T5"/>
                </a:cxn>
                <a:cxn ang="0">
                  <a:pos x="T6" y="T7"/>
                </a:cxn>
                <a:cxn ang="0">
                  <a:pos x="T8" y="T9"/>
                </a:cxn>
              </a:cxnLst>
              <a:rect l="0" t="0" r="r" b="b"/>
              <a:pathLst>
                <a:path w="623" h="3189">
                  <a:moveTo>
                    <a:pt x="0" y="3188"/>
                  </a:moveTo>
                  <a:lnTo>
                    <a:pt x="622" y="3188"/>
                  </a:lnTo>
                  <a:lnTo>
                    <a:pt x="622" y="0"/>
                  </a:lnTo>
                  <a:lnTo>
                    <a:pt x="0" y="0"/>
                  </a:lnTo>
                  <a:lnTo>
                    <a:pt x="0" y="318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3600">
                <a:solidFill>
                  <a:srgbClr val="000000"/>
                </a:solidFill>
              </a:endParaRPr>
            </a:p>
          </p:txBody>
        </p:sp>
        <p:sp>
          <p:nvSpPr>
            <p:cNvPr id="9" name="Freeform 8"/>
            <p:cNvSpPr>
              <a:spLocks noChangeArrowheads="1"/>
            </p:cNvSpPr>
            <p:nvPr/>
          </p:nvSpPr>
          <p:spPr bwMode="auto">
            <a:xfrm>
              <a:off x="3044825" y="2951163"/>
              <a:ext cx="836613" cy="1147762"/>
            </a:xfrm>
            <a:custGeom>
              <a:avLst/>
              <a:gdLst>
                <a:gd name="T0" fmla="*/ 1702 w 2325"/>
                <a:gd name="T1" fmla="*/ 0 h 3189"/>
                <a:gd name="T2" fmla="*/ 1702 w 2325"/>
                <a:gd name="T3" fmla="*/ 1303 h 3189"/>
                <a:gd name="T4" fmla="*/ 622 w 2325"/>
                <a:gd name="T5" fmla="*/ 1303 h 3189"/>
                <a:gd name="T6" fmla="*/ 622 w 2325"/>
                <a:gd name="T7" fmla="*/ 0 h 3189"/>
                <a:gd name="T8" fmla="*/ 0 w 2325"/>
                <a:gd name="T9" fmla="*/ 0 h 3189"/>
                <a:gd name="T10" fmla="*/ 0 w 2325"/>
                <a:gd name="T11" fmla="*/ 3188 h 3189"/>
                <a:gd name="T12" fmla="*/ 622 w 2325"/>
                <a:gd name="T13" fmla="*/ 3188 h 3189"/>
                <a:gd name="T14" fmla="*/ 622 w 2325"/>
                <a:gd name="T15" fmla="*/ 1854 h 3189"/>
                <a:gd name="T16" fmla="*/ 1702 w 2325"/>
                <a:gd name="T17" fmla="*/ 1854 h 3189"/>
                <a:gd name="T18" fmla="*/ 1702 w 2325"/>
                <a:gd name="T19" fmla="*/ 3188 h 3189"/>
                <a:gd name="T20" fmla="*/ 2324 w 2325"/>
                <a:gd name="T21" fmla="*/ 3188 h 3189"/>
                <a:gd name="T22" fmla="*/ 2324 w 2325"/>
                <a:gd name="T23" fmla="*/ 0 h 3189"/>
                <a:gd name="T24" fmla="*/ 1702 w 2325"/>
                <a:gd name="T25" fmla="*/ 0 h 3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25" h="3189">
                  <a:moveTo>
                    <a:pt x="1702" y="0"/>
                  </a:moveTo>
                  <a:lnTo>
                    <a:pt x="1702" y="1303"/>
                  </a:lnTo>
                  <a:lnTo>
                    <a:pt x="622" y="1303"/>
                  </a:lnTo>
                  <a:lnTo>
                    <a:pt x="622" y="0"/>
                  </a:lnTo>
                  <a:lnTo>
                    <a:pt x="0" y="0"/>
                  </a:lnTo>
                  <a:lnTo>
                    <a:pt x="0" y="3188"/>
                  </a:lnTo>
                  <a:lnTo>
                    <a:pt x="622" y="3188"/>
                  </a:lnTo>
                  <a:lnTo>
                    <a:pt x="622" y="1854"/>
                  </a:lnTo>
                  <a:lnTo>
                    <a:pt x="1702" y="1854"/>
                  </a:lnTo>
                  <a:lnTo>
                    <a:pt x="1702" y="3188"/>
                  </a:lnTo>
                  <a:lnTo>
                    <a:pt x="2324" y="3188"/>
                  </a:lnTo>
                  <a:lnTo>
                    <a:pt x="2324" y="0"/>
                  </a:lnTo>
                  <a:lnTo>
                    <a:pt x="1702"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3600">
                <a:solidFill>
                  <a:srgbClr val="000000"/>
                </a:solidFill>
              </a:endParaRPr>
            </a:p>
          </p:txBody>
        </p:sp>
        <p:sp>
          <p:nvSpPr>
            <p:cNvPr id="10" name="Freeform 9"/>
            <p:cNvSpPr>
              <a:spLocks noChangeArrowheads="1"/>
            </p:cNvSpPr>
            <p:nvPr/>
          </p:nvSpPr>
          <p:spPr bwMode="auto">
            <a:xfrm>
              <a:off x="4159250" y="2951163"/>
              <a:ext cx="825500" cy="1147762"/>
            </a:xfrm>
            <a:custGeom>
              <a:avLst/>
              <a:gdLst>
                <a:gd name="T0" fmla="*/ 0 w 2291"/>
                <a:gd name="T1" fmla="*/ 0 h 3189"/>
                <a:gd name="T2" fmla="*/ 0 w 2291"/>
                <a:gd name="T3" fmla="*/ 554 h 3189"/>
                <a:gd name="T4" fmla="*/ 832 w 2291"/>
                <a:gd name="T5" fmla="*/ 554 h 3189"/>
                <a:gd name="T6" fmla="*/ 832 w 2291"/>
                <a:gd name="T7" fmla="*/ 3188 h 3189"/>
                <a:gd name="T8" fmla="*/ 1458 w 2291"/>
                <a:gd name="T9" fmla="*/ 3188 h 3189"/>
                <a:gd name="T10" fmla="*/ 1458 w 2291"/>
                <a:gd name="T11" fmla="*/ 554 h 3189"/>
                <a:gd name="T12" fmla="*/ 2290 w 2291"/>
                <a:gd name="T13" fmla="*/ 554 h 3189"/>
                <a:gd name="T14" fmla="*/ 2290 w 2291"/>
                <a:gd name="T15" fmla="*/ 0 h 3189"/>
                <a:gd name="T16" fmla="*/ 0 w 2291"/>
                <a:gd name="T17" fmla="*/ 0 h 3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91" h="3189">
                  <a:moveTo>
                    <a:pt x="0" y="0"/>
                  </a:moveTo>
                  <a:lnTo>
                    <a:pt x="0" y="554"/>
                  </a:lnTo>
                  <a:lnTo>
                    <a:pt x="832" y="554"/>
                  </a:lnTo>
                  <a:lnTo>
                    <a:pt x="832" y="3188"/>
                  </a:lnTo>
                  <a:lnTo>
                    <a:pt x="1458" y="3188"/>
                  </a:lnTo>
                  <a:lnTo>
                    <a:pt x="1458" y="554"/>
                  </a:lnTo>
                  <a:lnTo>
                    <a:pt x="2290" y="554"/>
                  </a:lnTo>
                  <a:lnTo>
                    <a:pt x="2290" y="0"/>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3600">
                <a:solidFill>
                  <a:srgbClr val="000000"/>
                </a:solidFill>
              </a:endParaRPr>
            </a:p>
          </p:txBody>
        </p:sp>
        <p:sp>
          <p:nvSpPr>
            <p:cNvPr id="11" name="Freeform 10"/>
            <p:cNvSpPr>
              <a:spLocks noChangeArrowheads="1"/>
            </p:cNvSpPr>
            <p:nvPr/>
          </p:nvSpPr>
          <p:spPr bwMode="auto">
            <a:xfrm>
              <a:off x="5262563" y="2951163"/>
              <a:ext cx="825500" cy="1147762"/>
            </a:xfrm>
            <a:custGeom>
              <a:avLst/>
              <a:gdLst>
                <a:gd name="T0" fmla="*/ 626 w 2294"/>
                <a:gd name="T1" fmla="*/ 1990 h 3189"/>
                <a:gd name="T2" fmla="*/ 0 w 2294"/>
                <a:gd name="T3" fmla="*/ 3188 h 3189"/>
                <a:gd name="T4" fmla="*/ 1240 w 2294"/>
                <a:gd name="T5" fmla="*/ 0 h 3189"/>
                <a:gd name="T6" fmla="*/ 1299 w 2294"/>
                <a:gd name="T7" fmla="*/ 0 h 3189"/>
                <a:gd name="T8" fmla="*/ 1418 w 2294"/>
                <a:gd name="T9" fmla="*/ 11 h 3189"/>
                <a:gd name="T10" fmla="*/ 1530 w 2294"/>
                <a:gd name="T11" fmla="*/ 34 h 3189"/>
                <a:gd name="T12" fmla="*/ 1634 w 2294"/>
                <a:gd name="T13" fmla="*/ 64 h 3189"/>
                <a:gd name="T14" fmla="*/ 1729 w 2294"/>
                <a:gd name="T15" fmla="*/ 100 h 3189"/>
                <a:gd name="T16" fmla="*/ 1818 w 2294"/>
                <a:gd name="T17" fmla="*/ 144 h 3189"/>
                <a:gd name="T18" fmla="*/ 1904 w 2294"/>
                <a:gd name="T19" fmla="*/ 200 h 3189"/>
                <a:gd name="T20" fmla="*/ 1978 w 2294"/>
                <a:gd name="T21" fmla="*/ 262 h 3189"/>
                <a:gd name="T22" fmla="*/ 2047 w 2294"/>
                <a:gd name="T23" fmla="*/ 328 h 3189"/>
                <a:gd name="T24" fmla="*/ 2106 w 2294"/>
                <a:gd name="T25" fmla="*/ 402 h 3189"/>
                <a:gd name="T26" fmla="*/ 2160 w 2294"/>
                <a:gd name="T27" fmla="*/ 480 h 3189"/>
                <a:gd name="T28" fmla="*/ 2204 w 2294"/>
                <a:gd name="T29" fmla="*/ 566 h 3189"/>
                <a:gd name="T30" fmla="*/ 2237 w 2294"/>
                <a:gd name="T31" fmla="*/ 655 h 3189"/>
                <a:gd name="T32" fmla="*/ 2263 w 2294"/>
                <a:gd name="T33" fmla="*/ 746 h 3189"/>
                <a:gd name="T34" fmla="*/ 2283 w 2294"/>
                <a:gd name="T35" fmla="*/ 841 h 3189"/>
                <a:gd name="T36" fmla="*/ 2293 w 2294"/>
                <a:gd name="T37" fmla="*/ 940 h 3189"/>
                <a:gd name="T38" fmla="*/ 2293 w 2294"/>
                <a:gd name="T39" fmla="*/ 992 h 3189"/>
                <a:gd name="T40" fmla="*/ 2290 w 2294"/>
                <a:gd name="T41" fmla="*/ 1091 h 3189"/>
                <a:gd name="T42" fmla="*/ 2275 w 2294"/>
                <a:gd name="T43" fmla="*/ 1191 h 3189"/>
                <a:gd name="T44" fmla="*/ 2251 w 2294"/>
                <a:gd name="T45" fmla="*/ 1282 h 3189"/>
                <a:gd name="T46" fmla="*/ 2222 w 2294"/>
                <a:gd name="T47" fmla="*/ 1374 h 3189"/>
                <a:gd name="T48" fmla="*/ 2182 w 2294"/>
                <a:gd name="T49" fmla="*/ 1460 h 3189"/>
                <a:gd name="T50" fmla="*/ 2133 w 2294"/>
                <a:gd name="T51" fmla="*/ 1541 h 3189"/>
                <a:gd name="T52" fmla="*/ 2077 w 2294"/>
                <a:gd name="T53" fmla="*/ 1620 h 3189"/>
                <a:gd name="T54" fmla="*/ 2015 w 2294"/>
                <a:gd name="T55" fmla="*/ 1689 h 3189"/>
                <a:gd name="T56" fmla="*/ 1941 w 2294"/>
                <a:gd name="T57" fmla="*/ 1755 h 3189"/>
                <a:gd name="T58" fmla="*/ 1862 w 2294"/>
                <a:gd name="T59" fmla="*/ 1811 h 3189"/>
                <a:gd name="T60" fmla="*/ 1773 w 2294"/>
                <a:gd name="T61" fmla="*/ 1864 h 3189"/>
                <a:gd name="T62" fmla="*/ 1681 w 2294"/>
                <a:gd name="T63" fmla="*/ 1904 h 3189"/>
                <a:gd name="T64" fmla="*/ 1582 w 2294"/>
                <a:gd name="T65" fmla="*/ 1940 h 3189"/>
                <a:gd name="T66" fmla="*/ 1474 w 2294"/>
                <a:gd name="T67" fmla="*/ 1963 h 3189"/>
                <a:gd name="T68" fmla="*/ 1359 w 2294"/>
                <a:gd name="T69" fmla="*/ 1978 h 3189"/>
                <a:gd name="T70" fmla="*/ 1240 w 2294"/>
                <a:gd name="T71" fmla="*/ 1990 h 3189"/>
                <a:gd name="T72" fmla="*/ 626 w 2294"/>
                <a:gd name="T73" fmla="*/ 554 h 3189"/>
                <a:gd name="T74" fmla="*/ 1206 w 2294"/>
                <a:gd name="T75" fmla="*/ 1427 h 3189"/>
                <a:gd name="T76" fmla="*/ 1258 w 2294"/>
                <a:gd name="T77" fmla="*/ 1427 h 3189"/>
                <a:gd name="T78" fmla="*/ 1353 w 2294"/>
                <a:gd name="T79" fmla="*/ 1413 h 3189"/>
                <a:gd name="T80" fmla="*/ 1439 w 2294"/>
                <a:gd name="T81" fmla="*/ 1380 h 3189"/>
                <a:gd name="T82" fmla="*/ 1508 w 2294"/>
                <a:gd name="T83" fmla="*/ 1336 h 3189"/>
                <a:gd name="T84" fmla="*/ 1570 w 2294"/>
                <a:gd name="T85" fmla="*/ 1279 h 3189"/>
                <a:gd name="T86" fmla="*/ 1615 w 2294"/>
                <a:gd name="T87" fmla="*/ 1210 h 3189"/>
                <a:gd name="T88" fmla="*/ 1647 w 2294"/>
                <a:gd name="T89" fmla="*/ 1131 h 3189"/>
                <a:gd name="T90" fmla="*/ 1662 w 2294"/>
                <a:gd name="T91" fmla="*/ 1043 h 3189"/>
                <a:gd name="T92" fmla="*/ 1665 w 2294"/>
                <a:gd name="T93" fmla="*/ 995 h 3189"/>
                <a:gd name="T94" fmla="*/ 1659 w 2294"/>
                <a:gd name="T95" fmla="*/ 903 h 3189"/>
                <a:gd name="T96" fmla="*/ 1633 w 2294"/>
                <a:gd name="T97" fmla="*/ 818 h 3189"/>
                <a:gd name="T98" fmla="*/ 1593 w 2294"/>
                <a:gd name="T99" fmla="*/ 744 h 3189"/>
                <a:gd name="T100" fmla="*/ 1541 w 2294"/>
                <a:gd name="T101" fmla="*/ 678 h 3189"/>
                <a:gd name="T102" fmla="*/ 1476 w 2294"/>
                <a:gd name="T103" fmla="*/ 625 h 3189"/>
                <a:gd name="T104" fmla="*/ 1397 w 2294"/>
                <a:gd name="T105" fmla="*/ 590 h 3189"/>
                <a:gd name="T106" fmla="*/ 1305 w 2294"/>
                <a:gd name="T107" fmla="*/ 567 h 3189"/>
                <a:gd name="T108" fmla="*/ 1206 w 2294"/>
                <a:gd name="T109" fmla="*/ 554 h 3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294" h="3189">
                  <a:moveTo>
                    <a:pt x="1240" y="1990"/>
                  </a:moveTo>
                  <a:lnTo>
                    <a:pt x="626" y="1990"/>
                  </a:lnTo>
                  <a:lnTo>
                    <a:pt x="626" y="3188"/>
                  </a:lnTo>
                  <a:lnTo>
                    <a:pt x="0" y="3188"/>
                  </a:lnTo>
                  <a:lnTo>
                    <a:pt x="0" y="0"/>
                  </a:lnTo>
                  <a:lnTo>
                    <a:pt x="1240" y="0"/>
                  </a:lnTo>
                  <a:lnTo>
                    <a:pt x="1240" y="0"/>
                  </a:lnTo>
                  <a:lnTo>
                    <a:pt x="1299" y="0"/>
                  </a:lnTo>
                  <a:lnTo>
                    <a:pt x="1359" y="8"/>
                  </a:lnTo>
                  <a:lnTo>
                    <a:pt x="1418" y="11"/>
                  </a:lnTo>
                  <a:lnTo>
                    <a:pt x="1474" y="23"/>
                  </a:lnTo>
                  <a:lnTo>
                    <a:pt x="1530" y="34"/>
                  </a:lnTo>
                  <a:lnTo>
                    <a:pt x="1582" y="46"/>
                  </a:lnTo>
                  <a:lnTo>
                    <a:pt x="1634" y="64"/>
                  </a:lnTo>
                  <a:lnTo>
                    <a:pt x="1681" y="82"/>
                  </a:lnTo>
                  <a:lnTo>
                    <a:pt x="1729" y="100"/>
                  </a:lnTo>
                  <a:lnTo>
                    <a:pt x="1773" y="122"/>
                  </a:lnTo>
                  <a:lnTo>
                    <a:pt x="1818" y="144"/>
                  </a:lnTo>
                  <a:lnTo>
                    <a:pt x="1862" y="174"/>
                  </a:lnTo>
                  <a:lnTo>
                    <a:pt x="1904" y="200"/>
                  </a:lnTo>
                  <a:lnTo>
                    <a:pt x="1941" y="230"/>
                  </a:lnTo>
                  <a:lnTo>
                    <a:pt x="1978" y="262"/>
                  </a:lnTo>
                  <a:lnTo>
                    <a:pt x="2015" y="295"/>
                  </a:lnTo>
                  <a:lnTo>
                    <a:pt x="2047" y="328"/>
                  </a:lnTo>
                  <a:lnTo>
                    <a:pt x="2077" y="365"/>
                  </a:lnTo>
                  <a:lnTo>
                    <a:pt x="2106" y="402"/>
                  </a:lnTo>
                  <a:lnTo>
                    <a:pt x="2133" y="443"/>
                  </a:lnTo>
                  <a:lnTo>
                    <a:pt x="2160" y="480"/>
                  </a:lnTo>
                  <a:lnTo>
                    <a:pt x="2182" y="524"/>
                  </a:lnTo>
                  <a:lnTo>
                    <a:pt x="2204" y="566"/>
                  </a:lnTo>
                  <a:lnTo>
                    <a:pt x="2222" y="610"/>
                  </a:lnTo>
                  <a:lnTo>
                    <a:pt x="2237" y="655"/>
                  </a:lnTo>
                  <a:lnTo>
                    <a:pt x="2251" y="702"/>
                  </a:lnTo>
                  <a:lnTo>
                    <a:pt x="2263" y="746"/>
                  </a:lnTo>
                  <a:lnTo>
                    <a:pt x="2275" y="794"/>
                  </a:lnTo>
                  <a:lnTo>
                    <a:pt x="2283" y="841"/>
                  </a:lnTo>
                  <a:lnTo>
                    <a:pt x="2290" y="893"/>
                  </a:lnTo>
                  <a:lnTo>
                    <a:pt x="2293" y="940"/>
                  </a:lnTo>
                  <a:lnTo>
                    <a:pt x="2293" y="992"/>
                  </a:lnTo>
                  <a:lnTo>
                    <a:pt x="2293" y="992"/>
                  </a:lnTo>
                  <a:lnTo>
                    <a:pt x="2293" y="1044"/>
                  </a:lnTo>
                  <a:lnTo>
                    <a:pt x="2290" y="1091"/>
                  </a:lnTo>
                  <a:lnTo>
                    <a:pt x="2283" y="1139"/>
                  </a:lnTo>
                  <a:lnTo>
                    <a:pt x="2275" y="1191"/>
                  </a:lnTo>
                  <a:lnTo>
                    <a:pt x="2263" y="1238"/>
                  </a:lnTo>
                  <a:lnTo>
                    <a:pt x="2251" y="1282"/>
                  </a:lnTo>
                  <a:lnTo>
                    <a:pt x="2237" y="1330"/>
                  </a:lnTo>
                  <a:lnTo>
                    <a:pt x="2222" y="1374"/>
                  </a:lnTo>
                  <a:lnTo>
                    <a:pt x="2204" y="1419"/>
                  </a:lnTo>
                  <a:lnTo>
                    <a:pt x="2182" y="1460"/>
                  </a:lnTo>
                  <a:lnTo>
                    <a:pt x="2160" y="1504"/>
                  </a:lnTo>
                  <a:lnTo>
                    <a:pt x="2133" y="1541"/>
                  </a:lnTo>
                  <a:lnTo>
                    <a:pt x="2106" y="1583"/>
                  </a:lnTo>
                  <a:lnTo>
                    <a:pt x="2077" y="1620"/>
                  </a:lnTo>
                  <a:lnTo>
                    <a:pt x="2047" y="1657"/>
                  </a:lnTo>
                  <a:lnTo>
                    <a:pt x="2015" y="1689"/>
                  </a:lnTo>
                  <a:lnTo>
                    <a:pt x="1978" y="1722"/>
                  </a:lnTo>
                  <a:lnTo>
                    <a:pt x="1941" y="1755"/>
                  </a:lnTo>
                  <a:lnTo>
                    <a:pt x="1904" y="1784"/>
                  </a:lnTo>
                  <a:lnTo>
                    <a:pt x="1862" y="1811"/>
                  </a:lnTo>
                  <a:lnTo>
                    <a:pt x="1818" y="1837"/>
                  </a:lnTo>
                  <a:lnTo>
                    <a:pt x="1773" y="1864"/>
                  </a:lnTo>
                  <a:lnTo>
                    <a:pt x="1729" y="1886"/>
                  </a:lnTo>
                  <a:lnTo>
                    <a:pt x="1681" y="1904"/>
                  </a:lnTo>
                  <a:lnTo>
                    <a:pt x="1634" y="1922"/>
                  </a:lnTo>
                  <a:lnTo>
                    <a:pt x="1582" y="1940"/>
                  </a:lnTo>
                  <a:lnTo>
                    <a:pt x="1530" y="1951"/>
                  </a:lnTo>
                  <a:lnTo>
                    <a:pt x="1474" y="1963"/>
                  </a:lnTo>
                  <a:lnTo>
                    <a:pt x="1418" y="1975"/>
                  </a:lnTo>
                  <a:lnTo>
                    <a:pt x="1359" y="1978"/>
                  </a:lnTo>
                  <a:lnTo>
                    <a:pt x="1299" y="1981"/>
                  </a:lnTo>
                  <a:lnTo>
                    <a:pt x="1240" y="1990"/>
                  </a:lnTo>
                  <a:close/>
                  <a:moveTo>
                    <a:pt x="1206" y="554"/>
                  </a:moveTo>
                  <a:lnTo>
                    <a:pt x="626" y="554"/>
                  </a:lnTo>
                  <a:lnTo>
                    <a:pt x="626" y="1427"/>
                  </a:lnTo>
                  <a:lnTo>
                    <a:pt x="1206" y="1427"/>
                  </a:lnTo>
                  <a:lnTo>
                    <a:pt x="1206" y="1427"/>
                  </a:lnTo>
                  <a:lnTo>
                    <a:pt x="1258" y="1427"/>
                  </a:lnTo>
                  <a:lnTo>
                    <a:pt x="1305" y="1420"/>
                  </a:lnTo>
                  <a:lnTo>
                    <a:pt x="1353" y="1413"/>
                  </a:lnTo>
                  <a:lnTo>
                    <a:pt x="1397" y="1398"/>
                  </a:lnTo>
                  <a:lnTo>
                    <a:pt x="1439" y="1380"/>
                  </a:lnTo>
                  <a:lnTo>
                    <a:pt x="1476" y="1362"/>
                  </a:lnTo>
                  <a:lnTo>
                    <a:pt x="1508" y="1336"/>
                  </a:lnTo>
                  <a:lnTo>
                    <a:pt x="1541" y="1309"/>
                  </a:lnTo>
                  <a:lnTo>
                    <a:pt x="1570" y="1279"/>
                  </a:lnTo>
                  <a:lnTo>
                    <a:pt x="1593" y="1247"/>
                  </a:lnTo>
                  <a:lnTo>
                    <a:pt x="1615" y="1210"/>
                  </a:lnTo>
                  <a:lnTo>
                    <a:pt x="1633" y="1173"/>
                  </a:lnTo>
                  <a:lnTo>
                    <a:pt x="1647" y="1131"/>
                  </a:lnTo>
                  <a:lnTo>
                    <a:pt x="1659" y="1087"/>
                  </a:lnTo>
                  <a:lnTo>
                    <a:pt x="1662" y="1043"/>
                  </a:lnTo>
                  <a:lnTo>
                    <a:pt x="1665" y="995"/>
                  </a:lnTo>
                  <a:lnTo>
                    <a:pt x="1665" y="995"/>
                  </a:lnTo>
                  <a:lnTo>
                    <a:pt x="1662" y="948"/>
                  </a:lnTo>
                  <a:lnTo>
                    <a:pt x="1659" y="903"/>
                  </a:lnTo>
                  <a:lnTo>
                    <a:pt x="1647" y="859"/>
                  </a:lnTo>
                  <a:lnTo>
                    <a:pt x="1633" y="818"/>
                  </a:lnTo>
                  <a:lnTo>
                    <a:pt x="1615" y="776"/>
                  </a:lnTo>
                  <a:lnTo>
                    <a:pt x="1593" y="744"/>
                  </a:lnTo>
                  <a:lnTo>
                    <a:pt x="1570" y="711"/>
                  </a:lnTo>
                  <a:lnTo>
                    <a:pt x="1541" y="678"/>
                  </a:lnTo>
                  <a:lnTo>
                    <a:pt x="1508" y="652"/>
                  </a:lnTo>
                  <a:lnTo>
                    <a:pt x="1476" y="625"/>
                  </a:lnTo>
                  <a:lnTo>
                    <a:pt x="1439" y="607"/>
                  </a:lnTo>
                  <a:lnTo>
                    <a:pt x="1397" y="590"/>
                  </a:lnTo>
                  <a:lnTo>
                    <a:pt x="1353" y="575"/>
                  </a:lnTo>
                  <a:lnTo>
                    <a:pt x="1305" y="567"/>
                  </a:lnTo>
                  <a:lnTo>
                    <a:pt x="1258" y="560"/>
                  </a:lnTo>
                  <a:lnTo>
                    <a:pt x="1206" y="55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3600">
                <a:solidFill>
                  <a:srgbClr val="000000"/>
                </a:solidFill>
              </a:endParaRPr>
            </a:p>
          </p:txBody>
        </p:sp>
        <p:sp>
          <p:nvSpPr>
            <p:cNvPr id="12" name="Freeform 11"/>
            <p:cNvSpPr>
              <a:spLocks noChangeArrowheads="1"/>
            </p:cNvSpPr>
            <p:nvPr/>
          </p:nvSpPr>
          <p:spPr bwMode="auto">
            <a:xfrm>
              <a:off x="6291263" y="2941638"/>
              <a:ext cx="847725" cy="1168400"/>
            </a:xfrm>
            <a:custGeom>
              <a:avLst/>
              <a:gdLst>
                <a:gd name="T0" fmla="*/ 1954 w 2355"/>
                <a:gd name="T1" fmla="*/ 2976 h 3245"/>
                <a:gd name="T2" fmla="*/ 1768 w 2355"/>
                <a:gd name="T3" fmla="*/ 3103 h 3245"/>
                <a:gd name="T4" fmla="*/ 1553 w 2355"/>
                <a:gd name="T5" fmla="*/ 3192 h 3245"/>
                <a:gd name="T6" fmla="*/ 1313 w 2355"/>
                <a:gd name="T7" fmla="*/ 3238 h 3245"/>
                <a:gd name="T8" fmla="*/ 1118 w 2355"/>
                <a:gd name="T9" fmla="*/ 3241 h 3245"/>
                <a:gd name="T10" fmla="*/ 868 w 2355"/>
                <a:gd name="T11" fmla="*/ 3207 h 3245"/>
                <a:gd name="T12" fmla="*/ 647 w 2355"/>
                <a:gd name="T13" fmla="*/ 3130 h 3245"/>
                <a:gd name="T14" fmla="*/ 452 w 2355"/>
                <a:gd name="T15" fmla="*/ 3008 h 3245"/>
                <a:gd name="T16" fmla="*/ 318 w 2355"/>
                <a:gd name="T17" fmla="*/ 2893 h 3245"/>
                <a:gd name="T18" fmla="*/ 132 w 2355"/>
                <a:gd name="T19" fmla="*/ 2638 h 3245"/>
                <a:gd name="T20" fmla="*/ 38 w 2355"/>
                <a:gd name="T21" fmla="*/ 2342 h 3245"/>
                <a:gd name="T22" fmla="*/ 4 w 2355"/>
                <a:gd name="T23" fmla="*/ 2010 h 3245"/>
                <a:gd name="T24" fmla="*/ 0 w 2355"/>
                <a:gd name="T25" fmla="*/ 1421 h 3245"/>
                <a:gd name="T26" fmla="*/ 25 w 2355"/>
                <a:gd name="T27" fmla="*/ 980 h 3245"/>
                <a:gd name="T28" fmla="*/ 101 w 2355"/>
                <a:gd name="T29" fmla="*/ 676 h 3245"/>
                <a:gd name="T30" fmla="*/ 261 w 2355"/>
                <a:gd name="T31" fmla="*/ 410 h 3245"/>
                <a:gd name="T32" fmla="*/ 403 w 2355"/>
                <a:gd name="T33" fmla="*/ 269 h 3245"/>
                <a:gd name="T34" fmla="*/ 594 w 2355"/>
                <a:gd name="T35" fmla="*/ 140 h 3245"/>
                <a:gd name="T36" fmla="*/ 810 w 2355"/>
                <a:gd name="T37" fmla="*/ 52 h 3245"/>
                <a:gd name="T38" fmla="*/ 1050 w 2355"/>
                <a:gd name="T39" fmla="*/ 3 h 3245"/>
                <a:gd name="T40" fmla="*/ 1250 w 2355"/>
                <a:gd name="T41" fmla="*/ 0 h 3245"/>
                <a:gd name="T42" fmla="*/ 1495 w 2355"/>
                <a:gd name="T43" fmla="*/ 37 h 3245"/>
                <a:gd name="T44" fmla="*/ 1714 w 2355"/>
                <a:gd name="T45" fmla="*/ 114 h 3245"/>
                <a:gd name="T46" fmla="*/ 1908 w 2355"/>
                <a:gd name="T47" fmla="*/ 232 h 3245"/>
                <a:gd name="T48" fmla="*/ 2039 w 2355"/>
                <a:gd name="T49" fmla="*/ 348 h 3245"/>
                <a:gd name="T50" fmla="*/ 2222 w 2355"/>
                <a:gd name="T51" fmla="*/ 605 h 3245"/>
                <a:gd name="T52" fmla="*/ 2317 w 2355"/>
                <a:gd name="T53" fmla="*/ 898 h 3245"/>
                <a:gd name="T54" fmla="*/ 2351 w 2355"/>
                <a:gd name="T55" fmla="*/ 1236 h 3245"/>
                <a:gd name="T56" fmla="*/ 2354 w 2355"/>
                <a:gd name="T57" fmla="*/ 1821 h 3245"/>
                <a:gd name="T58" fmla="*/ 2329 w 2355"/>
                <a:gd name="T59" fmla="*/ 2266 h 3245"/>
                <a:gd name="T60" fmla="*/ 2255 w 2355"/>
                <a:gd name="T61" fmla="*/ 2567 h 3245"/>
                <a:gd name="T62" fmla="*/ 2098 w 2355"/>
                <a:gd name="T63" fmla="*/ 2833 h 3245"/>
                <a:gd name="T64" fmla="*/ 1544 w 2355"/>
                <a:gd name="T65" fmla="*/ 688 h 3245"/>
                <a:gd name="T66" fmla="*/ 1359 w 2355"/>
                <a:gd name="T67" fmla="*/ 582 h 3245"/>
                <a:gd name="T68" fmla="*/ 1181 w 2355"/>
                <a:gd name="T69" fmla="*/ 556 h 3245"/>
                <a:gd name="T70" fmla="*/ 949 w 2355"/>
                <a:gd name="T71" fmla="*/ 604 h 3245"/>
                <a:gd name="T72" fmla="*/ 780 w 2355"/>
                <a:gd name="T73" fmla="*/ 725 h 3245"/>
                <a:gd name="T74" fmla="*/ 722 w 2355"/>
                <a:gd name="T75" fmla="*/ 808 h 3245"/>
                <a:gd name="T76" fmla="*/ 666 w 2355"/>
                <a:gd name="T77" fmla="*/ 949 h 3245"/>
                <a:gd name="T78" fmla="*/ 629 w 2355"/>
                <a:gd name="T79" fmla="*/ 1413 h 3245"/>
                <a:gd name="T80" fmla="*/ 632 w 2355"/>
                <a:gd name="T81" fmla="*/ 2001 h 3245"/>
                <a:gd name="T82" fmla="*/ 678 w 2355"/>
                <a:gd name="T83" fmla="*/ 2336 h 3245"/>
                <a:gd name="T84" fmla="*/ 740 w 2355"/>
                <a:gd name="T85" fmla="*/ 2462 h 3245"/>
                <a:gd name="T86" fmla="*/ 813 w 2355"/>
                <a:gd name="T87" fmla="*/ 2551 h 3245"/>
                <a:gd name="T88" fmla="*/ 1001 w 2355"/>
                <a:gd name="T89" fmla="*/ 2657 h 3245"/>
                <a:gd name="T90" fmla="*/ 1181 w 2355"/>
                <a:gd name="T91" fmla="*/ 2684 h 3245"/>
                <a:gd name="T92" fmla="*/ 1411 w 2355"/>
                <a:gd name="T93" fmla="*/ 2640 h 3245"/>
                <a:gd name="T94" fmla="*/ 1581 w 2355"/>
                <a:gd name="T95" fmla="*/ 2514 h 3245"/>
                <a:gd name="T96" fmla="*/ 1639 w 2355"/>
                <a:gd name="T97" fmla="*/ 2435 h 3245"/>
                <a:gd name="T98" fmla="*/ 1692 w 2355"/>
                <a:gd name="T99" fmla="*/ 2293 h 3245"/>
                <a:gd name="T100" fmla="*/ 1734 w 2355"/>
                <a:gd name="T101" fmla="*/ 1831 h 3245"/>
                <a:gd name="T102" fmla="*/ 1731 w 2355"/>
                <a:gd name="T103" fmla="*/ 1243 h 3245"/>
                <a:gd name="T104" fmla="*/ 1680 w 2355"/>
                <a:gd name="T105" fmla="*/ 907 h 3245"/>
                <a:gd name="T106" fmla="*/ 1621 w 2355"/>
                <a:gd name="T107" fmla="*/ 778 h 3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355" h="3245">
                  <a:moveTo>
                    <a:pt x="2040" y="2893"/>
                  </a:moveTo>
                  <a:lnTo>
                    <a:pt x="2040" y="2893"/>
                  </a:lnTo>
                  <a:lnTo>
                    <a:pt x="1999" y="2934"/>
                  </a:lnTo>
                  <a:lnTo>
                    <a:pt x="1954" y="2976"/>
                  </a:lnTo>
                  <a:lnTo>
                    <a:pt x="1910" y="3008"/>
                  </a:lnTo>
                  <a:lnTo>
                    <a:pt x="1862" y="3041"/>
                  </a:lnTo>
                  <a:lnTo>
                    <a:pt x="1815" y="3073"/>
                  </a:lnTo>
                  <a:lnTo>
                    <a:pt x="1768" y="3103"/>
                  </a:lnTo>
                  <a:lnTo>
                    <a:pt x="1716" y="3130"/>
                  </a:lnTo>
                  <a:lnTo>
                    <a:pt x="1664" y="3152"/>
                  </a:lnTo>
                  <a:lnTo>
                    <a:pt x="1612" y="3174"/>
                  </a:lnTo>
                  <a:lnTo>
                    <a:pt x="1553" y="3192"/>
                  </a:lnTo>
                  <a:lnTo>
                    <a:pt x="1497" y="3207"/>
                  </a:lnTo>
                  <a:lnTo>
                    <a:pt x="1438" y="3218"/>
                  </a:lnTo>
                  <a:lnTo>
                    <a:pt x="1375" y="3230"/>
                  </a:lnTo>
                  <a:lnTo>
                    <a:pt x="1313" y="3238"/>
                  </a:lnTo>
                  <a:lnTo>
                    <a:pt x="1251" y="3241"/>
                  </a:lnTo>
                  <a:lnTo>
                    <a:pt x="1184" y="3244"/>
                  </a:lnTo>
                  <a:lnTo>
                    <a:pt x="1184" y="3244"/>
                  </a:lnTo>
                  <a:lnTo>
                    <a:pt x="1118" y="3241"/>
                  </a:lnTo>
                  <a:lnTo>
                    <a:pt x="1051" y="3238"/>
                  </a:lnTo>
                  <a:lnTo>
                    <a:pt x="989" y="3230"/>
                  </a:lnTo>
                  <a:lnTo>
                    <a:pt x="927" y="3218"/>
                  </a:lnTo>
                  <a:lnTo>
                    <a:pt x="868" y="3207"/>
                  </a:lnTo>
                  <a:lnTo>
                    <a:pt x="811" y="3192"/>
                  </a:lnTo>
                  <a:lnTo>
                    <a:pt x="755" y="3174"/>
                  </a:lnTo>
                  <a:lnTo>
                    <a:pt x="699" y="3152"/>
                  </a:lnTo>
                  <a:lnTo>
                    <a:pt x="647" y="3130"/>
                  </a:lnTo>
                  <a:lnTo>
                    <a:pt x="595" y="3103"/>
                  </a:lnTo>
                  <a:lnTo>
                    <a:pt x="543" y="3073"/>
                  </a:lnTo>
                  <a:lnTo>
                    <a:pt x="496" y="3041"/>
                  </a:lnTo>
                  <a:lnTo>
                    <a:pt x="452" y="3008"/>
                  </a:lnTo>
                  <a:lnTo>
                    <a:pt x="404" y="2976"/>
                  </a:lnTo>
                  <a:lnTo>
                    <a:pt x="363" y="2934"/>
                  </a:lnTo>
                  <a:lnTo>
                    <a:pt x="318" y="2893"/>
                  </a:lnTo>
                  <a:lnTo>
                    <a:pt x="318" y="2893"/>
                  </a:lnTo>
                  <a:lnTo>
                    <a:pt x="262" y="2833"/>
                  </a:lnTo>
                  <a:lnTo>
                    <a:pt x="210" y="2767"/>
                  </a:lnTo>
                  <a:lnTo>
                    <a:pt x="169" y="2705"/>
                  </a:lnTo>
                  <a:lnTo>
                    <a:pt x="132" y="2638"/>
                  </a:lnTo>
                  <a:lnTo>
                    <a:pt x="102" y="2567"/>
                  </a:lnTo>
                  <a:lnTo>
                    <a:pt x="75" y="2493"/>
                  </a:lnTo>
                  <a:lnTo>
                    <a:pt x="53" y="2419"/>
                  </a:lnTo>
                  <a:lnTo>
                    <a:pt x="38" y="2342"/>
                  </a:lnTo>
                  <a:lnTo>
                    <a:pt x="27" y="2266"/>
                  </a:lnTo>
                  <a:lnTo>
                    <a:pt x="15" y="2185"/>
                  </a:lnTo>
                  <a:lnTo>
                    <a:pt x="7" y="2096"/>
                  </a:lnTo>
                  <a:lnTo>
                    <a:pt x="4" y="2010"/>
                  </a:lnTo>
                  <a:lnTo>
                    <a:pt x="0" y="1821"/>
                  </a:lnTo>
                  <a:lnTo>
                    <a:pt x="0" y="1621"/>
                  </a:lnTo>
                  <a:lnTo>
                    <a:pt x="0" y="1621"/>
                  </a:lnTo>
                  <a:lnTo>
                    <a:pt x="0" y="1421"/>
                  </a:lnTo>
                  <a:lnTo>
                    <a:pt x="3" y="1236"/>
                  </a:lnTo>
                  <a:lnTo>
                    <a:pt x="6" y="1147"/>
                  </a:lnTo>
                  <a:lnTo>
                    <a:pt x="13" y="1061"/>
                  </a:lnTo>
                  <a:lnTo>
                    <a:pt x="25" y="980"/>
                  </a:lnTo>
                  <a:lnTo>
                    <a:pt x="37" y="898"/>
                  </a:lnTo>
                  <a:lnTo>
                    <a:pt x="52" y="821"/>
                  </a:lnTo>
                  <a:lnTo>
                    <a:pt x="74" y="747"/>
                  </a:lnTo>
                  <a:lnTo>
                    <a:pt x="101" y="676"/>
                  </a:lnTo>
                  <a:lnTo>
                    <a:pt x="130" y="605"/>
                  </a:lnTo>
                  <a:lnTo>
                    <a:pt x="167" y="539"/>
                  </a:lnTo>
                  <a:lnTo>
                    <a:pt x="209" y="472"/>
                  </a:lnTo>
                  <a:lnTo>
                    <a:pt x="261" y="410"/>
                  </a:lnTo>
                  <a:lnTo>
                    <a:pt x="317" y="348"/>
                  </a:lnTo>
                  <a:lnTo>
                    <a:pt x="317" y="348"/>
                  </a:lnTo>
                  <a:lnTo>
                    <a:pt x="361" y="306"/>
                  </a:lnTo>
                  <a:lnTo>
                    <a:pt x="403" y="269"/>
                  </a:lnTo>
                  <a:lnTo>
                    <a:pt x="450" y="232"/>
                  </a:lnTo>
                  <a:lnTo>
                    <a:pt x="494" y="200"/>
                  </a:lnTo>
                  <a:lnTo>
                    <a:pt x="542" y="170"/>
                  </a:lnTo>
                  <a:lnTo>
                    <a:pt x="594" y="140"/>
                  </a:lnTo>
                  <a:lnTo>
                    <a:pt x="645" y="114"/>
                  </a:lnTo>
                  <a:lnTo>
                    <a:pt x="697" y="87"/>
                  </a:lnTo>
                  <a:lnTo>
                    <a:pt x="754" y="69"/>
                  </a:lnTo>
                  <a:lnTo>
                    <a:pt x="810" y="52"/>
                  </a:lnTo>
                  <a:lnTo>
                    <a:pt x="866" y="37"/>
                  </a:lnTo>
                  <a:lnTo>
                    <a:pt x="925" y="22"/>
                  </a:lnTo>
                  <a:lnTo>
                    <a:pt x="987" y="10"/>
                  </a:lnTo>
                  <a:lnTo>
                    <a:pt x="1050" y="3"/>
                  </a:lnTo>
                  <a:lnTo>
                    <a:pt x="1116" y="0"/>
                  </a:lnTo>
                  <a:lnTo>
                    <a:pt x="1183" y="0"/>
                  </a:lnTo>
                  <a:lnTo>
                    <a:pt x="1183" y="0"/>
                  </a:lnTo>
                  <a:lnTo>
                    <a:pt x="1250" y="0"/>
                  </a:lnTo>
                  <a:lnTo>
                    <a:pt x="1312" y="3"/>
                  </a:lnTo>
                  <a:lnTo>
                    <a:pt x="1374" y="10"/>
                  </a:lnTo>
                  <a:lnTo>
                    <a:pt x="1436" y="22"/>
                  </a:lnTo>
                  <a:lnTo>
                    <a:pt x="1495" y="37"/>
                  </a:lnTo>
                  <a:lnTo>
                    <a:pt x="1552" y="52"/>
                  </a:lnTo>
                  <a:lnTo>
                    <a:pt x="1611" y="69"/>
                  </a:lnTo>
                  <a:lnTo>
                    <a:pt x="1663" y="87"/>
                  </a:lnTo>
                  <a:lnTo>
                    <a:pt x="1714" y="114"/>
                  </a:lnTo>
                  <a:lnTo>
                    <a:pt x="1766" y="140"/>
                  </a:lnTo>
                  <a:lnTo>
                    <a:pt x="1814" y="170"/>
                  </a:lnTo>
                  <a:lnTo>
                    <a:pt x="1861" y="200"/>
                  </a:lnTo>
                  <a:lnTo>
                    <a:pt x="1908" y="232"/>
                  </a:lnTo>
                  <a:lnTo>
                    <a:pt x="1953" y="269"/>
                  </a:lnTo>
                  <a:lnTo>
                    <a:pt x="1997" y="306"/>
                  </a:lnTo>
                  <a:lnTo>
                    <a:pt x="2039" y="348"/>
                  </a:lnTo>
                  <a:lnTo>
                    <a:pt x="2039" y="348"/>
                  </a:lnTo>
                  <a:lnTo>
                    <a:pt x="2098" y="410"/>
                  </a:lnTo>
                  <a:lnTo>
                    <a:pt x="2145" y="472"/>
                  </a:lnTo>
                  <a:lnTo>
                    <a:pt x="2190" y="539"/>
                  </a:lnTo>
                  <a:lnTo>
                    <a:pt x="2222" y="605"/>
                  </a:lnTo>
                  <a:lnTo>
                    <a:pt x="2255" y="676"/>
                  </a:lnTo>
                  <a:lnTo>
                    <a:pt x="2281" y="747"/>
                  </a:lnTo>
                  <a:lnTo>
                    <a:pt x="2299" y="821"/>
                  </a:lnTo>
                  <a:lnTo>
                    <a:pt x="2317" y="898"/>
                  </a:lnTo>
                  <a:lnTo>
                    <a:pt x="2329" y="980"/>
                  </a:lnTo>
                  <a:lnTo>
                    <a:pt x="2341" y="1061"/>
                  </a:lnTo>
                  <a:lnTo>
                    <a:pt x="2348" y="1147"/>
                  </a:lnTo>
                  <a:lnTo>
                    <a:pt x="2351" y="1236"/>
                  </a:lnTo>
                  <a:lnTo>
                    <a:pt x="2354" y="1421"/>
                  </a:lnTo>
                  <a:lnTo>
                    <a:pt x="2354" y="1621"/>
                  </a:lnTo>
                  <a:lnTo>
                    <a:pt x="2354" y="1621"/>
                  </a:lnTo>
                  <a:lnTo>
                    <a:pt x="2354" y="1821"/>
                  </a:lnTo>
                  <a:lnTo>
                    <a:pt x="2351" y="2010"/>
                  </a:lnTo>
                  <a:lnTo>
                    <a:pt x="2348" y="2096"/>
                  </a:lnTo>
                  <a:lnTo>
                    <a:pt x="2341" y="2185"/>
                  </a:lnTo>
                  <a:lnTo>
                    <a:pt x="2329" y="2266"/>
                  </a:lnTo>
                  <a:lnTo>
                    <a:pt x="2317" y="2342"/>
                  </a:lnTo>
                  <a:lnTo>
                    <a:pt x="2299" y="2419"/>
                  </a:lnTo>
                  <a:lnTo>
                    <a:pt x="2281" y="2493"/>
                  </a:lnTo>
                  <a:lnTo>
                    <a:pt x="2255" y="2567"/>
                  </a:lnTo>
                  <a:lnTo>
                    <a:pt x="2222" y="2638"/>
                  </a:lnTo>
                  <a:lnTo>
                    <a:pt x="2190" y="2705"/>
                  </a:lnTo>
                  <a:lnTo>
                    <a:pt x="2145" y="2767"/>
                  </a:lnTo>
                  <a:lnTo>
                    <a:pt x="2098" y="2833"/>
                  </a:lnTo>
                  <a:lnTo>
                    <a:pt x="2040" y="2893"/>
                  </a:lnTo>
                  <a:close/>
                  <a:moveTo>
                    <a:pt x="1581" y="725"/>
                  </a:moveTo>
                  <a:lnTo>
                    <a:pt x="1581" y="725"/>
                  </a:lnTo>
                  <a:lnTo>
                    <a:pt x="1544" y="688"/>
                  </a:lnTo>
                  <a:lnTo>
                    <a:pt x="1503" y="656"/>
                  </a:lnTo>
                  <a:lnTo>
                    <a:pt x="1458" y="626"/>
                  </a:lnTo>
                  <a:lnTo>
                    <a:pt x="1411" y="604"/>
                  </a:lnTo>
                  <a:lnTo>
                    <a:pt x="1359" y="582"/>
                  </a:lnTo>
                  <a:lnTo>
                    <a:pt x="1303" y="567"/>
                  </a:lnTo>
                  <a:lnTo>
                    <a:pt x="1244" y="559"/>
                  </a:lnTo>
                  <a:lnTo>
                    <a:pt x="1181" y="556"/>
                  </a:lnTo>
                  <a:lnTo>
                    <a:pt x="1181" y="556"/>
                  </a:lnTo>
                  <a:lnTo>
                    <a:pt x="1119" y="559"/>
                  </a:lnTo>
                  <a:lnTo>
                    <a:pt x="1060" y="567"/>
                  </a:lnTo>
                  <a:lnTo>
                    <a:pt x="1001" y="582"/>
                  </a:lnTo>
                  <a:lnTo>
                    <a:pt x="949" y="604"/>
                  </a:lnTo>
                  <a:lnTo>
                    <a:pt x="902" y="626"/>
                  </a:lnTo>
                  <a:lnTo>
                    <a:pt x="857" y="656"/>
                  </a:lnTo>
                  <a:lnTo>
                    <a:pt x="813" y="688"/>
                  </a:lnTo>
                  <a:lnTo>
                    <a:pt x="780" y="725"/>
                  </a:lnTo>
                  <a:lnTo>
                    <a:pt x="780" y="725"/>
                  </a:lnTo>
                  <a:lnTo>
                    <a:pt x="758" y="752"/>
                  </a:lnTo>
                  <a:lnTo>
                    <a:pt x="740" y="778"/>
                  </a:lnTo>
                  <a:lnTo>
                    <a:pt x="722" y="808"/>
                  </a:lnTo>
                  <a:lnTo>
                    <a:pt x="708" y="838"/>
                  </a:lnTo>
                  <a:lnTo>
                    <a:pt x="693" y="870"/>
                  </a:lnTo>
                  <a:lnTo>
                    <a:pt x="678" y="907"/>
                  </a:lnTo>
                  <a:lnTo>
                    <a:pt x="666" y="949"/>
                  </a:lnTo>
                  <a:lnTo>
                    <a:pt x="659" y="996"/>
                  </a:lnTo>
                  <a:lnTo>
                    <a:pt x="644" y="1103"/>
                  </a:lnTo>
                  <a:lnTo>
                    <a:pt x="632" y="1243"/>
                  </a:lnTo>
                  <a:lnTo>
                    <a:pt x="629" y="1413"/>
                  </a:lnTo>
                  <a:lnTo>
                    <a:pt x="629" y="1621"/>
                  </a:lnTo>
                  <a:lnTo>
                    <a:pt x="629" y="1621"/>
                  </a:lnTo>
                  <a:lnTo>
                    <a:pt x="629" y="1831"/>
                  </a:lnTo>
                  <a:lnTo>
                    <a:pt x="632" y="2001"/>
                  </a:lnTo>
                  <a:lnTo>
                    <a:pt x="644" y="2137"/>
                  </a:lnTo>
                  <a:lnTo>
                    <a:pt x="659" y="2248"/>
                  </a:lnTo>
                  <a:lnTo>
                    <a:pt x="666" y="2293"/>
                  </a:lnTo>
                  <a:lnTo>
                    <a:pt x="678" y="2336"/>
                  </a:lnTo>
                  <a:lnTo>
                    <a:pt x="693" y="2373"/>
                  </a:lnTo>
                  <a:lnTo>
                    <a:pt x="708" y="2406"/>
                  </a:lnTo>
                  <a:lnTo>
                    <a:pt x="722" y="2435"/>
                  </a:lnTo>
                  <a:lnTo>
                    <a:pt x="740" y="2462"/>
                  </a:lnTo>
                  <a:lnTo>
                    <a:pt x="758" y="2492"/>
                  </a:lnTo>
                  <a:lnTo>
                    <a:pt x="780" y="2514"/>
                  </a:lnTo>
                  <a:lnTo>
                    <a:pt x="780" y="2514"/>
                  </a:lnTo>
                  <a:lnTo>
                    <a:pt x="813" y="2551"/>
                  </a:lnTo>
                  <a:lnTo>
                    <a:pt x="857" y="2583"/>
                  </a:lnTo>
                  <a:lnTo>
                    <a:pt x="902" y="2613"/>
                  </a:lnTo>
                  <a:lnTo>
                    <a:pt x="949" y="2640"/>
                  </a:lnTo>
                  <a:lnTo>
                    <a:pt x="1001" y="2657"/>
                  </a:lnTo>
                  <a:lnTo>
                    <a:pt x="1060" y="2672"/>
                  </a:lnTo>
                  <a:lnTo>
                    <a:pt x="1119" y="2684"/>
                  </a:lnTo>
                  <a:lnTo>
                    <a:pt x="1181" y="2684"/>
                  </a:lnTo>
                  <a:lnTo>
                    <a:pt x="1181" y="2684"/>
                  </a:lnTo>
                  <a:lnTo>
                    <a:pt x="1244" y="2684"/>
                  </a:lnTo>
                  <a:lnTo>
                    <a:pt x="1303" y="2672"/>
                  </a:lnTo>
                  <a:lnTo>
                    <a:pt x="1359" y="2657"/>
                  </a:lnTo>
                  <a:lnTo>
                    <a:pt x="1411" y="2640"/>
                  </a:lnTo>
                  <a:lnTo>
                    <a:pt x="1458" y="2613"/>
                  </a:lnTo>
                  <a:lnTo>
                    <a:pt x="1503" y="2583"/>
                  </a:lnTo>
                  <a:lnTo>
                    <a:pt x="1544" y="2551"/>
                  </a:lnTo>
                  <a:lnTo>
                    <a:pt x="1581" y="2514"/>
                  </a:lnTo>
                  <a:lnTo>
                    <a:pt x="1581" y="2514"/>
                  </a:lnTo>
                  <a:lnTo>
                    <a:pt x="1599" y="2492"/>
                  </a:lnTo>
                  <a:lnTo>
                    <a:pt x="1621" y="2462"/>
                  </a:lnTo>
                  <a:lnTo>
                    <a:pt x="1639" y="2435"/>
                  </a:lnTo>
                  <a:lnTo>
                    <a:pt x="1654" y="2406"/>
                  </a:lnTo>
                  <a:lnTo>
                    <a:pt x="1668" y="2373"/>
                  </a:lnTo>
                  <a:lnTo>
                    <a:pt x="1680" y="2336"/>
                  </a:lnTo>
                  <a:lnTo>
                    <a:pt x="1692" y="2293"/>
                  </a:lnTo>
                  <a:lnTo>
                    <a:pt x="1704" y="2248"/>
                  </a:lnTo>
                  <a:lnTo>
                    <a:pt x="1719" y="2137"/>
                  </a:lnTo>
                  <a:lnTo>
                    <a:pt x="1731" y="2001"/>
                  </a:lnTo>
                  <a:lnTo>
                    <a:pt x="1734" y="1831"/>
                  </a:lnTo>
                  <a:lnTo>
                    <a:pt x="1737" y="1621"/>
                  </a:lnTo>
                  <a:lnTo>
                    <a:pt x="1737" y="1621"/>
                  </a:lnTo>
                  <a:lnTo>
                    <a:pt x="1734" y="1413"/>
                  </a:lnTo>
                  <a:lnTo>
                    <a:pt x="1731" y="1243"/>
                  </a:lnTo>
                  <a:lnTo>
                    <a:pt x="1719" y="1103"/>
                  </a:lnTo>
                  <a:lnTo>
                    <a:pt x="1704" y="996"/>
                  </a:lnTo>
                  <a:lnTo>
                    <a:pt x="1692" y="949"/>
                  </a:lnTo>
                  <a:lnTo>
                    <a:pt x="1680" y="907"/>
                  </a:lnTo>
                  <a:lnTo>
                    <a:pt x="1668" y="870"/>
                  </a:lnTo>
                  <a:lnTo>
                    <a:pt x="1654" y="838"/>
                  </a:lnTo>
                  <a:lnTo>
                    <a:pt x="1639" y="808"/>
                  </a:lnTo>
                  <a:lnTo>
                    <a:pt x="1621" y="778"/>
                  </a:lnTo>
                  <a:lnTo>
                    <a:pt x="1599" y="752"/>
                  </a:lnTo>
                  <a:lnTo>
                    <a:pt x="1581" y="725"/>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3600">
                <a:solidFill>
                  <a:srgbClr val="000000"/>
                </a:solidFill>
              </a:endParaRPr>
            </a:p>
          </p:txBody>
        </p:sp>
        <p:sp>
          <p:nvSpPr>
            <p:cNvPr id="13" name="Freeform 12"/>
            <p:cNvSpPr>
              <a:spLocks noChangeArrowheads="1"/>
            </p:cNvSpPr>
            <p:nvPr/>
          </p:nvSpPr>
          <p:spPr bwMode="auto">
            <a:xfrm>
              <a:off x="7402513" y="2951163"/>
              <a:ext cx="225425" cy="1147762"/>
            </a:xfrm>
            <a:custGeom>
              <a:avLst/>
              <a:gdLst>
                <a:gd name="T0" fmla="*/ 0 w 627"/>
                <a:gd name="T1" fmla="*/ 3188 h 3189"/>
                <a:gd name="T2" fmla="*/ 626 w 627"/>
                <a:gd name="T3" fmla="*/ 3188 h 3189"/>
                <a:gd name="T4" fmla="*/ 626 w 627"/>
                <a:gd name="T5" fmla="*/ 0 h 3189"/>
                <a:gd name="T6" fmla="*/ 0 w 627"/>
                <a:gd name="T7" fmla="*/ 0 h 3189"/>
                <a:gd name="T8" fmla="*/ 0 w 627"/>
                <a:gd name="T9" fmla="*/ 3188 h 3189"/>
              </a:gdLst>
              <a:ahLst/>
              <a:cxnLst>
                <a:cxn ang="0">
                  <a:pos x="T0" y="T1"/>
                </a:cxn>
                <a:cxn ang="0">
                  <a:pos x="T2" y="T3"/>
                </a:cxn>
                <a:cxn ang="0">
                  <a:pos x="T4" y="T5"/>
                </a:cxn>
                <a:cxn ang="0">
                  <a:pos x="T6" y="T7"/>
                </a:cxn>
                <a:cxn ang="0">
                  <a:pos x="T8" y="T9"/>
                </a:cxn>
              </a:cxnLst>
              <a:rect l="0" t="0" r="r" b="b"/>
              <a:pathLst>
                <a:path w="627" h="3189">
                  <a:moveTo>
                    <a:pt x="0" y="3188"/>
                  </a:moveTo>
                  <a:lnTo>
                    <a:pt x="626" y="3188"/>
                  </a:lnTo>
                  <a:lnTo>
                    <a:pt x="626" y="0"/>
                  </a:lnTo>
                  <a:lnTo>
                    <a:pt x="0" y="0"/>
                  </a:lnTo>
                  <a:lnTo>
                    <a:pt x="0" y="318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3600">
                <a:solidFill>
                  <a:srgbClr val="000000"/>
                </a:solidFill>
              </a:endParaRPr>
            </a:p>
          </p:txBody>
        </p:sp>
        <p:sp>
          <p:nvSpPr>
            <p:cNvPr id="14" name="Freeform 13"/>
            <p:cNvSpPr>
              <a:spLocks noChangeArrowheads="1"/>
            </p:cNvSpPr>
            <p:nvPr/>
          </p:nvSpPr>
          <p:spPr bwMode="auto">
            <a:xfrm>
              <a:off x="7945438" y="2951163"/>
              <a:ext cx="879475" cy="1147762"/>
            </a:xfrm>
            <a:custGeom>
              <a:avLst/>
              <a:gdLst>
                <a:gd name="T0" fmla="*/ 1821 w 2444"/>
                <a:gd name="T1" fmla="*/ 0 h 3189"/>
                <a:gd name="T2" fmla="*/ 1821 w 2444"/>
                <a:gd name="T3" fmla="*/ 1954 h 3189"/>
                <a:gd name="T4" fmla="*/ 558 w 2444"/>
                <a:gd name="T5" fmla="*/ 0 h 3189"/>
                <a:gd name="T6" fmla="*/ 0 w 2444"/>
                <a:gd name="T7" fmla="*/ 0 h 3189"/>
                <a:gd name="T8" fmla="*/ 0 w 2444"/>
                <a:gd name="T9" fmla="*/ 3188 h 3189"/>
                <a:gd name="T10" fmla="*/ 625 w 2444"/>
                <a:gd name="T11" fmla="*/ 3188 h 3189"/>
                <a:gd name="T12" fmla="*/ 625 w 2444"/>
                <a:gd name="T13" fmla="*/ 1232 h 3189"/>
                <a:gd name="T14" fmla="*/ 1888 w 2444"/>
                <a:gd name="T15" fmla="*/ 3188 h 3189"/>
                <a:gd name="T16" fmla="*/ 2443 w 2444"/>
                <a:gd name="T17" fmla="*/ 3188 h 3189"/>
                <a:gd name="T18" fmla="*/ 2443 w 2444"/>
                <a:gd name="T19" fmla="*/ 0 h 3189"/>
                <a:gd name="T20" fmla="*/ 1821 w 2444"/>
                <a:gd name="T21" fmla="*/ 0 h 3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44" h="3189">
                  <a:moveTo>
                    <a:pt x="1821" y="0"/>
                  </a:moveTo>
                  <a:lnTo>
                    <a:pt x="1821" y="1954"/>
                  </a:lnTo>
                  <a:lnTo>
                    <a:pt x="558" y="0"/>
                  </a:lnTo>
                  <a:lnTo>
                    <a:pt x="0" y="0"/>
                  </a:lnTo>
                  <a:lnTo>
                    <a:pt x="0" y="3188"/>
                  </a:lnTo>
                  <a:lnTo>
                    <a:pt x="625" y="3188"/>
                  </a:lnTo>
                  <a:lnTo>
                    <a:pt x="625" y="1232"/>
                  </a:lnTo>
                  <a:lnTo>
                    <a:pt x="1888" y="3188"/>
                  </a:lnTo>
                  <a:lnTo>
                    <a:pt x="2443" y="3188"/>
                  </a:lnTo>
                  <a:lnTo>
                    <a:pt x="2443" y="0"/>
                  </a:lnTo>
                  <a:lnTo>
                    <a:pt x="1821"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3600">
                <a:solidFill>
                  <a:srgbClr val="000000"/>
                </a:solidFill>
              </a:endParaRPr>
            </a:p>
          </p:txBody>
        </p:sp>
        <p:sp>
          <p:nvSpPr>
            <p:cNvPr id="15" name="Freeform 14"/>
            <p:cNvSpPr>
              <a:spLocks noChangeArrowheads="1"/>
            </p:cNvSpPr>
            <p:nvPr/>
          </p:nvSpPr>
          <p:spPr bwMode="auto">
            <a:xfrm>
              <a:off x="9101138" y="2951163"/>
              <a:ext cx="825500" cy="1147762"/>
            </a:xfrm>
            <a:custGeom>
              <a:avLst/>
              <a:gdLst>
                <a:gd name="T0" fmla="*/ 0 w 2291"/>
                <a:gd name="T1" fmla="*/ 0 h 3189"/>
                <a:gd name="T2" fmla="*/ 0 w 2291"/>
                <a:gd name="T3" fmla="*/ 554 h 3189"/>
                <a:gd name="T4" fmla="*/ 832 w 2291"/>
                <a:gd name="T5" fmla="*/ 554 h 3189"/>
                <a:gd name="T6" fmla="*/ 832 w 2291"/>
                <a:gd name="T7" fmla="*/ 3188 h 3189"/>
                <a:gd name="T8" fmla="*/ 1458 w 2291"/>
                <a:gd name="T9" fmla="*/ 3188 h 3189"/>
                <a:gd name="T10" fmla="*/ 1458 w 2291"/>
                <a:gd name="T11" fmla="*/ 554 h 3189"/>
                <a:gd name="T12" fmla="*/ 2290 w 2291"/>
                <a:gd name="T13" fmla="*/ 554 h 3189"/>
                <a:gd name="T14" fmla="*/ 2290 w 2291"/>
                <a:gd name="T15" fmla="*/ 0 h 3189"/>
                <a:gd name="T16" fmla="*/ 0 w 2291"/>
                <a:gd name="T17" fmla="*/ 0 h 3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91" h="3189">
                  <a:moveTo>
                    <a:pt x="0" y="0"/>
                  </a:moveTo>
                  <a:lnTo>
                    <a:pt x="0" y="554"/>
                  </a:lnTo>
                  <a:lnTo>
                    <a:pt x="832" y="554"/>
                  </a:lnTo>
                  <a:lnTo>
                    <a:pt x="832" y="3188"/>
                  </a:lnTo>
                  <a:lnTo>
                    <a:pt x="1458" y="3188"/>
                  </a:lnTo>
                  <a:lnTo>
                    <a:pt x="1458" y="554"/>
                  </a:lnTo>
                  <a:lnTo>
                    <a:pt x="2290" y="554"/>
                  </a:lnTo>
                  <a:lnTo>
                    <a:pt x="2290" y="0"/>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3600">
                <a:solidFill>
                  <a:srgbClr val="000000"/>
                </a:solidFill>
              </a:endParaRPr>
            </a:p>
          </p:txBody>
        </p:sp>
        <p:sp>
          <p:nvSpPr>
            <p:cNvPr id="16" name="Freeform 15"/>
            <p:cNvSpPr>
              <a:spLocks noChangeArrowheads="1"/>
            </p:cNvSpPr>
            <p:nvPr/>
          </p:nvSpPr>
          <p:spPr bwMode="auto">
            <a:xfrm>
              <a:off x="185738" y="2951163"/>
              <a:ext cx="869950" cy="1149350"/>
            </a:xfrm>
            <a:custGeom>
              <a:avLst/>
              <a:gdLst>
                <a:gd name="T0" fmla="*/ 1073 w 2416"/>
                <a:gd name="T1" fmla="*/ 1916 h 3192"/>
                <a:gd name="T2" fmla="*/ 625 w 2416"/>
                <a:gd name="T3" fmla="*/ 3188 h 3192"/>
                <a:gd name="T4" fmla="*/ 0 w 2416"/>
                <a:gd name="T5" fmla="*/ 0 h 3192"/>
                <a:gd name="T6" fmla="*/ 1251 w 2416"/>
                <a:gd name="T7" fmla="*/ 0 h 3192"/>
                <a:gd name="T8" fmla="*/ 1369 w 2416"/>
                <a:gd name="T9" fmla="*/ 3 h 3192"/>
                <a:gd name="T10" fmla="*/ 1485 w 2416"/>
                <a:gd name="T11" fmla="*/ 23 h 3192"/>
                <a:gd name="T12" fmla="*/ 1589 w 2416"/>
                <a:gd name="T13" fmla="*/ 46 h 3192"/>
                <a:gd name="T14" fmla="*/ 1688 w 2416"/>
                <a:gd name="T15" fmla="*/ 79 h 3192"/>
                <a:gd name="T16" fmla="*/ 1780 w 2416"/>
                <a:gd name="T17" fmla="*/ 119 h 3192"/>
                <a:gd name="T18" fmla="*/ 1865 w 2416"/>
                <a:gd name="T19" fmla="*/ 172 h 3192"/>
                <a:gd name="T20" fmla="*/ 1944 w 2416"/>
                <a:gd name="T21" fmla="*/ 228 h 3192"/>
                <a:gd name="T22" fmla="*/ 2013 w 2416"/>
                <a:gd name="T23" fmla="*/ 291 h 3192"/>
                <a:gd name="T24" fmla="*/ 2076 w 2416"/>
                <a:gd name="T25" fmla="*/ 360 h 3192"/>
                <a:gd name="T26" fmla="*/ 2132 w 2416"/>
                <a:gd name="T27" fmla="*/ 434 h 3192"/>
                <a:gd name="T28" fmla="*/ 2181 w 2416"/>
                <a:gd name="T29" fmla="*/ 517 h 3192"/>
                <a:gd name="T30" fmla="*/ 2216 w 2416"/>
                <a:gd name="T31" fmla="*/ 603 h 3192"/>
                <a:gd name="T32" fmla="*/ 2246 w 2416"/>
                <a:gd name="T33" fmla="*/ 692 h 3192"/>
                <a:gd name="T34" fmla="*/ 2268 w 2416"/>
                <a:gd name="T35" fmla="*/ 783 h 3192"/>
                <a:gd name="T36" fmla="*/ 2283 w 2416"/>
                <a:gd name="T37" fmla="*/ 878 h 3192"/>
                <a:gd name="T38" fmla="*/ 2286 w 2416"/>
                <a:gd name="T39" fmla="*/ 977 h 3192"/>
                <a:gd name="T40" fmla="*/ 2283 w 2416"/>
                <a:gd name="T41" fmla="*/ 1059 h 3192"/>
                <a:gd name="T42" fmla="*/ 2261 w 2416"/>
                <a:gd name="T43" fmla="*/ 1210 h 3192"/>
                <a:gd name="T44" fmla="*/ 2212 w 2416"/>
                <a:gd name="T45" fmla="*/ 1347 h 3192"/>
                <a:gd name="T46" fmla="*/ 2150 w 2416"/>
                <a:gd name="T47" fmla="*/ 1469 h 3192"/>
                <a:gd name="T48" fmla="*/ 2068 w 2416"/>
                <a:gd name="T49" fmla="*/ 1572 h 3192"/>
                <a:gd name="T50" fmla="*/ 1976 w 2416"/>
                <a:gd name="T51" fmla="*/ 1661 h 3192"/>
                <a:gd name="T52" fmla="*/ 1873 w 2416"/>
                <a:gd name="T53" fmla="*/ 1735 h 3192"/>
                <a:gd name="T54" fmla="*/ 1760 w 2416"/>
                <a:gd name="T55" fmla="*/ 1792 h 3192"/>
                <a:gd name="T56" fmla="*/ 2415 w 2416"/>
                <a:gd name="T57" fmla="*/ 3191 h 3192"/>
                <a:gd name="T58" fmla="*/ 1695 w 2416"/>
                <a:gd name="T59" fmla="*/ 3188 h 3192"/>
                <a:gd name="T60" fmla="*/ 625 w 2416"/>
                <a:gd name="T61" fmla="*/ 554 h 3192"/>
                <a:gd name="T62" fmla="*/ 1210 w 2416"/>
                <a:gd name="T63" fmla="*/ 1398 h 3192"/>
                <a:gd name="T64" fmla="*/ 1261 w 2416"/>
                <a:gd name="T65" fmla="*/ 1395 h 3192"/>
                <a:gd name="T66" fmla="*/ 1353 w 2416"/>
                <a:gd name="T67" fmla="*/ 1380 h 3192"/>
                <a:gd name="T68" fmla="*/ 1435 w 2416"/>
                <a:gd name="T69" fmla="*/ 1350 h 3192"/>
                <a:gd name="T70" fmla="*/ 1509 w 2416"/>
                <a:gd name="T71" fmla="*/ 1306 h 3192"/>
                <a:gd name="T72" fmla="*/ 1568 w 2416"/>
                <a:gd name="T73" fmla="*/ 1250 h 3192"/>
                <a:gd name="T74" fmla="*/ 1612 w 2416"/>
                <a:gd name="T75" fmla="*/ 1185 h 3192"/>
                <a:gd name="T76" fmla="*/ 1645 w 2416"/>
                <a:gd name="T77" fmla="*/ 1106 h 3192"/>
                <a:gd name="T78" fmla="*/ 1660 w 2416"/>
                <a:gd name="T79" fmla="*/ 1020 h 3192"/>
                <a:gd name="T80" fmla="*/ 1663 w 2416"/>
                <a:gd name="T81" fmla="*/ 976 h 3192"/>
                <a:gd name="T82" fmla="*/ 1652 w 2416"/>
                <a:gd name="T83" fmla="*/ 887 h 3192"/>
                <a:gd name="T84" fmla="*/ 1630 w 2416"/>
                <a:gd name="T85" fmla="*/ 804 h 3192"/>
                <a:gd name="T86" fmla="*/ 1590 w 2416"/>
                <a:gd name="T87" fmla="*/ 735 h 3192"/>
                <a:gd name="T88" fmla="*/ 1538 w 2416"/>
                <a:gd name="T89" fmla="*/ 672 h 3192"/>
                <a:gd name="T90" fmla="*/ 1476 w 2416"/>
                <a:gd name="T91" fmla="*/ 625 h 3192"/>
                <a:gd name="T92" fmla="*/ 1398 w 2416"/>
                <a:gd name="T93" fmla="*/ 588 h 3192"/>
                <a:gd name="T94" fmla="*/ 1309 w 2416"/>
                <a:gd name="T95" fmla="*/ 561 h 3192"/>
                <a:gd name="T96" fmla="*/ 1210 w 2416"/>
                <a:gd name="T97" fmla="*/ 554 h 3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16" h="3192">
                  <a:moveTo>
                    <a:pt x="1695" y="3188"/>
                  </a:moveTo>
                  <a:lnTo>
                    <a:pt x="1073" y="1916"/>
                  </a:lnTo>
                  <a:lnTo>
                    <a:pt x="625" y="1916"/>
                  </a:lnTo>
                  <a:lnTo>
                    <a:pt x="625" y="3188"/>
                  </a:lnTo>
                  <a:lnTo>
                    <a:pt x="0" y="3188"/>
                  </a:lnTo>
                  <a:lnTo>
                    <a:pt x="0" y="0"/>
                  </a:lnTo>
                  <a:lnTo>
                    <a:pt x="1251" y="0"/>
                  </a:lnTo>
                  <a:lnTo>
                    <a:pt x="1251" y="0"/>
                  </a:lnTo>
                  <a:lnTo>
                    <a:pt x="1313" y="0"/>
                  </a:lnTo>
                  <a:lnTo>
                    <a:pt x="1369" y="3"/>
                  </a:lnTo>
                  <a:lnTo>
                    <a:pt x="1429" y="11"/>
                  </a:lnTo>
                  <a:lnTo>
                    <a:pt x="1485" y="23"/>
                  </a:lnTo>
                  <a:lnTo>
                    <a:pt x="1537" y="34"/>
                  </a:lnTo>
                  <a:lnTo>
                    <a:pt x="1589" y="46"/>
                  </a:lnTo>
                  <a:lnTo>
                    <a:pt x="1640" y="61"/>
                  </a:lnTo>
                  <a:lnTo>
                    <a:pt x="1688" y="79"/>
                  </a:lnTo>
                  <a:lnTo>
                    <a:pt x="1735" y="97"/>
                  </a:lnTo>
                  <a:lnTo>
                    <a:pt x="1780" y="119"/>
                  </a:lnTo>
                  <a:lnTo>
                    <a:pt x="1824" y="146"/>
                  </a:lnTo>
                  <a:lnTo>
                    <a:pt x="1865" y="172"/>
                  </a:lnTo>
                  <a:lnTo>
                    <a:pt x="1907" y="199"/>
                  </a:lnTo>
                  <a:lnTo>
                    <a:pt x="1944" y="228"/>
                  </a:lnTo>
                  <a:lnTo>
                    <a:pt x="1981" y="258"/>
                  </a:lnTo>
                  <a:lnTo>
                    <a:pt x="2013" y="291"/>
                  </a:lnTo>
                  <a:lnTo>
                    <a:pt x="2046" y="323"/>
                  </a:lnTo>
                  <a:lnTo>
                    <a:pt x="2076" y="360"/>
                  </a:lnTo>
                  <a:lnTo>
                    <a:pt x="2105" y="397"/>
                  </a:lnTo>
                  <a:lnTo>
                    <a:pt x="2132" y="434"/>
                  </a:lnTo>
                  <a:lnTo>
                    <a:pt x="2154" y="476"/>
                  </a:lnTo>
                  <a:lnTo>
                    <a:pt x="2181" y="517"/>
                  </a:lnTo>
                  <a:lnTo>
                    <a:pt x="2199" y="558"/>
                  </a:lnTo>
                  <a:lnTo>
                    <a:pt x="2216" y="603"/>
                  </a:lnTo>
                  <a:lnTo>
                    <a:pt x="2231" y="647"/>
                  </a:lnTo>
                  <a:lnTo>
                    <a:pt x="2246" y="692"/>
                  </a:lnTo>
                  <a:lnTo>
                    <a:pt x="2261" y="739"/>
                  </a:lnTo>
                  <a:lnTo>
                    <a:pt x="2268" y="783"/>
                  </a:lnTo>
                  <a:lnTo>
                    <a:pt x="2276" y="831"/>
                  </a:lnTo>
                  <a:lnTo>
                    <a:pt x="2283" y="878"/>
                  </a:lnTo>
                  <a:lnTo>
                    <a:pt x="2286" y="930"/>
                  </a:lnTo>
                  <a:lnTo>
                    <a:pt x="2286" y="977"/>
                  </a:lnTo>
                  <a:lnTo>
                    <a:pt x="2286" y="977"/>
                  </a:lnTo>
                  <a:lnTo>
                    <a:pt x="2283" y="1059"/>
                  </a:lnTo>
                  <a:lnTo>
                    <a:pt x="2276" y="1136"/>
                  </a:lnTo>
                  <a:lnTo>
                    <a:pt x="2261" y="1210"/>
                  </a:lnTo>
                  <a:lnTo>
                    <a:pt x="2239" y="1281"/>
                  </a:lnTo>
                  <a:lnTo>
                    <a:pt x="2212" y="1347"/>
                  </a:lnTo>
                  <a:lnTo>
                    <a:pt x="2182" y="1410"/>
                  </a:lnTo>
                  <a:lnTo>
                    <a:pt x="2150" y="1469"/>
                  </a:lnTo>
                  <a:lnTo>
                    <a:pt x="2113" y="1521"/>
                  </a:lnTo>
                  <a:lnTo>
                    <a:pt x="2068" y="1572"/>
                  </a:lnTo>
                  <a:lnTo>
                    <a:pt x="2024" y="1620"/>
                  </a:lnTo>
                  <a:lnTo>
                    <a:pt x="1976" y="1661"/>
                  </a:lnTo>
                  <a:lnTo>
                    <a:pt x="1925" y="1698"/>
                  </a:lnTo>
                  <a:lnTo>
                    <a:pt x="1873" y="1735"/>
                  </a:lnTo>
                  <a:lnTo>
                    <a:pt x="1817" y="1765"/>
                  </a:lnTo>
                  <a:lnTo>
                    <a:pt x="1760" y="1792"/>
                  </a:lnTo>
                  <a:lnTo>
                    <a:pt x="1704" y="1818"/>
                  </a:lnTo>
                  <a:lnTo>
                    <a:pt x="2415" y="3191"/>
                  </a:lnTo>
                  <a:lnTo>
                    <a:pt x="1695" y="3191"/>
                  </a:lnTo>
                  <a:lnTo>
                    <a:pt x="1695" y="3188"/>
                  </a:lnTo>
                  <a:close/>
                  <a:moveTo>
                    <a:pt x="1210" y="554"/>
                  </a:moveTo>
                  <a:lnTo>
                    <a:pt x="625" y="554"/>
                  </a:lnTo>
                  <a:lnTo>
                    <a:pt x="625" y="1398"/>
                  </a:lnTo>
                  <a:lnTo>
                    <a:pt x="1210" y="1398"/>
                  </a:lnTo>
                  <a:lnTo>
                    <a:pt x="1210" y="1398"/>
                  </a:lnTo>
                  <a:lnTo>
                    <a:pt x="1261" y="1395"/>
                  </a:lnTo>
                  <a:lnTo>
                    <a:pt x="1309" y="1392"/>
                  </a:lnTo>
                  <a:lnTo>
                    <a:pt x="1353" y="1380"/>
                  </a:lnTo>
                  <a:lnTo>
                    <a:pt x="1398" y="1368"/>
                  </a:lnTo>
                  <a:lnTo>
                    <a:pt x="1435" y="1350"/>
                  </a:lnTo>
                  <a:lnTo>
                    <a:pt x="1476" y="1328"/>
                  </a:lnTo>
                  <a:lnTo>
                    <a:pt x="1509" y="1306"/>
                  </a:lnTo>
                  <a:lnTo>
                    <a:pt x="1538" y="1279"/>
                  </a:lnTo>
                  <a:lnTo>
                    <a:pt x="1568" y="1250"/>
                  </a:lnTo>
                  <a:lnTo>
                    <a:pt x="1590" y="1217"/>
                  </a:lnTo>
                  <a:lnTo>
                    <a:pt x="1612" y="1185"/>
                  </a:lnTo>
                  <a:lnTo>
                    <a:pt x="1630" y="1148"/>
                  </a:lnTo>
                  <a:lnTo>
                    <a:pt x="1645" y="1106"/>
                  </a:lnTo>
                  <a:lnTo>
                    <a:pt x="1652" y="1065"/>
                  </a:lnTo>
                  <a:lnTo>
                    <a:pt x="1660" y="1020"/>
                  </a:lnTo>
                  <a:lnTo>
                    <a:pt x="1663" y="976"/>
                  </a:lnTo>
                  <a:lnTo>
                    <a:pt x="1663" y="976"/>
                  </a:lnTo>
                  <a:lnTo>
                    <a:pt x="1660" y="932"/>
                  </a:lnTo>
                  <a:lnTo>
                    <a:pt x="1652" y="887"/>
                  </a:lnTo>
                  <a:lnTo>
                    <a:pt x="1645" y="846"/>
                  </a:lnTo>
                  <a:lnTo>
                    <a:pt x="1630" y="804"/>
                  </a:lnTo>
                  <a:lnTo>
                    <a:pt x="1612" y="767"/>
                  </a:lnTo>
                  <a:lnTo>
                    <a:pt x="1590" y="735"/>
                  </a:lnTo>
                  <a:lnTo>
                    <a:pt x="1568" y="702"/>
                  </a:lnTo>
                  <a:lnTo>
                    <a:pt x="1538" y="672"/>
                  </a:lnTo>
                  <a:lnTo>
                    <a:pt x="1509" y="646"/>
                  </a:lnTo>
                  <a:lnTo>
                    <a:pt x="1476" y="625"/>
                  </a:lnTo>
                  <a:lnTo>
                    <a:pt x="1435" y="603"/>
                  </a:lnTo>
                  <a:lnTo>
                    <a:pt x="1398" y="588"/>
                  </a:lnTo>
                  <a:lnTo>
                    <a:pt x="1353" y="573"/>
                  </a:lnTo>
                  <a:lnTo>
                    <a:pt x="1309" y="561"/>
                  </a:lnTo>
                  <a:lnTo>
                    <a:pt x="1261" y="558"/>
                  </a:lnTo>
                  <a:lnTo>
                    <a:pt x="1210" y="55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3600">
                <a:solidFill>
                  <a:srgbClr val="000000"/>
                </a:solidFill>
              </a:endParaRPr>
            </a:p>
          </p:txBody>
        </p:sp>
        <p:sp>
          <p:nvSpPr>
            <p:cNvPr id="17" name="Freeform 16"/>
            <p:cNvSpPr>
              <a:spLocks noChangeArrowheads="1"/>
            </p:cNvSpPr>
            <p:nvPr/>
          </p:nvSpPr>
          <p:spPr bwMode="auto">
            <a:xfrm>
              <a:off x="1333500" y="2951163"/>
              <a:ext cx="223838" cy="1147762"/>
            </a:xfrm>
            <a:custGeom>
              <a:avLst/>
              <a:gdLst>
                <a:gd name="T0" fmla="*/ 0 w 623"/>
                <a:gd name="T1" fmla="*/ 3188 h 3189"/>
                <a:gd name="T2" fmla="*/ 622 w 623"/>
                <a:gd name="T3" fmla="*/ 3188 h 3189"/>
                <a:gd name="T4" fmla="*/ 622 w 623"/>
                <a:gd name="T5" fmla="*/ 0 h 3189"/>
                <a:gd name="T6" fmla="*/ 0 w 623"/>
                <a:gd name="T7" fmla="*/ 0 h 3189"/>
                <a:gd name="T8" fmla="*/ 0 w 623"/>
                <a:gd name="T9" fmla="*/ 3188 h 3189"/>
              </a:gdLst>
              <a:ahLst/>
              <a:cxnLst>
                <a:cxn ang="0">
                  <a:pos x="T0" y="T1"/>
                </a:cxn>
                <a:cxn ang="0">
                  <a:pos x="T2" y="T3"/>
                </a:cxn>
                <a:cxn ang="0">
                  <a:pos x="T4" y="T5"/>
                </a:cxn>
                <a:cxn ang="0">
                  <a:pos x="T6" y="T7"/>
                </a:cxn>
                <a:cxn ang="0">
                  <a:pos x="T8" y="T9"/>
                </a:cxn>
              </a:cxnLst>
              <a:rect l="0" t="0" r="r" b="b"/>
              <a:pathLst>
                <a:path w="623" h="3189">
                  <a:moveTo>
                    <a:pt x="0" y="3188"/>
                  </a:moveTo>
                  <a:lnTo>
                    <a:pt x="622" y="3188"/>
                  </a:lnTo>
                  <a:lnTo>
                    <a:pt x="622" y="0"/>
                  </a:lnTo>
                  <a:lnTo>
                    <a:pt x="0" y="0"/>
                  </a:lnTo>
                  <a:lnTo>
                    <a:pt x="0" y="318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3600">
                <a:solidFill>
                  <a:srgbClr val="000000"/>
                </a:solidFill>
              </a:endParaRPr>
            </a:p>
          </p:txBody>
        </p:sp>
        <p:sp>
          <p:nvSpPr>
            <p:cNvPr id="18" name="Freeform 17"/>
            <p:cNvSpPr>
              <a:spLocks noChangeArrowheads="1"/>
            </p:cNvSpPr>
            <p:nvPr/>
          </p:nvSpPr>
          <p:spPr bwMode="auto">
            <a:xfrm>
              <a:off x="3044825" y="2951163"/>
              <a:ext cx="836613" cy="1147762"/>
            </a:xfrm>
            <a:custGeom>
              <a:avLst/>
              <a:gdLst>
                <a:gd name="T0" fmla="*/ 1702 w 2325"/>
                <a:gd name="T1" fmla="*/ 0 h 3189"/>
                <a:gd name="T2" fmla="*/ 1702 w 2325"/>
                <a:gd name="T3" fmla="*/ 1303 h 3189"/>
                <a:gd name="T4" fmla="*/ 622 w 2325"/>
                <a:gd name="T5" fmla="*/ 1303 h 3189"/>
                <a:gd name="T6" fmla="*/ 622 w 2325"/>
                <a:gd name="T7" fmla="*/ 0 h 3189"/>
                <a:gd name="T8" fmla="*/ 0 w 2325"/>
                <a:gd name="T9" fmla="*/ 0 h 3189"/>
                <a:gd name="T10" fmla="*/ 0 w 2325"/>
                <a:gd name="T11" fmla="*/ 3188 h 3189"/>
                <a:gd name="T12" fmla="*/ 622 w 2325"/>
                <a:gd name="T13" fmla="*/ 3188 h 3189"/>
                <a:gd name="T14" fmla="*/ 622 w 2325"/>
                <a:gd name="T15" fmla="*/ 1854 h 3189"/>
                <a:gd name="T16" fmla="*/ 1702 w 2325"/>
                <a:gd name="T17" fmla="*/ 1854 h 3189"/>
                <a:gd name="T18" fmla="*/ 1702 w 2325"/>
                <a:gd name="T19" fmla="*/ 3188 h 3189"/>
                <a:gd name="T20" fmla="*/ 2324 w 2325"/>
                <a:gd name="T21" fmla="*/ 3188 h 3189"/>
                <a:gd name="T22" fmla="*/ 2324 w 2325"/>
                <a:gd name="T23" fmla="*/ 0 h 3189"/>
                <a:gd name="T24" fmla="*/ 1702 w 2325"/>
                <a:gd name="T25" fmla="*/ 0 h 3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25" h="3189">
                  <a:moveTo>
                    <a:pt x="1702" y="0"/>
                  </a:moveTo>
                  <a:lnTo>
                    <a:pt x="1702" y="1303"/>
                  </a:lnTo>
                  <a:lnTo>
                    <a:pt x="622" y="1303"/>
                  </a:lnTo>
                  <a:lnTo>
                    <a:pt x="622" y="0"/>
                  </a:lnTo>
                  <a:lnTo>
                    <a:pt x="0" y="0"/>
                  </a:lnTo>
                  <a:lnTo>
                    <a:pt x="0" y="3188"/>
                  </a:lnTo>
                  <a:lnTo>
                    <a:pt x="622" y="3188"/>
                  </a:lnTo>
                  <a:lnTo>
                    <a:pt x="622" y="1854"/>
                  </a:lnTo>
                  <a:lnTo>
                    <a:pt x="1702" y="1854"/>
                  </a:lnTo>
                  <a:lnTo>
                    <a:pt x="1702" y="3188"/>
                  </a:lnTo>
                  <a:lnTo>
                    <a:pt x="2324" y="3188"/>
                  </a:lnTo>
                  <a:lnTo>
                    <a:pt x="2324" y="0"/>
                  </a:lnTo>
                  <a:lnTo>
                    <a:pt x="1702"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3600">
                <a:solidFill>
                  <a:srgbClr val="000000"/>
                </a:solidFill>
              </a:endParaRPr>
            </a:p>
          </p:txBody>
        </p:sp>
        <p:sp>
          <p:nvSpPr>
            <p:cNvPr id="19" name="Freeform 18"/>
            <p:cNvSpPr>
              <a:spLocks noChangeArrowheads="1"/>
            </p:cNvSpPr>
            <p:nvPr/>
          </p:nvSpPr>
          <p:spPr bwMode="auto">
            <a:xfrm>
              <a:off x="4159250" y="2951163"/>
              <a:ext cx="825500" cy="1147762"/>
            </a:xfrm>
            <a:custGeom>
              <a:avLst/>
              <a:gdLst>
                <a:gd name="T0" fmla="*/ 0 w 2291"/>
                <a:gd name="T1" fmla="*/ 0 h 3189"/>
                <a:gd name="T2" fmla="*/ 0 w 2291"/>
                <a:gd name="T3" fmla="*/ 554 h 3189"/>
                <a:gd name="T4" fmla="*/ 832 w 2291"/>
                <a:gd name="T5" fmla="*/ 554 h 3189"/>
                <a:gd name="T6" fmla="*/ 832 w 2291"/>
                <a:gd name="T7" fmla="*/ 3188 h 3189"/>
                <a:gd name="T8" fmla="*/ 1458 w 2291"/>
                <a:gd name="T9" fmla="*/ 3188 h 3189"/>
                <a:gd name="T10" fmla="*/ 1458 w 2291"/>
                <a:gd name="T11" fmla="*/ 554 h 3189"/>
                <a:gd name="T12" fmla="*/ 2290 w 2291"/>
                <a:gd name="T13" fmla="*/ 554 h 3189"/>
                <a:gd name="T14" fmla="*/ 2290 w 2291"/>
                <a:gd name="T15" fmla="*/ 0 h 3189"/>
                <a:gd name="T16" fmla="*/ 0 w 2291"/>
                <a:gd name="T17" fmla="*/ 0 h 3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91" h="3189">
                  <a:moveTo>
                    <a:pt x="0" y="0"/>
                  </a:moveTo>
                  <a:lnTo>
                    <a:pt x="0" y="554"/>
                  </a:lnTo>
                  <a:lnTo>
                    <a:pt x="832" y="554"/>
                  </a:lnTo>
                  <a:lnTo>
                    <a:pt x="832" y="3188"/>
                  </a:lnTo>
                  <a:lnTo>
                    <a:pt x="1458" y="3188"/>
                  </a:lnTo>
                  <a:lnTo>
                    <a:pt x="1458" y="554"/>
                  </a:lnTo>
                  <a:lnTo>
                    <a:pt x="2290" y="554"/>
                  </a:lnTo>
                  <a:lnTo>
                    <a:pt x="2290" y="0"/>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3600">
                <a:solidFill>
                  <a:srgbClr val="000000"/>
                </a:solidFill>
              </a:endParaRPr>
            </a:p>
          </p:txBody>
        </p:sp>
        <p:sp>
          <p:nvSpPr>
            <p:cNvPr id="20" name="Freeform 19"/>
            <p:cNvSpPr>
              <a:spLocks noChangeArrowheads="1"/>
            </p:cNvSpPr>
            <p:nvPr/>
          </p:nvSpPr>
          <p:spPr bwMode="auto">
            <a:xfrm>
              <a:off x="5262563" y="2951163"/>
              <a:ext cx="825500" cy="1147762"/>
            </a:xfrm>
            <a:custGeom>
              <a:avLst/>
              <a:gdLst>
                <a:gd name="T0" fmla="*/ 626 w 2294"/>
                <a:gd name="T1" fmla="*/ 1990 h 3189"/>
                <a:gd name="T2" fmla="*/ 0 w 2294"/>
                <a:gd name="T3" fmla="*/ 3188 h 3189"/>
                <a:gd name="T4" fmla="*/ 1240 w 2294"/>
                <a:gd name="T5" fmla="*/ 0 h 3189"/>
                <a:gd name="T6" fmla="*/ 1299 w 2294"/>
                <a:gd name="T7" fmla="*/ 0 h 3189"/>
                <a:gd name="T8" fmla="*/ 1418 w 2294"/>
                <a:gd name="T9" fmla="*/ 11 h 3189"/>
                <a:gd name="T10" fmla="*/ 1530 w 2294"/>
                <a:gd name="T11" fmla="*/ 34 h 3189"/>
                <a:gd name="T12" fmla="*/ 1634 w 2294"/>
                <a:gd name="T13" fmla="*/ 64 h 3189"/>
                <a:gd name="T14" fmla="*/ 1729 w 2294"/>
                <a:gd name="T15" fmla="*/ 100 h 3189"/>
                <a:gd name="T16" fmla="*/ 1818 w 2294"/>
                <a:gd name="T17" fmla="*/ 144 h 3189"/>
                <a:gd name="T18" fmla="*/ 1904 w 2294"/>
                <a:gd name="T19" fmla="*/ 200 h 3189"/>
                <a:gd name="T20" fmla="*/ 1978 w 2294"/>
                <a:gd name="T21" fmla="*/ 262 h 3189"/>
                <a:gd name="T22" fmla="*/ 2047 w 2294"/>
                <a:gd name="T23" fmla="*/ 328 h 3189"/>
                <a:gd name="T24" fmla="*/ 2106 w 2294"/>
                <a:gd name="T25" fmla="*/ 402 h 3189"/>
                <a:gd name="T26" fmla="*/ 2160 w 2294"/>
                <a:gd name="T27" fmla="*/ 480 h 3189"/>
                <a:gd name="T28" fmla="*/ 2204 w 2294"/>
                <a:gd name="T29" fmla="*/ 566 h 3189"/>
                <a:gd name="T30" fmla="*/ 2237 w 2294"/>
                <a:gd name="T31" fmla="*/ 655 h 3189"/>
                <a:gd name="T32" fmla="*/ 2263 w 2294"/>
                <a:gd name="T33" fmla="*/ 746 h 3189"/>
                <a:gd name="T34" fmla="*/ 2283 w 2294"/>
                <a:gd name="T35" fmla="*/ 841 h 3189"/>
                <a:gd name="T36" fmla="*/ 2293 w 2294"/>
                <a:gd name="T37" fmla="*/ 940 h 3189"/>
                <a:gd name="T38" fmla="*/ 2293 w 2294"/>
                <a:gd name="T39" fmla="*/ 992 h 3189"/>
                <a:gd name="T40" fmla="*/ 2290 w 2294"/>
                <a:gd name="T41" fmla="*/ 1091 h 3189"/>
                <a:gd name="T42" fmla="*/ 2275 w 2294"/>
                <a:gd name="T43" fmla="*/ 1191 h 3189"/>
                <a:gd name="T44" fmla="*/ 2251 w 2294"/>
                <a:gd name="T45" fmla="*/ 1282 h 3189"/>
                <a:gd name="T46" fmla="*/ 2222 w 2294"/>
                <a:gd name="T47" fmla="*/ 1374 h 3189"/>
                <a:gd name="T48" fmla="*/ 2182 w 2294"/>
                <a:gd name="T49" fmla="*/ 1460 h 3189"/>
                <a:gd name="T50" fmla="*/ 2133 w 2294"/>
                <a:gd name="T51" fmla="*/ 1541 h 3189"/>
                <a:gd name="T52" fmla="*/ 2077 w 2294"/>
                <a:gd name="T53" fmla="*/ 1620 h 3189"/>
                <a:gd name="T54" fmla="*/ 2015 w 2294"/>
                <a:gd name="T55" fmla="*/ 1689 h 3189"/>
                <a:gd name="T56" fmla="*/ 1941 w 2294"/>
                <a:gd name="T57" fmla="*/ 1755 h 3189"/>
                <a:gd name="T58" fmla="*/ 1862 w 2294"/>
                <a:gd name="T59" fmla="*/ 1811 h 3189"/>
                <a:gd name="T60" fmla="*/ 1773 w 2294"/>
                <a:gd name="T61" fmla="*/ 1864 h 3189"/>
                <a:gd name="T62" fmla="*/ 1681 w 2294"/>
                <a:gd name="T63" fmla="*/ 1904 h 3189"/>
                <a:gd name="T64" fmla="*/ 1582 w 2294"/>
                <a:gd name="T65" fmla="*/ 1940 h 3189"/>
                <a:gd name="T66" fmla="*/ 1474 w 2294"/>
                <a:gd name="T67" fmla="*/ 1963 h 3189"/>
                <a:gd name="T68" fmla="*/ 1359 w 2294"/>
                <a:gd name="T69" fmla="*/ 1978 h 3189"/>
                <a:gd name="T70" fmla="*/ 1240 w 2294"/>
                <a:gd name="T71" fmla="*/ 1990 h 3189"/>
                <a:gd name="T72" fmla="*/ 626 w 2294"/>
                <a:gd name="T73" fmla="*/ 554 h 3189"/>
                <a:gd name="T74" fmla="*/ 1206 w 2294"/>
                <a:gd name="T75" fmla="*/ 1427 h 3189"/>
                <a:gd name="T76" fmla="*/ 1258 w 2294"/>
                <a:gd name="T77" fmla="*/ 1427 h 3189"/>
                <a:gd name="T78" fmla="*/ 1353 w 2294"/>
                <a:gd name="T79" fmla="*/ 1413 h 3189"/>
                <a:gd name="T80" fmla="*/ 1439 w 2294"/>
                <a:gd name="T81" fmla="*/ 1380 h 3189"/>
                <a:gd name="T82" fmla="*/ 1508 w 2294"/>
                <a:gd name="T83" fmla="*/ 1336 h 3189"/>
                <a:gd name="T84" fmla="*/ 1570 w 2294"/>
                <a:gd name="T85" fmla="*/ 1279 h 3189"/>
                <a:gd name="T86" fmla="*/ 1615 w 2294"/>
                <a:gd name="T87" fmla="*/ 1210 h 3189"/>
                <a:gd name="T88" fmla="*/ 1647 w 2294"/>
                <a:gd name="T89" fmla="*/ 1131 h 3189"/>
                <a:gd name="T90" fmla="*/ 1662 w 2294"/>
                <a:gd name="T91" fmla="*/ 1043 h 3189"/>
                <a:gd name="T92" fmla="*/ 1665 w 2294"/>
                <a:gd name="T93" fmla="*/ 995 h 3189"/>
                <a:gd name="T94" fmla="*/ 1659 w 2294"/>
                <a:gd name="T95" fmla="*/ 903 h 3189"/>
                <a:gd name="T96" fmla="*/ 1633 w 2294"/>
                <a:gd name="T97" fmla="*/ 818 h 3189"/>
                <a:gd name="T98" fmla="*/ 1593 w 2294"/>
                <a:gd name="T99" fmla="*/ 744 h 3189"/>
                <a:gd name="T100" fmla="*/ 1541 w 2294"/>
                <a:gd name="T101" fmla="*/ 678 h 3189"/>
                <a:gd name="T102" fmla="*/ 1476 w 2294"/>
                <a:gd name="T103" fmla="*/ 625 h 3189"/>
                <a:gd name="T104" fmla="*/ 1397 w 2294"/>
                <a:gd name="T105" fmla="*/ 590 h 3189"/>
                <a:gd name="T106" fmla="*/ 1305 w 2294"/>
                <a:gd name="T107" fmla="*/ 567 h 3189"/>
                <a:gd name="T108" fmla="*/ 1206 w 2294"/>
                <a:gd name="T109" fmla="*/ 554 h 3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294" h="3189">
                  <a:moveTo>
                    <a:pt x="1240" y="1990"/>
                  </a:moveTo>
                  <a:lnTo>
                    <a:pt x="626" y="1990"/>
                  </a:lnTo>
                  <a:lnTo>
                    <a:pt x="626" y="3188"/>
                  </a:lnTo>
                  <a:lnTo>
                    <a:pt x="0" y="3188"/>
                  </a:lnTo>
                  <a:lnTo>
                    <a:pt x="0" y="0"/>
                  </a:lnTo>
                  <a:lnTo>
                    <a:pt x="1240" y="0"/>
                  </a:lnTo>
                  <a:lnTo>
                    <a:pt x="1240" y="0"/>
                  </a:lnTo>
                  <a:lnTo>
                    <a:pt x="1299" y="0"/>
                  </a:lnTo>
                  <a:lnTo>
                    <a:pt x="1359" y="8"/>
                  </a:lnTo>
                  <a:lnTo>
                    <a:pt x="1418" y="11"/>
                  </a:lnTo>
                  <a:lnTo>
                    <a:pt x="1474" y="23"/>
                  </a:lnTo>
                  <a:lnTo>
                    <a:pt x="1530" y="34"/>
                  </a:lnTo>
                  <a:lnTo>
                    <a:pt x="1582" y="46"/>
                  </a:lnTo>
                  <a:lnTo>
                    <a:pt x="1634" y="64"/>
                  </a:lnTo>
                  <a:lnTo>
                    <a:pt x="1681" y="82"/>
                  </a:lnTo>
                  <a:lnTo>
                    <a:pt x="1729" y="100"/>
                  </a:lnTo>
                  <a:lnTo>
                    <a:pt x="1773" y="122"/>
                  </a:lnTo>
                  <a:lnTo>
                    <a:pt x="1818" y="144"/>
                  </a:lnTo>
                  <a:lnTo>
                    <a:pt x="1862" y="174"/>
                  </a:lnTo>
                  <a:lnTo>
                    <a:pt x="1904" y="200"/>
                  </a:lnTo>
                  <a:lnTo>
                    <a:pt x="1941" y="230"/>
                  </a:lnTo>
                  <a:lnTo>
                    <a:pt x="1978" y="262"/>
                  </a:lnTo>
                  <a:lnTo>
                    <a:pt x="2015" y="295"/>
                  </a:lnTo>
                  <a:lnTo>
                    <a:pt x="2047" y="328"/>
                  </a:lnTo>
                  <a:lnTo>
                    <a:pt x="2077" y="365"/>
                  </a:lnTo>
                  <a:lnTo>
                    <a:pt x="2106" y="402"/>
                  </a:lnTo>
                  <a:lnTo>
                    <a:pt x="2133" y="443"/>
                  </a:lnTo>
                  <a:lnTo>
                    <a:pt x="2160" y="480"/>
                  </a:lnTo>
                  <a:lnTo>
                    <a:pt x="2182" y="524"/>
                  </a:lnTo>
                  <a:lnTo>
                    <a:pt x="2204" y="566"/>
                  </a:lnTo>
                  <a:lnTo>
                    <a:pt x="2222" y="610"/>
                  </a:lnTo>
                  <a:lnTo>
                    <a:pt x="2237" y="655"/>
                  </a:lnTo>
                  <a:lnTo>
                    <a:pt x="2251" y="702"/>
                  </a:lnTo>
                  <a:lnTo>
                    <a:pt x="2263" y="746"/>
                  </a:lnTo>
                  <a:lnTo>
                    <a:pt x="2275" y="794"/>
                  </a:lnTo>
                  <a:lnTo>
                    <a:pt x="2283" y="841"/>
                  </a:lnTo>
                  <a:lnTo>
                    <a:pt x="2290" y="893"/>
                  </a:lnTo>
                  <a:lnTo>
                    <a:pt x="2293" y="940"/>
                  </a:lnTo>
                  <a:lnTo>
                    <a:pt x="2293" y="992"/>
                  </a:lnTo>
                  <a:lnTo>
                    <a:pt x="2293" y="992"/>
                  </a:lnTo>
                  <a:lnTo>
                    <a:pt x="2293" y="1044"/>
                  </a:lnTo>
                  <a:lnTo>
                    <a:pt x="2290" y="1091"/>
                  </a:lnTo>
                  <a:lnTo>
                    <a:pt x="2283" y="1139"/>
                  </a:lnTo>
                  <a:lnTo>
                    <a:pt x="2275" y="1191"/>
                  </a:lnTo>
                  <a:lnTo>
                    <a:pt x="2263" y="1238"/>
                  </a:lnTo>
                  <a:lnTo>
                    <a:pt x="2251" y="1282"/>
                  </a:lnTo>
                  <a:lnTo>
                    <a:pt x="2237" y="1330"/>
                  </a:lnTo>
                  <a:lnTo>
                    <a:pt x="2222" y="1374"/>
                  </a:lnTo>
                  <a:lnTo>
                    <a:pt x="2204" y="1419"/>
                  </a:lnTo>
                  <a:lnTo>
                    <a:pt x="2182" y="1460"/>
                  </a:lnTo>
                  <a:lnTo>
                    <a:pt x="2160" y="1504"/>
                  </a:lnTo>
                  <a:lnTo>
                    <a:pt x="2133" y="1541"/>
                  </a:lnTo>
                  <a:lnTo>
                    <a:pt x="2106" y="1583"/>
                  </a:lnTo>
                  <a:lnTo>
                    <a:pt x="2077" y="1620"/>
                  </a:lnTo>
                  <a:lnTo>
                    <a:pt x="2047" y="1657"/>
                  </a:lnTo>
                  <a:lnTo>
                    <a:pt x="2015" y="1689"/>
                  </a:lnTo>
                  <a:lnTo>
                    <a:pt x="1978" y="1722"/>
                  </a:lnTo>
                  <a:lnTo>
                    <a:pt x="1941" y="1755"/>
                  </a:lnTo>
                  <a:lnTo>
                    <a:pt x="1904" y="1784"/>
                  </a:lnTo>
                  <a:lnTo>
                    <a:pt x="1862" y="1811"/>
                  </a:lnTo>
                  <a:lnTo>
                    <a:pt x="1818" y="1837"/>
                  </a:lnTo>
                  <a:lnTo>
                    <a:pt x="1773" y="1864"/>
                  </a:lnTo>
                  <a:lnTo>
                    <a:pt x="1729" y="1886"/>
                  </a:lnTo>
                  <a:lnTo>
                    <a:pt x="1681" y="1904"/>
                  </a:lnTo>
                  <a:lnTo>
                    <a:pt x="1634" y="1922"/>
                  </a:lnTo>
                  <a:lnTo>
                    <a:pt x="1582" y="1940"/>
                  </a:lnTo>
                  <a:lnTo>
                    <a:pt x="1530" y="1951"/>
                  </a:lnTo>
                  <a:lnTo>
                    <a:pt x="1474" y="1963"/>
                  </a:lnTo>
                  <a:lnTo>
                    <a:pt x="1418" y="1975"/>
                  </a:lnTo>
                  <a:lnTo>
                    <a:pt x="1359" y="1978"/>
                  </a:lnTo>
                  <a:lnTo>
                    <a:pt x="1299" y="1981"/>
                  </a:lnTo>
                  <a:lnTo>
                    <a:pt x="1240" y="1990"/>
                  </a:lnTo>
                  <a:close/>
                  <a:moveTo>
                    <a:pt x="1206" y="554"/>
                  </a:moveTo>
                  <a:lnTo>
                    <a:pt x="626" y="554"/>
                  </a:lnTo>
                  <a:lnTo>
                    <a:pt x="626" y="1427"/>
                  </a:lnTo>
                  <a:lnTo>
                    <a:pt x="1206" y="1427"/>
                  </a:lnTo>
                  <a:lnTo>
                    <a:pt x="1206" y="1427"/>
                  </a:lnTo>
                  <a:lnTo>
                    <a:pt x="1258" y="1427"/>
                  </a:lnTo>
                  <a:lnTo>
                    <a:pt x="1305" y="1420"/>
                  </a:lnTo>
                  <a:lnTo>
                    <a:pt x="1353" y="1413"/>
                  </a:lnTo>
                  <a:lnTo>
                    <a:pt x="1397" y="1398"/>
                  </a:lnTo>
                  <a:lnTo>
                    <a:pt x="1439" y="1380"/>
                  </a:lnTo>
                  <a:lnTo>
                    <a:pt x="1476" y="1362"/>
                  </a:lnTo>
                  <a:lnTo>
                    <a:pt x="1508" y="1336"/>
                  </a:lnTo>
                  <a:lnTo>
                    <a:pt x="1541" y="1309"/>
                  </a:lnTo>
                  <a:lnTo>
                    <a:pt x="1570" y="1279"/>
                  </a:lnTo>
                  <a:lnTo>
                    <a:pt x="1593" y="1247"/>
                  </a:lnTo>
                  <a:lnTo>
                    <a:pt x="1615" y="1210"/>
                  </a:lnTo>
                  <a:lnTo>
                    <a:pt x="1633" y="1173"/>
                  </a:lnTo>
                  <a:lnTo>
                    <a:pt x="1647" y="1131"/>
                  </a:lnTo>
                  <a:lnTo>
                    <a:pt x="1659" y="1087"/>
                  </a:lnTo>
                  <a:lnTo>
                    <a:pt x="1662" y="1043"/>
                  </a:lnTo>
                  <a:lnTo>
                    <a:pt x="1665" y="995"/>
                  </a:lnTo>
                  <a:lnTo>
                    <a:pt x="1665" y="995"/>
                  </a:lnTo>
                  <a:lnTo>
                    <a:pt x="1662" y="948"/>
                  </a:lnTo>
                  <a:lnTo>
                    <a:pt x="1659" y="903"/>
                  </a:lnTo>
                  <a:lnTo>
                    <a:pt x="1647" y="859"/>
                  </a:lnTo>
                  <a:lnTo>
                    <a:pt x="1633" y="818"/>
                  </a:lnTo>
                  <a:lnTo>
                    <a:pt x="1615" y="776"/>
                  </a:lnTo>
                  <a:lnTo>
                    <a:pt x="1593" y="744"/>
                  </a:lnTo>
                  <a:lnTo>
                    <a:pt x="1570" y="711"/>
                  </a:lnTo>
                  <a:lnTo>
                    <a:pt x="1541" y="678"/>
                  </a:lnTo>
                  <a:lnTo>
                    <a:pt x="1508" y="652"/>
                  </a:lnTo>
                  <a:lnTo>
                    <a:pt x="1476" y="625"/>
                  </a:lnTo>
                  <a:lnTo>
                    <a:pt x="1439" y="607"/>
                  </a:lnTo>
                  <a:lnTo>
                    <a:pt x="1397" y="590"/>
                  </a:lnTo>
                  <a:lnTo>
                    <a:pt x="1353" y="575"/>
                  </a:lnTo>
                  <a:lnTo>
                    <a:pt x="1305" y="567"/>
                  </a:lnTo>
                  <a:lnTo>
                    <a:pt x="1258" y="560"/>
                  </a:lnTo>
                  <a:lnTo>
                    <a:pt x="1206" y="55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3600">
                <a:solidFill>
                  <a:srgbClr val="000000"/>
                </a:solidFill>
              </a:endParaRPr>
            </a:p>
          </p:txBody>
        </p:sp>
        <p:sp>
          <p:nvSpPr>
            <p:cNvPr id="21" name="Freeform 20"/>
            <p:cNvSpPr>
              <a:spLocks noChangeArrowheads="1"/>
            </p:cNvSpPr>
            <p:nvPr/>
          </p:nvSpPr>
          <p:spPr bwMode="auto">
            <a:xfrm>
              <a:off x="6291263" y="2941638"/>
              <a:ext cx="847725" cy="1168400"/>
            </a:xfrm>
            <a:custGeom>
              <a:avLst/>
              <a:gdLst>
                <a:gd name="T0" fmla="*/ 1954 w 2355"/>
                <a:gd name="T1" fmla="*/ 2976 h 3245"/>
                <a:gd name="T2" fmla="*/ 1768 w 2355"/>
                <a:gd name="T3" fmla="*/ 3103 h 3245"/>
                <a:gd name="T4" fmla="*/ 1553 w 2355"/>
                <a:gd name="T5" fmla="*/ 3192 h 3245"/>
                <a:gd name="T6" fmla="*/ 1313 w 2355"/>
                <a:gd name="T7" fmla="*/ 3238 h 3245"/>
                <a:gd name="T8" fmla="*/ 1118 w 2355"/>
                <a:gd name="T9" fmla="*/ 3241 h 3245"/>
                <a:gd name="T10" fmla="*/ 868 w 2355"/>
                <a:gd name="T11" fmla="*/ 3207 h 3245"/>
                <a:gd name="T12" fmla="*/ 647 w 2355"/>
                <a:gd name="T13" fmla="*/ 3130 h 3245"/>
                <a:gd name="T14" fmla="*/ 452 w 2355"/>
                <a:gd name="T15" fmla="*/ 3008 h 3245"/>
                <a:gd name="T16" fmla="*/ 318 w 2355"/>
                <a:gd name="T17" fmla="*/ 2893 h 3245"/>
                <a:gd name="T18" fmla="*/ 132 w 2355"/>
                <a:gd name="T19" fmla="*/ 2638 h 3245"/>
                <a:gd name="T20" fmla="*/ 38 w 2355"/>
                <a:gd name="T21" fmla="*/ 2342 h 3245"/>
                <a:gd name="T22" fmla="*/ 4 w 2355"/>
                <a:gd name="T23" fmla="*/ 2010 h 3245"/>
                <a:gd name="T24" fmla="*/ 0 w 2355"/>
                <a:gd name="T25" fmla="*/ 1421 h 3245"/>
                <a:gd name="T26" fmla="*/ 25 w 2355"/>
                <a:gd name="T27" fmla="*/ 980 h 3245"/>
                <a:gd name="T28" fmla="*/ 101 w 2355"/>
                <a:gd name="T29" fmla="*/ 676 h 3245"/>
                <a:gd name="T30" fmla="*/ 261 w 2355"/>
                <a:gd name="T31" fmla="*/ 410 h 3245"/>
                <a:gd name="T32" fmla="*/ 403 w 2355"/>
                <a:gd name="T33" fmla="*/ 269 h 3245"/>
                <a:gd name="T34" fmla="*/ 594 w 2355"/>
                <a:gd name="T35" fmla="*/ 140 h 3245"/>
                <a:gd name="T36" fmla="*/ 810 w 2355"/>
                <a:gd name="T37" fmla="*/ 52 h 3245"/>
                <a:gd name="T38" fmla="*/ 1050 w 2355"/>
                <a:gd name="T39" fmla="*/ 3 h 3245"/>
                <a:gd name="T40" fmla="*/ 1250 w 2355"/>
                <a:gd name="T41" fmla="*/ 0 h 3245"/>
                <a:gd name="T42" fmla="*/ 1495 w 2355"/>
                <a:gd name="T43" fmla="*/ 37 h 3245"/>
                <a:gd name="T44" fmla="*/ 1714 w 2355"/>
                <a:gd name="T45" fmla="*/ 114 h 3245"/>
                <a:gd name="T46" fmla="*/ 1908 w 2355"/>
                <a:gd name="T47" fmla="*/ 232 h 3245"/>
                <a:gd name="T48" fmla="*/ 2039 w 2355"/>
                <a:gd name="T49" fmla="*/ 348 h 3245"/>
                <a:gd name="T50" fmla="*/ 2222 w 2355"/>
                <a:gd name="T51" fmla="*/ 605 h 3245"/>
                <a:gd name="T52" fmla="*/ 2317 w 2355"/>
                <a:gd name="T53" fmla="*/ 898 h 3245"/>
                <a:gd name="T54" fmla="*/ 2351 w 2355"/>
                <a:gd name="T55" fmla="*/ 1236 h 3245"/>
                <a:gd name="T56" fmla="*/ 2354 w 2355"/>
                <a:gd name="T57" fmla="*/ 1821 h 3245"/>
                <a:gd name="T58" fmla="*/ 2329 w 2355"/>
                <a:gd name="T59" fmla="*/ 2266 h 3245"/>
                <a:gd name="T60" fmla="*/ 2255 w 2355"/>
                <a:gd name="T61" fmla="*/ 2567 h 3245"/>
                <a:gd name="T62" fmla="*/ 2098 w 2355"/>
                <a:gd name="T63" fmla="*/ 2833 h 3245"/>
                <a:gd name="T64" fmla="*/ 1544 w 2355"/>
                <a:gd name="T65" fmla="*/ 688 h 3245"/>
                <a:gd name="T66" fmla="*/ 1359 w 2355"/>
                <a:gd name="T67" fmla="*/ 582 h 3245"/>
                <a:gd name="T68" fmla="*/ 1181 w 2355"/>
                <a:gd name="T69" fmla="*/ 556 h 3245"/>
                <a:gd name="T70" fmla="*/ 949 w 2355"/>
                <a:gd name="T71" fmla="*/ 604 h 3245"/>
                <a:gd name="T72" fmla="*/ 780 w 2355"/>
                <a:gd name="T73" fmla="*/ 725 h 3245"/>
                <a:gd name="T74" fmla="*/ 722 w 2355"/>
                <a:gd name="T75" fmla="*/ 808 h 3245"/>
                <a:gd name="T76" fmla="*/ 666 w 2355"/>
                <a:gd name="T77" fmla="*/ 949 h 3245"/>
                <a:gd name="T78" fmla="*/ 629 w 2355"/>
                <a:gd name="T79" fmla="*/ 1413 h 3245"/>
                <a:gd name="T80" fmla="*/ 632 w 2355"/>
                <a:gd name="T81" fmla="*/ 2001 h 3245"/>
                <a:gd name="T82" fmla="*/ 678 w 2355"/>
                <a:gd name="T83" fmla="*/ 2336 h 3245"/>
                <a:gd name="T84" fmla="*/ 740 w 2355"/>
                <a:gd name="T85" fmla="*/ 2462 h 3245"/>
                <a:gd name="T86" fmla="*/ 813 w 2355"/>
                <a:gd name="T87" fmla="*/ 2551 h 3245"/>
                <a:gd name="T88" fmla="*/ 1001 w 2355"/>
                <a:gd name="T89" fmla="*/ 2657 h 3245"/>
                <a:gd name="T90" fmla="*/ 1181 w 2355"/>
                <a:gd name="T91" fmla="*/ 2684 h 3245"/>
                <a:gd name="T92" fmla="*/ 1411 w 2355"/>
                <a:gd name="T93" fmla="*/ 2640 h 3245"/>
                <a:gd name="T94" fmla="*/ 1581 w 2355"/>
                <a:gd name="T95" fmla="*/ 2514 h 3245"/>
                <a:gd name="T96" fmla="*/ 1639 w 2355"/>
                <a:gd name="T97" fmla="*/ 2435 h 3245"/>
                <a:gd name="T98" fmla="*/ 1692 w 2355"/>
                <a:gd name="T99" fmla="*/ 2293 h 3245"/>
                <a:gd name="T100" fmla="*/ 1734 w 2355"/>
                <a:gd name="T101" fmla="*/ 1831 h 3245"/>
                <a:gd name="T102" fmla="*/ 1731 w 2355"/>
                <a:gd name="T103" fmla="*/ 1243 h 3245"/>
                <a:gd name="T104" fmla="*/ 1680 w 2355"/>
                <a:gd name="T105" fmla="*/ 907 h 3245"/>
                <a:gd name="T106" fmla="*/ 1621 w 2355"/>
                <a:gd name="T107" fmla="*/ 778 h 3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355" h="3245">
                  <a:moveTo>
                    <a:pt x="2040" y="2893"/>
                  </a:moveTo>
                  <a:lnTo>
                    <a:pt x="2040" y="2893"/>
                  </a:lnTo>
                  <a:lnTo>
                    <a:pt x="1999" y="2934"/>
                  </a:lnTo>
                  <a:lnTo>
                    <a:pt x="1954" y="2976"/>
                  </a:lnTo>
                  <a:lnTo>
                    <a:pt x="1910" y="3008"/>
                  </a:lnTo>
                  <a:lnTo>
                    <a:pt x="1862" y="3041"/>
                  </a:lnTo>
                  <a:lnTo>
                    <a:pt x="1815" y="3073"/>
                  </a:lnTo>
                  <a:lnTo>
                    <a:pt x="1768" y="3103"/>
                  </a:lnTo>
                  <a:lnTo>
                    <a:pt x="1716" y="3130"/>
                  </a:lnTo>
                  <a:lnTo>
                    <a:pt x="1664" y="3152"/>
                  </a:lnTo>
                  <a:lnTo>
                    <a:pt x="1612" y="3174"/>
                  </a:lnTo>
                  <a:lnTo>
                    <a:pt x="1553" y="3192"/>
                  </a:lnTo>
                  <a:lnTo>
                    <a:pt x="1497" y="3207"/>
                  </a:lnTo>
                  <a:lnTo>
                    <a:pt x="1438" y="3218"/>
                  </a:lnTo>
                  <a:lnTo>
                    <a:pt x="1375" y="3230"/>
                  </a:lnTo>
                  <a:lnTo>
                    <a:pt x="1313" y="3238"/>
                  </a:lnTo>
                  <a:lnTo>
                    <a:pt x="1251" y="3241"/>
                  </a:lnTo>
                  <a:lnTo>
                    <a:pt x="1184" y="3244"/>
                  </a:lnTo>
                  <a:lnTo>
                    <a:pt x="1184" y="3244"/>
                  </a:lnTo>
                  <a:lnTo>
                    <a:pt x="1118" y="3241"/>
                  </a:lnTo>
                  <a:lnTo>
                    <a:pt x="1051" y="3238"/>
                  </a:lnTo>
                  <a:lnTo>
                    <a:pt x="989" y="3230"/>
                  </a:lnTo>
                  <a:lnTo>
                    <a:pt x="927" y="3218"/>
                  </a:lnTo>
                  <a:lnTo>
                    <a:pt x="868" y="3207"/>
                  </a:lnTo>
                  <a:lnTo>
                    <a:pt x="811" y="3192"/>
                  </a:lnTo>
                  <a:lnTo>
                    <a:pt x="755" y="3174"/>
                  </a:lnTo>
                  <a:lnTo>
                    <a:pt x="699" y="3152"/>
                  </a:lnTo>
                  <a:lnTo>
                    <a:pt x="647" y="3130"/>
                  </a:lnTo>
                  <a:lnTo>
                    <a:pt x="595" y="3103"/>
                  </a:lnTo>
                  <a:lnTo>
                    <a:pt x="543" y="3073"/>
                  </a:lnTo>
                  <a:lnTo>
                    <a:pt x="496" y="3041"/>
                  </a:lnTo>
                  <a:lnTo>
                    <a:pt x="452" y="3008"/>
                  </a:lnTo>
                  <a:lnTo>
                    <a:pt x="404" y="2976"/>
                  </a:lnTo>
                  <a:lnTo>
                    <a:pt x="363" y="2934"/>
                  </a:lnTo>
                  <a:lnTo>
                    <a:pt x="318" y="2893"/>
                  </a:lnTo>
                  <a:lnTo>
                    <a:pt x="318" y="2893"/>
                  </a:lnTo>
                  <a:lnTo>
                    <a:pt x="262" y="2833"/>
                  </a:lnTo>
                  <a:lnTo>
                    <a:pt x="210" y="2767"/>
                  </a:lnTo>
                  <a:lnTo>
                    <a:pt x="169" y="2705"/>
                  </a:lnTo>
                  <a:lnTo>
                    <a:pt x="132" y="2638"/>
                  </a:lnTo>
                  <a:lnTo>
                    <a:pt x="102" y="2567"/>
                  </a:lnTo>
                  <a:lnTo>
                    <a:pt x="75" y="2493"/>
                  </a:lnTo>
                  <a:lnTo>
                    <a:pt x="53" y="2419"/>
                  </a:lnTo>
                  <a:lnTo>
                    <a:pt x="38" y="2342"/>
                  </a:lnTo>
                  <a:lnTo>
                    <a:pt x="27" y="2266"/>
                  </a:lnTo>
                  <a:lnTo>
                    <a:pt x="15" y="2185"/>
                  </a:lnTo>
                  <a:lnTo>
                    <a:pt x="7" y="2096"/>
                  </a:lnTo>
                  <a:lnTo>
                    <a:pt x="4" y="2010"/>
                  </a:lnTo>
                  <a:lnTo>
                    <a:pt x="0" y="1821"/>
                  </a:lnTo>
                  <a:lnTo>
                    <a:pt x="0" y="1621"/>
                  </a:lnTo>
                  <a:lnTo>
                    <a:pt x="0" y="1621"/>
                  </a:lnTo>
                  <a:lnTo>
                    <a:pt x="0" y="1421"/>
                  </a:lnTo>
                  <a:lnTo>
                    <a:pt x="3" y="1236"/>
                  </a:lnTo>
                  <a:lnTo>
                    <a:pt x="6" y="1147"/>
                  </a:lnTo>
                  <a:lnTo>
                    <a:pt x="13" y="1061"/>
                  </a:lnTo>
                  <a:lnTo>
                    <a:pt x="25" y="980"/>
                  </a:lnTo>
                  <a:lnTo>
                    <a:pt x="37" y="898"/>
                  </a:lnTo>
                  <a:lnTo>
                    <a:pt x="52" y="821"/>
                  </a:lnTo>
                  <a:lnTo>
                    <a:pt x="74" y="747"/>
                  </a:lnTo>
                  <a:lnTo>
                    <a:pt x="101" y="676"/>
                  </a:lnTo>
                  <a:lnTo>
                    <a:pt x="130" y="605"/>
                  </a:lnTo>
                  <a:lnTo>
                    <a:pt x="167" y="539"/>
                  </a:lnTo>
                  <a:lnTo>
                    <a:pt x="209" y="472"/>
                  </a:lnTo>
                  <a:lnTo>
                    <a:pt x="261" y="410"/>
                  </a:lnTo>
                  <a:lnTo>
                    <a:pt x="317" y="348"/>
                  </a:lnTo>
                  <a:lnTo>
                    <a:pt x="317" y="348"/>
                  </a:lnTo>
                  <a:lnTo>
                    <a:pt x="361" y="306"/>
                  </a:lnTo>
                  <a:lnTo>
                    <a:pt x="403" y="269"/>
                  </a:lnTo>
                  <a:lnTo>
                    <a:pt x="450" y="232"/>
                  </a:lnTo>
                  <a:lnTo>
                    <a:pt x="494" y="200"/>
                  </a:lnTo>
                  <a:lnTo>
                    <a:pt x="542" y="170"/>
                  </a:lnTo>
                  <a:lnTo>
                    <a:pt x="594" y="140"/>
                  </a:lnTo>
                  <a:lnTo>
                    <a:pt x="645" y="114"/>
                  </a:lnTo>
                  <a:lnTo>
                    <a:pt x="697" y="87"/>
                  </a:lnTo>
                  <a:lnTo>
                    <a:pt x="754" y="69"/>
                  </a:lnTo>
                  <a:lnTo>
                    <a:pt x="810" y="52"/>
                  </a:lnTo>
                  <a:lnTo>
                    <a:pt x="866" y="37"/>
                  </a:lnTo>
                  <a:lnTo>
                    <a:pt x="925" y="22"/>
                  </a:lnTo>
                  <a:lnTo>
                    <a:pt x="987" y="10"/>
                  </a:lnTo>
                  <a:lnTo>
                    <a:pt x="1050" y="3"/>
                  </a:lnTo>
                  <a:lnTo>
                    <a:pt x="1116" y="0"/>
                  </a:lnTo>
                  <a:lnTo>
                    <a:pt x="1183" y="0"/>
                  </a:lnTo>
                  <a:lnTo>
                    <a:pt x="1183" y="0"/>
                  </a:lnTo>
                  <a:lnTo>
                    <a:pt x="1250" y="0"/>
                  </a:lnTo>
                  <a:lnTo>
                    <a:pt x="1312" y="3"/>
                  </a:lnTo>
                  <a:lnTo>
                    <a:pt x="1374" y="10"/>
                  </a:lnTo>
                  <a:lnTo>
                    <a:pt x="1436" y="22"/>
                  </a:lnTo>
                  <a:lnTo>
                    <a:pt x="1495" y="37"/>
                  </a:lnTo>
                  <a:lnTo>
                    <a:pt x="1552" y="52"/>
                  </a:lnTo>
                  <a:lnTo>
                    <a:pt x="1611" y="69"/>
                  </a:lnTo>
                  <a:lnTo>
                    <a:pt x="1663" y="87"/>
                  </a:lnTo>
                  <a:lnTo>
                    <a:pt x="1714" y="114"/>
                  </a:lnTo>
                  <a:lnTo>
                    <a:pt x="1766" y="140"/>
                  </a:lnTo>
                  <a:lnTo>
                    <a:pt x="1814" y="170"/>
                  </a:lnTo>
                  <a:lnTo>
                    <a:pt x="1861" y="200"/>
                  </a:lnTo>
                  <a:lnTo>
                    <a:pt x="1908" y="232"/>
                  </a:lnTo>
                  <a:lnTo>
                    <a:pt x="1953" y="269"/>
                  </a:lnTo>
                  <a:lnTo>
                    <a:pt x="1997" y="306"/>
                  </a:lnTo>
                  <a:lnTo>
                    <a:pt x="2039" y="348"/>
                  </a:lnTo>
                  <a:lnTo>
                    <a:pt x="2039" y="348"/>
                  </a:lnTo>
                  <a:lnTo>
                    <a:pt x="2098" y="410"/>
                  </a:lnTo>
                  <a:lnTo>
                    <a:pt x="2145" y="472"/>
                  </a:lnTo>
                  <a:lnTo>
                    <a:pt x="2190" y="539"/>
                  </a:lnTo>
                  <a:lnTo>
                    <a:pt x="2222" y="605"/>
                  </a:lnTo>
                  <a:lnTo>
                    <a:pt x="2255" y="676"/>
                  </a:lnTo>
                  <a:lnTo>
                    <a:pt x="2281" y="747"/>
                  </a:lnTo>
                  <a:lnTo>
                    <a:pt x="2299" y="821"/>
                  </a:lnTo>
                  <a:lnTo>
                    <a:pt x="2317" y="898"/>
                  </a:lnTo>
                  <a:lnTo>
                    <a:pt x="2329" y="980"/>
                  </a:lnTo>
                  <a:lnTo>
                    <a:pt x="2341" y="1061"/>
                  </a:lnTo>
                  <a:lnTo>
                    <a:pt x="2348" y="1147"/>
                  </a:lnTo>
                  <a:lnTo>
                    <a:pt x="2351" y="1236"/>
                  </a:lnTo>
                  <a:lnTo>
                    <a:pt x="2354" y="1421"/>
                  </a:lnTo>
                  <a:lnTo>
                    <a:pt x="2354" y="1621"/>
                  </a:lnTo>
                  <a:lnTo>
                    <a:pt x="2354" y="1621"/>
                  </a:lnTo>
                  <a:lnTo>
                    <a:pt x="2354" y="1821"/>
                  </a:lnTo>
                  <a:lnTo>
                    <a:pt x="2351" y="2010"/>
                  </a:lnTo>
                  <a:lnTo>
                    <a:pt x="2348" y="2096"/>
                  </a:lnTo>
                  <a:lnTo>
                    <a:pt x="2341" y="2185"/>
                  </a:lnTo>
                  <a:lnTo>
                    <a:pt x="2329" y="2266"/>
                  </a:lnTo>
                  <a:lnTo>
                    <a:pt x="2317" y="2342"/>
                  </a:lnTo>
                  <a:lnTo>
                    <a:pt x="2299" y="2419"/>
                  </a:lnTo>
                  <a:lnTo>
                    <a:pt x="2281" y="2493"/>
                  </a:lnTo>
                  <a:lnTo>
                    <a:pt x="2255" y="2567"/>
                  </a:lnTo>
                  <a:lnTo>
                    <a:pt x="2222" y="2638"/>
                  </a:lnTo>
                  <a:lnTo>
                    <a:pt x="2190" y="2705"/>
                  </a:lnTo>
                  <a:lnTo>
                    <a:pt x="2145" y="2767"/>
                  </a:lnTo>
                  <a:lnTo>
                    <a:pt x="2098" y="2833"/>
                  </a:lnTo>
                  <a:lnTo>
                    <a:pt x="2040" y="2893"/>
                  </a:lnTo>
                  <a:close/>
                  <a:moveTo>
                    <a:pt x="1581" y="725"/>
                  </a:moveTo>
                  <a:lnTo>
                    <a:pt x="1581" y="725"/>
                  </a:lnTo>
                  <a:lnTo>
                    <a:pt x="1544" y="688"/>
                  </a:lnTo>
                  <a:lnTo>
                    <a:pt x="1503" y="656"/>
                  </a:lnTo>
                  <a:lnTo>
                    <a:pt x="1458" y="626"/>
                  </a:lnTo>
                  <a:lnTo>
                    <a:pt x="1411" y="604"/>
                  </a:lnTo>
                  <a:lnTo>
                    <a:pt x="1359" y="582"/>
                  </a:lnTo>
                  <a:lnTo>
                    <a:pt x="1303" y="567"/>
                  </a:lnTo>
                  <a:lnTo>
                    <a:pt x="1244" y="559"/>
                  </a:lnTo>
                  <a:lnTo>
                    <a:pt x="1181" y="556"/>
                  </a:lnTo>
                  <a:lnTo>
                    <a:pt x="1181" y="556"/>
                  </a:lnTo>
                  <a:lnTo>
                    <a:pt x="1119" y="559"/>
                  </a:lnTo>
                  <a:lnTo>
                    <a:pt x="1060" y="567"/>
                  </a:lnTo>
                  <a:lnTo>
                    <a:pt x="1001" y="582"/>
                  </a:lnTo>
                  <a:lnTo>
                    <a:pt x="949" y="604"/>
                  </a:lnTo>
                  <a:lnTo>
                    <a:pt x="902" y="626"/>
                  </a:lnTo>
                  <a:lnTo>
                    <a:pt x="857" y="656"/>
                  </a:lnTo>
                  <a:lnTo>
                    <a:pt x="813" y="688"/>
                  </a:lnTo>
                  <a:lnTo>
                    <a:pt x="780" y="725"/>
                  </a:lnTo>
                  <a:lnTo>
                    <a:pt x="780" y="725"/>
                  </a:lnTo>
                  <a:lnTo>
                    <a:pt x="758" y="752"/>
                  </a:lnTo>
                  <a:lnTo>
                    <a:pt x="740" y="778"/>
                  </a:lnTo>
                  <a:lnTo>
                    <a:pt x="722" y="808"/>
                  </a:lnTo>
                  <a:lnTo>
                    <a:pt x="708" y="838"/>
                  </a:lnTo>
                  <a:lnTo>
                    <a:pt x="693" y="870"/>
                  </a:lnTo>
                  <a:lnTo>
                    <a:pt x="678" y="907"/>
                  </a:lnTo>
                  <a:lnTo>
                    <a:pt x="666" y="949"/>
                  </a:lnTo>
                  <a:lnTo>
                    <a:pt x="659" y="996"/>
                  </a:lnTo>
                  <a:lnTo>
                    <a:pt x="644" y="1103"/>
                  </a:lnTo>
                  <a:lnTo>
                    <a:pt x="632" y="1243"/>
                  </a:lnTo>
                  <a:lnTo>
                    <a:pt x="629" y="1413"/>
                  </a:lnTo>
                  <a:lnTo>
                    <a:pt x="629" y="1621"/>
                  </a:lnTo>
                  <a:lnTo>
                    <a:pt x="629" y="1621"/>
                  </a:lnTo>
                  <a:lnTo>
                    <a:pt x="629" y="1831"/>
                  </a:lnTo>
                  <a:lnTo>
                    <a:pt x="632" y="2001"/>
                  </a:lnTo>
                  <a:lnTo>
                    <a:pt x="644" y="2137"/>
                  </a:lnTo>
                  <a:lnTo>
                    <a:pt x="659" y="2248"/>
                  </a:lnTo>
                  <a:lnTo>
                    <a:pt x="666" y="2293"/>
                  </a:lnTo>
                  <a:lnTo>
                    <a:pt x="678" y="2336"/>
                  </a:lnTo>
                  <a:lnTo>
                    <a:pt x="693" y="2373"/>
                  </a:lnTo>
                  <a:lnTo>
                    <a:pt x="708" y="2406"/>
                  </a:lnTo>
                  <a:lnTo>
                    <a:pt x="722" y="2435"/>
                  </a:lnTo>
                  <a:lnTo>
                    <a:pt x="740" y="2462"/>
                  </a:lnTo>
                  <a:lnTo>
                    <a:pt x="758" y="2492"/>
                  </a:lnTo>
                  <a:lnTo>
                    <a:pt x="780" y="2514"/>
                  </a:lnTo>
                  <a:lnTo>
                    <a:pt x="780" y="2514"/>
                  </a:lnTo>
                  <a:lnTo>
                    <a:pt x="813" y="2551"/>
                  </a:lnTo>
                  <a:lnTo>
                    <a:pt x="857" y="2583"/>
                  </a:lnTo>
                  <a:lnTo>
                    <a:pt x="902" y="2613"/>
                  </a:lnTo>
                  <a:lnTo>
                    <a:pt x="949" y="2640"/>
                  </a:lnTo>
                  <a:lnTo>
                    <a:pt x="1001" y="2657"/>
                  </a:lnTo>
                  <a:lnTo>
                    <a:pt x="1060" y="2672"/>
                  </a:lnTo>
                  <a:lnTo>
                    <a:pt x="1119" y="2684"/>
                  </a:lnTo>
                  <a:lnTo>
                    <a:pt x="1181" y="2684"/>
                  </a:lnTo>
                  <a:lnTo>
                    <a:pt x="1181" y="2684"/>
                  </a:lnTo>
                  <a:lnTo>
                    <a:pt x="1244" y="2684"/>
                  </a:lnTo>
                  <a:lnTo>
                    <a:pt x="1303" y="2672"/>
                  </a:lnTo>
                  <a:lnTo>
                    <a:pt x="1359" y="2657"/>
                  </a:lnTo>
                  <a:lnTo>
                    <a:pt x="1411" y="2640"/>
                  </a:lnTo>
                  <a:lnTo>
                    <a:pt x="1458" y="2613"/>
                  </a:lnTo>
                  <a:lnTo>
                    <a:pt x="1503" y="2583"/>
                  </a:lnTo>
                  <a:lnTo>
                    <a:pt x="1544" y="2551"/>
                  </a:lnTo>
                  <a:lnTo>
                    <a:pt x="1581" y="2514"/>
                  </a:lnTo>
                  <a:lnTo>
                    <a:pt x="1581" y="2514"/>
                  </a:lnTo>
                  <a:lnTo>
                    <a:pt x="1599" y="2492"/>
                  </a:lnTo>
                  <a:lnTo>
                    <a:pt x="1621" y="2462"/>
                  </a:lnTo>
                  <a:lnTo>
                    <a:pt x="1639" y="2435"/>
                  </a:lnTo>
                  <a:lnTo>
                    <a:pt x="1654" y="2406"/>
                  </a:lnTo>
                  <a:lnTo>
                    <a:pt x="1668" y="2373"/>
                  </a:lnTo>
                  <a:lnTo>
                    <a:pt x="1680" y="2336"/>
                  </a:lnTo>
                  <a:lnTo>
                    <a:pt x="1692" y="2293"/>
                  </a:lnTo>
                  <a:lnTo>
                    <a:pt x="1704" y="2248"/>
                  </a:lnTo>
                  <a:lnTo>
                    <a:pt x="1719" y="2137"/>
                  </a:lnTo>
                  <a:lnTo>
                    <a:pt x="1731" y="2001"/>
                  </a:lnTo>
                  <a:lnTo>
                    <a:pt x="1734" y="1831"/>
                  </a:lnTo>
                  <a:lnTo>
                    <a:pt x="1737" y="1621"/>
                  </a:lnTo>
                  <a:lnTo>
                    <a:pt x="1737" y="1621"/>
                  </a:lnTo>
                  <a:lnTo>
                    <a:pt x="1734" y="1413"/>
                  </a:lnTo>
                  <a:lnTo>
                    <a:pt x="1731" y="1243"/>
                  </a:lnTo>
                  <a:lnTo>
                    <a:pt x="1719" y="1103"/>
                  </a:lnTo>
                  <a:lnTo>
                    <a:pt x="1704" y="996"/>
                  </a:lnTo>
                  <a:lnTo>
                    <a:pt x="1692" y="949"/>
                  </a:lnTo>
                  <a:lnTo>
                    <a:pt x="1680" y="907"/>
                  </a:lnTo>
                  <a:lnTo>
                    <a:pt x="1668" y="870"/>
                  </a:lnTo>
                  <a:lnTo>
                    <a:pt x="1654" y="838"/>
                  </a:lnTo>
                  <a:lnTo>
                    <a:pt x="1639" y="808"/>
                  </a:lnTo>
                  <a:lnTo>
                    <a:pt x="1621" y="778"/>
                  </a:lnTo>
                  <a:lnTo>
                    <a:pt x="1599" y="752"/>
                  </a:lnTo>
                  <a:lnTo>
                    <a:pt x="1581" y="725"/>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3600">
                <a:solidFill>
                  <a:srgbClr val="000000"/>
                </a:solidFill>
              </a:endParaRPr>
            </a:p>
          </p:txBody>
        </p:sp>
        <p:sp>
          <p:nvSpPr>
            <p:cNvPr id="22" name="Freeform 21"/>
            <p:cNvSpPr>
              <a:spLocks noChangeArrowheads="1"/>
            </p:cNvSpPr>
            <p:nvPr/>
          </p:nvSpPr>
          <p:spPr bwMode="auto">
            <a:xfrm>
              <a:off x="7402513" y="2951163"/>
              <a:ext cx="225425" cy="1147762"/>
            </a:xfrm>
            <a:custGeom>
              <a:avLst/>
              <a:gdLst>
                <a:gd name="T0" fmla="*/ 0 w 627"/>
                <a:gd name="T1" fmla="*/ 3188 h 3189"/>
                <a:gd name="T2" fmla="*/ 626 w 627"/>
                <a:gd name="T3" fmla="*/ 3188 h 3189"/>
                <a:gd name="T4" fmla="*/ 626 w 627"/>
                <a:gd name="T5" fmla="*/ 0 h 3189"/>
                <a:gd name="T6" fmla="*/ 0 w 627"/>
                <a:gd name="T7" fmla="*/ 0 h 3189"/>
                <a:gd name="T8" fmla="*/ 0 w 627"/>
                <a:gd name="T9" fmla="*/ 3188 h 3189"/>
              </a:gdLst>
              <a:ahLst/>
              <a:cxnLst>
                <a:cxn ang="0">
                  <a:pos x="T0" y="T1"/>
                </a:cxn>
                <a:cxn ang="0">
                  <a:pos x="T2" y="T3"/>
                </a:cxn>
                <a:cxn ang="0">
                  <a:pos x="T4" y="T5"/>
                </a:cxn>
                <a:cxn ang="0">
                  <a:pos x="T6" y="T7"/>
                </a:cxn>
                <a:cxn ang="0">
                  <a:pos x="T8" y="T9"/>
                </a:cxn>
              </a:cxnLst>
              <a:rect l="0" t="0" r="r" b="b"/>
              <a:pathLst>
                <a:path w="627" h="3189">
                  <a:moveTo>
                    <a:pt x="0" y="3188"/>
                  </a:moveTo>
                  <a:lnTo>
                    <a:pt x="626" y="3188"/>
                  </a:lnTo>
                  <a:lnTo>
                    <a:pt x="626" y="0"/>
                  </a:lnTo>
                  <a:lnTo>
                    <a:pt x="0" y="0"/>
                  </a:lnTo>
                  <a:lnTo>
                    <a:pt x="0" y="318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3600">
                <a:solidFill>
                  <a:srgbClr val="000000"/>
                </a:solidFill>
              </a:endParaRPr>
            </a:p>
          </p:txBody>
        </p:sp>
        <p:sp>
          <p:nvSpPr>
            <p:cNvPr id="23" name="Freeform 22"/>
            <p:cNvSpPr>
              <a:spLocks noChangeArrowheads="1"/>
            </p:cNvSpPr>
            <p:nvPr/>
          </p:nvSpPr>
          <p:spPr bwMode="auto">
            <a:xfrm>
              <a:off x="7945438" y="2951163"/>
              <a:ext cx="879475" cy="1147762"/>
            </a:xfrm>
            <a:custGeom>
              <a:avLst/>
              <a:gdLst>
                <a:gd name="T0" fmla="*/ 1821 w 2444"/>
                <a:gd name="T1" fmla="*/ 0 h 3189"/>
                <a:gd name="T2" fmla="*/ 1821 w 2444"/>
                <a:gd name="T3" fmla="*/ 1954 h 3189"/>
                <a:gd name="T4" fmla="*/ 558 w 2444"/>
                <a:gd name="T5" fmla="*/ 0 h 3189"/>
                <a:gd name="T6" fmla="*/ 0 w 2444"/>
                <a:gd name="T7" fmla="*/ 0 h 3189"/>
                <a:gd name="T8" fmla="*/ 0 w 2444"/>
                <a:gd name="T9" fmla="*/ 3188 h 3189"/>
                <a:gd name="T10" fmla="*/ 625 w 2444"/>
                <a:gd name="T11" fmla="*/ 3188 h 3189"/>
                <a:gd name="T12" fmla="*/ 625 w 2444"/>
                <a:gd name="T13" fmla="*/ 1232 h 3189"/>
                <a:gd name="T14" fmla="*/ 1888 w 2444"/>
                <a:gd name="T15" fmla="*/ 3188 h 3189"/>
                <a:gd name="T16" fmla="*/ 2443 w 2444"/>
                <a:gd name="T17" fmla="*/ 3188 h 3189"/>
                <a:gd name="T18" fmla="*/ 2443 w 2444"/>
                <a:gd name="T19" fmla="*/ 0 h 3189"/>
                <a:gd name="T20" fmla="*/ 1821 w 2444"/>
                <a:gd name="T21" fmla="*/ 0 h 3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44" h="3189">
                  <a:moveTo>
                    <a:pt x="1821" y="0"/>
                  </a:moveTo>
                  <a:lnTo>
                    <a:pt x="1821" y="1954"/>
                  </a:lnTo>
                  <a:lnTo>
                    <a:pt x="558" y="0"/>
                  </a:lnTo>
                  <a:lnTo>
                    <a:pt x="0" y="0"/>
                  </a:lnTo>
                  <a:lnTo>
                    <a:pt x="0" y="3188"/>
                  </a:lnTo>
                  <a:lnTo>
                    <a:pt x="625" y="3188"/>
                  </a:lnTo>
                  <a:lnTo>
                    <a:pt x="625" y="1232"/>
                  </a:lnTo>
                  <a:lnTo>
                    <a:pt x="1888" y="3188"/>
                  </a:lnTo>
                  <a:lnTo>
                    <a:pt x="2443" y="3188"/>
                  </a:lnTo>
                  <a:lnTo>
                    <a:pt x="2443" y="0"/>
                  </a:lnTo>
                  <a:lnTo>
                    <a:pt x="1821"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3600">
                <a:solidFill>
                  <a:srgbClr val="000000"/>
                </a:solidFill>
              </a:endParaRPr>
            </a:p>
          </p:txBody>
        </p:sp>
        <p:sp>
          <p:nvSpPr>
            <p:cNvPr id="24" name="Freeform 23"/>
            <p:cNvSpPr>
              <a:spLocks noChangeArrowheads="1"/>
            </p:cNvSpPr>
            <p:nvPr/>
          </p:nvSpPr>
          <p:spPr bwMode="auto">
            <a:xfrm>
              <a:off x="9101138" y="2951163"/>
              <a:ext cx="825500" cy="1147762"/>
            </a:xfrm>
            <a:custGeom>
              <a:avLst/>
              <a:gdLst>
                <a:gd name="T0" fmla="*/ 0 w 2291"/>
                <a:gd name="T1" fmla="*/ 0 h 3189"/>
                <a:gd name="T2" fmla="*/ 0 w 2291"/>
                <a:gd name="T3" fmla="*/ 554 h 3189"/>
                <a:gd name="T4" fmla="*/ 832 w 2291"/>
                <a:gd name="T5" fmla="*/ 554 h 3189"/>
                <a:gd name="T6" fmla="*/ 832 w 2291"/>
                <a:gd name="T7" fmla="*/ 3188 h 3189"/>
                <a:gd name="T8" fmla="*/ 1458 w 2291"/>
                <a:gd name="T9" fmla="*/ 3188 h 3189"/>
                <a:gd name="T10" fmla="*/ 1458 w 2291"/>
                <a:gd name="T11" fmla="*/ 554 h 3189"/>
                <a:gd name="T12" fmla="*/ 2290 w 2291"/>
                <a:gd name="T13" fmla="*/ 554 h 3189"/>
                <a:gd name="T14" fmla="*/ 2290 w 2291"/>
                <a:gd name="T15" fmla="*/ 0 h 3189"/>
                <a:gd name="T16" fmla="*/ 0 w 2291"/>
                <a:gd name="T17" fmla="*/ 0 h 3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91" h="3189">
                  <a:moveTo>
                    <a:pt x="0" y="0"/>
                  </a:moveTo>
                  <a:lnTo>
                    <a:pt x="0" y="554"/>
                  </a:lnTo>
                  <a:lnTo>
                    <a:pt x="832" y="554"/>
                  </a:lnTo>
                  <a:lnTo>
                    <a:pt x="832" y="3188"/>
                  </a:lnTo>
                  <a:lnTo>
                    <a:pt x="1458" y="3188"/>
                  </a:lnTo>
                  <a:lnTo>
                    <a:pt x="1458" y="554"/>
                  </a:lnTo>
                  <a:lnTo>
                    <a:pt x="2290" y="554"/>
                  </a:lnTo>
                  <a:lnTo>
                    <a:pt x="2290" y="0"/>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3600">
                <a:solidFill>
                  <a:srgbClr val="000000"/>
                </a:solidFill>
              </a:endParaRPr>
            </a:p>
          </p:txBody>
        </p:sp>
        <p:sp>
          <p:nvSpPr>
            <p:cNvPr id="25" name="Freeform 24"/>
            <p:cNvSpPr>
              <a:spLocks noChangeArrowheads="1"/>
            </p:cNvSpPr>
            <p:nvPr/>
          </p:nvSpPr>
          <p:spPr bwMode="auto">
            <a:xfrm>
              <a:off x="185738" y="4389438"/>
              <a:ext cx="828675" cy="215900"/>
            </a:xfrm>
            <a:custGeom>
              <a:avLst/>
              <a:gdLst>
                <a:gd name="T0" fmla="*/ 0 w 2303"/>
                <a:gd name="T1" fmla="*/ 598 h 599"/>
                <a:gd name="T2" fmla="*/ 2302 w 2303"/>
                <a:gd name="T3" fmla="*/ 598 h 599"/>
                <a:gd name="T4" fmla="*/ 2302 w 2303"/>
                <a:gd name="T5" fmla="*/ 0 h 599"/>
                <a:gd name="T6" fmla="*/ 0 w 2303"/>
                <a:gd name="T7" fmla="*/ 0 h 599"/>
                <a:gd name="T8" fmla="*/ 0 w 2303"/>
                <a:gd name="T9" fmla="*/ 598 h 599"/>
              </a:gdLst>
              <a:ahLst/>
              <a:cxnLst>
                <a:cxn ang="0">
                  <a:pos x="T0" y="T1"/>
                </a:cxn>
                <a:cxn ang="0">
                  <a:pos x="T2" y="T3"/>
                </a:cxn>
                <a:cxn ang="0">
                  <a:pos x="T4" y="T5"/>
                </a:cxn>
                <a:cxn ang="0">
                  <a:pos x="T6" y="T7"/>
                </a:cxn>
                <a:cxn ang="0">
                  <a:pos x="T8" y="T9"/>
                </a:cxn>
              </a:cxnLst>
              <a:rect l="0" t="0" r="r" b="b"/>
              <a:pathLst>
                <a:path w="2303" h="599">
                  <a:moveTo>
                    <a:pt x="0" y="598"/>
                  </a:moveTo>
                  <a:lnTo>
                    <a:pt x="2302" y="598"/>
                  </a:lnTo>
                  <a:lnTo>
                    <a:pt x="2302" y="0"/>
                  </a:lnTo>
                  <a:lnTo>
                    <a:pt x="0" y="0"/>
                  </a:lnTo>
                  <a:lnTo>
                    <a:pt x="0" y="59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3600">
                <a:solidFill>
                  <a:srgbClr val="000000"/>
                </a:solidFill>
              </a:endParaRPr>
            </a:p>
          </p:txBody>
        </p:sp>
        <p:sp>
          <p:nvSpPr>
            <p:cNvPr id="26" name="Freeform 25"/>
            <p:cNvSpPr>
              <a:spLocks noChangeArrowheads="1"/>
            </p:cNvSpPr>
            <p:nvPr/>
          </p:nvSpPr>
          <p:spPr bwMode="auto">
            <a:xfrm>
              <a:off x="1871663" y="2941638"/>
              <a:ext cx="857250" cy="1168400"/>
            </a:xfrm>
            <a:custGeom>
              <a:avLst/>
              <a:gdLst>
                <a:gd name="T0" fmla="*/ 1044 w 2380"/>
                <a:gd name="T1" fmla="*/ 3 h 3245"/>
                <a:gd name="T2" fmla="*/ 802 w 2380"/>
                <a:gd name="T3" fmla="*/ 52 h 3245"/>
                <a:gd name="T4" fmla="*/ 592 w 2380"/>
                <a:gd name="T5" fmla="*/ 140 h 3245"/>
                <a:gd name="T6" fmla="*/ 399 w 2380"/>
                <a:gd name="T7" fmla="*/ 269 h 3245"/>
                <a:gd name="T8" fmla="*/ 259 w 2380"/>
                <a:gd name="T9" fmla="*/ 411 h 3245"/>
                <a:gd name="T10" fmla="*/ 99 w 2380"/>
                <a:gd name="T11" fmla="*/ 678 h 3245"/>
                <a:gd name="T12" fmla="*/ 22 w 2380"/>
                <a:gd name="T13" fmla="*/ 980 h 3245"/>
                <a:gd name="T14" fmla="*/ 0 w 2380"/>
                <a:gd name="T15" fmla="*/ 1421 h 3245"/>
                <a:gd name="T16" fmla="*/ 3 w 2380"/>
                <a:gd name="T17" fmla="*/ 2010 h 3245"/>
                <a:gd name="T18" fmla="*/ 37 w 2380"/>
                <a:gd name="T19" fmla="*/ 2341 h 3245"/>
                <a:gd name="T20" fmla="*/ 129 w 2380"/>
                <a:gd name="T21" fmla="*/ 2637 h 3245"/>
                <a:gd name="T22" fmla="*/ 314 w 2380"/>
                <a:gd name="T23" fmla="*/ 2893 h 3245"/>
                <a:gd name="T24" fmla="*/ 447 w 2380"/>
                <a:gd name="T25" fmla="*/ 3007 h 3245"/>
                <a:gd name="T26" fmla="*/ 644 w 2380"/>
                <a:gd name="T27" fmla="*/ 3130 h 3245"/>
                <a:gd name="T28" fmla="*/ 866 w 2380"/>
                <a:gd name="T29" fmla="*/ 3208 h 3245"/>
                <a:gd name="T30" fmla="*/ 1110 w 2380"/>
                <a:gd name="T31" fmla="*/ 3241 h 3245"/>
                <a:gd name="T32" fmla="*/ 1298 w 2380"/>
                <a:gd name="T33" fmla="*/ 3238 h 3245"/>
                <a:gd name="T34" fmla="*/ 1542 w 2380"/>
                <a:gd name="T35" fmla="*/ 3196 h 3245"/>
                <a:gd name="T36" fmla="*/ 1769 w 2380"/>
                <a:gd name="T37" fmla="*/ 3110 h 3245"/>
                <a:gd name="T38" fmla="*/ 1976 w 2380"/>
                <a:gd name="T39" fmla="*/ 2971 h 3245"/>
                <a:gd name="T40" fmla="*/ 2117 w 2380"/>
                <a:gd name="T41" fmla="*/ 2838 h 3245"/>
                <a:gd name="T42" fmla="*/ 2246 w 2380"/>
                <a:gd name="T43" fmla="*/ 2645 h 3245"/>
                <a:gd name="T44" fmla="*/ 2327 w 2380"/>
                <a:gd name="T45" fmla="*/ 2419 h 3245"/>
                <a:gd name="T46" fmla="*/ 2372 w 2380"/>
                <a:gd name="T47" fmla="*/ 2149 h 3245"/>
                <a:gd name="T48" fmla="*/ 1317 w 2380"/>
                <a:gd name="T49" fmla="*/ 1443 h 3245"/>
                <a:gd name="T50" fmla="*/ 1762 w 2380"/>
                <a:gd name="T51" fmla="*/ 2084 h 3245"/>
                <a:gd name="T52" fmla="*/ 1727 w 2380"/>
                <a:gd name="T53" fmla="*/ 2315 h 3245"/>
                <a:gd name="T54" fmla="*/ 1616 w 2380"/>
                <a:gd name="T55" fmla="*/ 2508 h 3245"/>
                <a:gd name="T56" fmla="*/ 1483 w 2380"/>
                <a:gd name="T57" fmla="*/ 2616 h 3245"/>
                <a:gd name="T58" fmla="*/ 1243 w 2380"/>
                <a:gd name="T59" fmla="*/ 2685 h 3245"/>
                <a:gd name="T60" fmla="*/ 1054 w 2380"/>
                <a:gd name="T61" fmla="*/ 2675 h 3245"/>
                <a:gd name="T62" fmla="*/ 851 w 2380"/>
                <a:gd name="T63" fmla="*/ 2589 h 3245"/>
                <a:gd name="T64" fmla="*/ 755 w 2380"/>
                <a:gd name="T65" fmla="*/ 2497 h 3245"/>
                <a:gd name="T66" fmla="*/ 688 w 2380"/>
                <a:gd name="T67" fmla="*/ 2379 h 3245"/>
                <a:gd name="T68" fmla="*/ 639 w 2380"/>
                <a:gd name="T69" fmla="*/ 2143 h 3245"/>
                <a:gd name="T70" fmla="*/ 622 w 2380"/>
                <a:gd name="T71" fmla="*/ 1621 h 3245"/>
                <a:gd name="T72" fmla="*/ 654 w 2380"/>
                <a:gd name="T73" fmla="*/ 995 h 3245"/>
                <a:gd name="T74" fmla="*/ 699 w 2380"/>
                <a:gd name="T75" fmla="*/ 836 h 3245"/>
                <a:gd name="T76" fmla="*/ 777 w 2380"/>
                <a:gd name="T77" fmla="*/ 725 h 3245"/>
                <a:gd name="T78" fmla="*/ 895 w 2380"/>
                <a:gd name="T79" fmla="*/ 624 h 3245"/>
                <a:gd name="T80" fmla="*/ 1113 w 2380"/>
                <a:gd name="T81" fmla="*/ 559 h 3245"/>
                <a:gd name="T82" fmla="*/ 1276 w 2380"/>
                <a:gd name="T83" fmla="*/ 562 h 3245"/>
                <a:gd name="T84" fmla="*/ 1454 w 2380"/>
                <a:gd name="T85" fmla="*/ 610 h 3245"/>
                <a:gd name="T86" fmla="*/ 1591 w 2380"/>
                <a:gd name="T87" fmla="*/ 710 h 3245"/>
                <a:gd name="T88" fmla="*/ 1688 w 2380"/>
                <a:gd name="T89" fmla="*/ 855 h 3245"/>
                <a:gd name="T90" fmla="*/ 2361 w 2380"/>
                <a:gd name="T91" fmla="*/ 940 h 3245"/>
                <a:gd name="T92" fmla="*/ 2228 w 2380"/>
                <a:gd name="T93" fmla="*/ 580 h 3245"/>
                <a:gd name="T94" fmla="*/ 2024 w 2380"/>
                <a:gd name="T95" fmla="*/ 314 h 3245"/>
                <a:gd name="T96" fmla="*/ 1873 w 2380"/>
                <a:gd name="T97" fmla="*/ 192 h 3245"/>
                <a:gd name="T98" fmla="*/ 1690 w 2380"/>
                <a:gd name="T99" fmla="*/ 96 h 3245"/>
                <a:gd name="T100" fmla="*/ 1480 w 2380"/>
                <a:gd name="T101" fmla="*/ 29 h 3245"/>
                <a:gd name="T102" fmla="*/ 1239 w 2380"/>
                <a:gd name="T103" fmla="*/ 0 h 3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380" h="3245">
                  <a:moveTo>
                    <a:pt x="1172" y="0"/>
                  </a:moveTo>
                  <a:lnTo>
                    <a:pt x="1172" y="0"/>
                  </a:lnTo>
                  <a:lnTo>
                    <a:pt x="1110" y="0"/>
                  </a:lnTo>
                  <a:lnTo>
                    <a:pt x="1044" y="3"/>
                  </a:lnTo>
                  <a:lnTo>
                    <a:pt x="980" y="12"/>
                  </a:lnTo>
                  <a:lnTo>
                    <a:pt x="921" y="22"/>
                  </a:lnTo>
                  <a:lnTo>
                    <a:pt x="861" y="37"/>
                  </a:lnTo>
                  <a:lnTo>
                    <a:pt x="802" y="52"/>
                  </a:lnTo>
                  <a:lnTo>
                    <a:pt x="747" y="71"/>
                  </a:lnTo>
                  <a:lnTo>
                    <a:pt x="696" y="89"/>
                  </a:lnTo>
                  <a:lnTo>
                    <a:pt x="639" y="115"/>
                  </a:lnTo>
                  <a:lnTo>
                    <a:pt x="592" y="140"/>
                  </a:lnTo>
                  <a:lnTo>
                    <a:pt x="540" y="170"/>
                  </a:lnTo>
                  <a:lnTo>
                    <a:pt x="491" y="200"/>
                  </a:lnTo>
                  <a:lnTo>
                    <a:pt x="447" y="234"/>
                  </a:lnTo>
                  <a:lnTo>
                    <a:pt x="399" y="269"/>
                  </a:lnTo>
                  <a:lnTo>
                    <a:pt x="355" y="308"/>
                  </a:lnTo>
                  <a:lnTo>
                    <a:pt x="314" y="348"/>
                  </a:lnTo>
                  <a:lnTo>
                    <a:pt x="314" y="348"/>
                  </a:lnTo>
                  <a:lnTo>
                    <a:pt x="259" y="411"/>
                  </a:lnTo>
                  <a:lnTo>
                    <a:pt x="207" y="473"/>
                  </a:lnTo>
                  <a:lnTo>
                    <a:pt x="166" y="540"/>
                  </a:lnTo>
                  <a:lnTo>
                    <a:pt x="129" y="607"/>
                  </a:lnTo>
                  <a:lnTo>
                    <a:pt x="99" y="678"/>
                  </a:lnTo>
                  <a:lnTo>
                    <a:pt x="74" y="747"/>
                  </a:lnTo>
                  <a:lnTo>
                    <a:pt x="52" y="821"/>
                  </a:lnTo>
                  <a:lnTo>
                    <a:pt x="37" y="900"/>
                  </a:lnTo>
                  <a:lnTo>
                    <a:pt x="22" y="980"/>
                  </a:lnTo>
                  <a:lnTo>
                    <a:pt x="15" y="1063"/>
                  </a:lnTo>
                  <a:lnTo>
                    <a:pt x="7" y="1147"/>
                  </a:lnTo>
                  <a:lnTo>
                    <a:pt x="3" y="1236"/>
                  </a:lnTo>
                  <a:lnTo>
                    <a:pt x="0" y="1421"/>
                  </a:lnTo>
                  <a:lnTo>
                    <a:pt x="0" y="1621"/>
                  </a:lnTo>
                  <a:lnTo>
                    <a:pt x="0" y="1621"/>
                  </a:lnTo>
                  <a:lnTo>
                    <a:pt x="0" y="1821"/>
                  </a:lnTo>
                  <a:lnTo>
                    <a:pt x="3" y="2010"/>
                  </a:lnTo>
                  <a:lnTo>
                    <a:pt x="7" y="2094"/>
                  </a:lnTo>
                  <a:lnTo>
                    <a:pt x="15" y="2183"/>
                  </a:lnTo>
                  <a:lnTo>
                    <a:pt x="22" y="2265"/>
                  </a:lnTo>
                  <a:lnTo>
                    <a:pt x="37" y="2341"/>
                  </a:lnTo>
                  <a:lnTo>
                    <a:pt x="52" y="2419"/>
                  </a:lnTo>
                  <a:lnTo>
                    <a:pt x="74" y="2493"/>
                  </a:lnTo>
                  <a:lnTo>
                    <a:pt x="99" y="2567"/>
                  </a:lnTo>
                  <a:lnTo>
                    <a:pt x="129" y="2637"/>
                  </a:lnTo>
                  <a:lnTo>
                    <a:pt x="166" y="2705"/>
                  </a:lnTo>
                  <a:lnTo>
                    <a:pt x="207" y="2767"/>
                  </a:lnTo>
                  <a:lnTo>
                    <a:pt x="259" y="2833"/>
                  </a:lnTo>
                  <a:lnTo>
                    <a:pt x="314" y="2893"/>
                  </a:lnTo>
                  <a:lnTo>
                    <a:pt x="314" y="2893"/>
                  </a:lnTo>
                  <a:lnTo>
                    <a:pt x="355" y="2933"/>
                  </a:lnTo>
                  <a:lnTo>
                    <a:pt x="399" y="2974"/>
                  </a:lnTo>
                  <a:lnTo>
                    <a:pt x="447" y="3007"/>
                  </a:lnTo>
                  <a:lnTo>
                    <a:pt x="496" y="3041"/>
                  </a:lnTo>
                  <a:lnTo>
                    <a:pt x="543" y="3075"/>
                  </a:lnTo>
                  <a:lnTo>
                    <a:pt x="592" y="3104"/>
                  </a:lnTo>
                  <a:lnTo>
                    <a:pt x="644" y="3130"/>
                  </a:lnTo>
                  <a:lnTo>
                    <a:pt x="696" y="3152"/>
                  </a:lnTo>
                  <a:lnTo>
                    <a:pt x="750" y="3174"/>
                  </a:lnTo>
                  <a:lnTo>
                    <a:pt x="807" y="3193"/>
                  </a:lnTo>
                  <a:lnTo>
                    <a:pt x="866" y="3208"/>
                  </a:lnTo>
                  <a:lnTo>
                    <a:pt x="925" y="3218"/>
                  </a:lnTo>
                  <a:lnTo>
                    <a:pt x="984" y="3229"/>
                  </a:lnTo>
                  <a:lnTo>
                    <a:pt x="1046" y="3238"/>
                  </a:lnTo>
                  <a:lnTo>
                    <a:pt x="1110" y="3241"/>
                  </a:lnTo>
                  <a:lnTo>
                    <a:pt x="1172" y="3244"/>
                  </a:lnTo>
                  <a:lnTo>
                    <a:pt x="1172" y="3244"/>
                  </a:lnTo>
                  <a:lnTo>
                    <a:pt x="1239" y="3241"/>
                  </a:lnTo>
                  <a:lnTo>
                    <a:pt x="1298" y="3238"/>
                  </a:lnTo>
                  <a:lnTo>
                    <a:pt x="1362" y="3233"/>
                  </a:lnTo>
                  <a:lnTo>
                    <a:pt x="1424" y="3223"/>
                  </a:lnTo>
                  <a:lnTo>
                    <a:pt x="1483" y="3211"/>
                  </a:lnTo>
                  <a:lnTo>
                    <a:pt x="1542" y="3196"/>
                  </a:lnTo>
                  <a:lnTo>
                    <a:pt x="1599" y="3181"/>
                  </a:lnTo>
                  <a:lnTo>
                    <a:pt x="1658" y="3159"/>
                  </a:lnTo>
                  <a:lnTo>
                    <a:pt x="1713" y="3137"/>
                  </a:lnTo>
                  <a:lnTo>
                    <a:pt x="1769" y="3110"/>
                  </a:lnTo>
                  <a:lnTo>
                    <a:pt x="1821" y="3081"/>
                  </a:lnTo>
                  <a:lnTo>
                    <a:pt x="1876" y="3048"/>
                  </a:lnTo>
                  <a:lnTo>
                    <a:pt x="1927" y="3011"/>
                  </a:lnTo>
                  <a:lnTo>
                    <a:pt x="1976" y="2971"/>
                  </a:lnTo>
                  <a:lnTo>
                    <a:pt x="2028" y="2927"/>
                  </a:lnTo>
                  <a:lnTo>
                    <a:pt x="2075" y="2882"/>
                  </a:lnTo>
                  <a:lnTo>
                    <a:pt x="2075" y="2882"/>
                  </a:lnTo>
                  <a:lnTo>
                    <a:pt x="2117" y="2838"/>
                  </a:lnTo>
                  <a:lnTo>
                    <a:pt x="2154" y="2789"/>
                  </a:lnTo>
                  <a:lnTo>
                    <a:pt x="2186" y="2745"/>
                  </a:lnTo>
                  <a:lnTo>
                    <a:pt x="2216" y="2693"/>
                  </a:lnTo>
                  <a:lnTo>
                    <a:pt x="2246" y="2645"/>
                  </a:lnTo>
                  <a:lnTo>
                    <a:pt x="2272" y="2592"/>
                  </a:lnTo>
                  <a:lnTo>
                    <a:pt x="2295" y="2537"/>
                  </a:lnTo>
                  <a:lnTo>
                    <a:pt x="2312" y="2478"/>
                  </a:lnTo>
                  <a:lnTo>
                    <a:pt x="2327" y="2419"/>
                  </a:lnTo>
                  <a:lnTo>
                    <a:pt x="2342" y="2355"/>
                  </a:lnTo>
                  <a:lnTo>
                    <a:pt x="2354" y="2291"/>
                  </a:lnTo>
                  <a:lnTo>
                    <a:pt x="2364" y="2223"/>
                  </a:lnTo>
                  <a:lnTo>
                    <a:pt x="2372" y="2149"/>
                  </a:lnTo>
                  <a:lnTo>
                    <a:pt x="2376" y="2072"/>
                  </a:lnTo>
                  <a:lnTo>
                    <a:pt x="2379" y="1909"/>
                  </a:lnTo>
                  <a:lnTo>
                    <a:pt x="2379" y="1443"/>
                  </a:lnTo>
                  <a:lnTo>
                    <a:pt x="1317" y="1443"/>
                  </a:lnTo>
                  <a:lnTo>
                    <a:pt x="1317" y="1961"/>
                  </a:lnTo>
                  <a:lnTo>
                    <a:pt x="1762" y="1961"/>
                  </a:lnTo>
                  <a:lnTo>
                    <a:pt x="1762" y="2084"/>
                  </a:lnTo>
                  <a:lnTo>
                    <a:pt x="1762" y="2084"/>
                  </a:lnTo>
                  <a:lnTo>
                    <a:pt x="1762" y="2146"/>
                  </a:lnTo>
                  <a:lnTo>
                    <a:pt x="1754" y="2202"/>
                  </a:lnTo>
                  <a:lnTo>
                    <a:pt x="1742" y="2262"/>
                  </a:lnTo>
                  <a:lnTo>
                    <a:pt x="1727" y="2315"/>
                  </a:lnTo>
                  <a:lnTo>
                    <a:pt x="1710" y="2367"/>
                  </a:lnTo>
                  <a:lnTo>
                    <a:pt x="1683" y="2415"/>
                  </a:lnTo>
                  <a:lnTo>
                    <a:pt x="1653" y="2463"/>
                  </a:lnTo>
                  <a:lnTo>
                    <a:pt x="1616" y="2508"/>
                  </a:lnTo>
                  <a:lnTo>
                    <a:pt x="1616" y="2508"/>
                  </a:lnTo>
                  <a:lnTo>
                    <a:pt x="1576" y="2548"/>
                  </a:lnTo>
                  <a:lnTo>
                    <a:pt x="1532" y="2582"/>
                  </a:lnTo>
                  <a:lnTo>
                    <a:pt x="1483" y="2616"/>
                  </a:lnTo>
                  <a:lnTo>
                    <a:pt x="1428" y="2641"/>
                  </a:lnTo>
                  <a:lnTo>
                    <a:pt x="1369" y="2660"/>
                  </a:lnTo>
                  <a:lnTo>
                    <a:pt x="1310" y="2675"/>
                  </a:lnTo>
                  <a:lnTo>
                    <a:pt x="1243" y="2685"/>
                  </a:lnTo>
                  <a:lnTo>
                    <a:pt x="1172" y="2685"/>
                  </a:lnTo>
                  <a:lnTo>
                    <a:pt x="1172" y="2685"/>
                  </a:lnTo>
                  <a:lnTo>
                    <a:pt x="1113" y="2685"/>
                  </a:lnTo>
                  <a:lnTo>
                    <a:pt x="1054" y="2675"/>
                  </a:lnTo>
                  <a:lnTo>
                    <a:pt x="995" y="2663"/>
                  </a:lnTo>
                  <a:lnTo>
                    <a:pt x="943" y="2645"/>
                  </a:lnTo>
                  <a:lnTo>
                    <a:pt x="895" y="2619"/>
                  </a:lnTo>
                  <a:lnTo>
                    <a:pt x="851" y="2589"/>
                  </a:lnTo>
                  <a:lnTo>
                    <a:pt x="810" y="2560"/>
                  </a:lnTo>
                  <a:lnTo>
                    <a:pt x="777" y="2523"/>
                  </a:lnTo>
                  <a:lnTo>
                    <a:pt x="777" y="2523"/>
                  </a:lnTo>
                  <a:lnTo>
                    <a:pt x="755" y="2497"/>
                  </a:lnTo>
                  <a:lnTo>
                    <a:pt x="733" y="2471"/>
                  </a:lnTo>
                  <a:lnTo>
                    <a:pt x="718" y="2441"/>
                  </a:lnTo>
                  <a:lnTo>
                    <a:pt x="699" y="2412"/>
                  </a:lnTo>
                  <a:lnTo>
                    <a:pt x="688" y="2379"/>
                  </a:lnTo>
                  <a:lnTo>
                    <a:pt x="673" y="2338"/>
                  </a:lnTo>
                  <a:lnTo>
                    <a:pt x="662" y="2297"/>
                  </a:lnTo>
                  <a:lnTo>
                    <a:pt x="654" y="2253"/>
                  </a:lnTo>
                  <a:lnTo>
                    <a:pt x="639" y="2143"/>
                  </a:lnTo>
                  <a:lnTo>
                    <a:pt x="629" y="2001"/>
                  </a:lnTo>
                  <a:lnTo>
                    <a:pt x="625" y="1832"/>
                  </a:lnTo>
                  <a:lnTo>
                    <a:pt x="622" y="1621"/>
                  </a:lnTo>
                  <a:lnTo>
                    <a:pt x="622" y="1621"/>
                  </a:lnTo>
                  <a:lnTo>
                    <a:pt x="625" y="1413"/>
                  </a:lnTo>
                  <a:lnTo>
                    <a:pt x="629" y="1240"/>
                  </a:lnTo>
                  <a:lnTo>
                    <a:pt x="639" y="1103"/>
                  </a:lnTo>
                  <a:lnTo>
                    <a:pt x="654" y="995"/>
                  </a:lnTo>
                  <a:lnTo>
                    <a:pt x="662" y="947"/>
                  </a:lnTo>
                  <a:lnTo>
                    <a:pt x="673" y="906"/>
                  </a:lnTo>
                  <a:lnTo>
                    <a:pt x="688" y="870"/>
                  </a:lnTo>
                  <a:lnTo>
                    <a:pt x="699" y="836"/>
                  </a:lnTo>
                  <a:lnTo>
                    <a:pt x="718" y="807"/>
                  </a:lnTo>
                  <a:lnTo>
                    <a:pt x="733" y="777"/>
                  </a:lnTo>
                  <a:lnTo>
                    <a:pt x="755" y="752"/>
                  </a:lnTo>
                  <a:lnTo>
                    <a:pt x="777" y="725"/>
                  </a:lnTo>
                  <a:lnTo>
                    <a:pt x="777" y="725"/>
                  </a:lnTo>
                  <a:lnTo>
                    <a:pt x="810" y="688"/>
                  </a:lnTo>
                  <a:lnTo>
                    <a:pt x="851" y="654"/>
                  </a:lnTo>
                  <a:lnTo>
                    <a:pt x="895" y="624"/>
                  </a:lnTo>
                  <a:lnTo>
                    <a:pt x="943" y="604"/>
                  </a:lnTo>
                  <a:lnTo>
                    <a:pt x="995" y="580"/>
                  </a:lnTo>
                  <a:lnTo>
                    <a:pt x="1054" y="565"/>
                  </a:lnTo>
                  <a:lnTo>
                    <a:pt x="1113" y="559"/>
                  </a:lnTo>
                  <a:lnTo>
                    <a:pt x="1172" y="555"/>
                  </a:lnTo>
                  <a:lnTo>
                    <a:pt x="1172" y="555"/>
                  </a:lnTo>
                  <a:lnTo>
                    <a:pt x="1229" y="555"/>
                  </a:lnTo>
                  <a:lnTo>
                    <a:pt x="1276" y="562"/>
                  </a:lnTo>
                  <a:lnTo>
                    <a:pt x="1325" y="570"/>
                  </a:lnTo>
                  <a:lnTo>
                    <a:pt x="1369" y="580"/>
                  </a:lnTo>
                  <a:lnTo>
                    <a:pt x="1414" y="595"/>
                  </a:lnTo>
                  <a:lnTo>
                    <a:pt x="1454" y="610"/>
                  </a:lnTo>
                  <a:lnTo>
                    <a:pt x="1491" y="633"/>
                  </a:lnTo>
                  <a:lnTo>
                    <a:pt x="1528" y="654"/>
                  </a:lnTo>
                  <a:lnTo>
                    <a:pt x="1557" y="681"/>
                  </a:lnTo>
                  <a:lnTo>
                    <a:pt x="1591" y="710"/>
                  </a:lnTo>
                  <a:lnTo>
                    <a:pt x="1616" y="740"/>
                  </a:lnTo>
                  <a:lnTo>
                    <a:pt x="1643" y="777"/>
                  </a:lnTo>
                  <a:lnTo>
                    <a:pt x="1668" y="814"/>
                  </a:lnTo>
                  <a:lnTo>
                    <a:pt x="1688" y="855"/>
                  </a:lnTo>
                  <a:lnTo>
                    <a:pt x="1710" y="895"/>
                  </a:lnTo>
                  <a:lnTo>
                    <a:pt x="1725" y="940"/>
                  </a:lnTo>
                  <a:lnTo>
                    <a:pt x="2361" y="940"/>
                  </a:lnTo>
                  <a:lnTo>
                    <a:pt x="2361" y="940"/>
                  </a:lnTo>
                  <a:lnTo>
                    <a:pt x="2334" y="847"/>
                  </a:lnTo>
                  <a:lnTo>
                    <a:pt x="2305" y="755"/>
                  </a:lnTo>
                  <a:lnTo>
                    <a:pt x="2272" y="666"/>
                  </a:lnTo>
                  <a:lnTo>
                    <a:pt x="2228" y="580"/>
                  </a:lnTo>
                  <a:lnTo>
                    <a:pt x="2179" y="500"/>
                  </a:lnTo>
                  <a:lnTo>
                    <a:pt x="2124" y="422"/>
                  </a:lnTo>
                  <a:lnTo>
                    <a:pt x="2061" y="348"/>
                  </a:lnTo>
                  <a:lnTo>
                    <a:pt x="2024" y="314"/>
                  </a:lnTo>
                  <a:lnTo>
                    <a:pt x="1991" y="281"/>
                  </a:lnTo>
                  <a:lnTo>
                    <a:pt x="1954" y="248"/>
                  </a:lnTo>
                  <a:lnTo>
                    <a:pt x="1913" y="219"/>
                  </a:lnTo>
                  <a:lnTo>
                    <a:pt x="1873" y="192"/>
                  </a:lnTo>
                  <a:lnTo>
                    <a:pt x="1831" y="163"/>
                  </a:lnTo>
                  <a:lnTo>
                    <a:pt x="1784" y="140"/>
                  </a:lnTo>
                  <a:lnTo>
                    <a:pt x="1739" y="115"/>
                  </a:lnTo>
                  <a:lnTo>
                    <a:pt x="1690" y="96"/>
                  </a:lnTo>
                  <a:lnTo>
                    <a:pt x="1639" y="74"/>
                  </a:lnTo>
                  <a:lnTo>
                    <a:pt x="1587" y="59"/>
                  </a:lnTo>
                  <a:lnTo>
                    <a:pt x="1535" y="44"/>
                  </a:lnTo>
                  <a:lnTo>
                    <a:pt x="1480" y="29"/>
                  </a:lnTo>
                  <a:lnTo>
                    <a:pt x="1424" y="18"/>
                  </a:lnTo>
                  <a:lnTo>
                    <a:pt x="1365" y="12"/>
                  </a:lnTo>
                  <a:lnTo>
                    <a:pt x="1303" y="3"/>
                  </a:lnTo>
                  <a:lnTo>
                    <a:pt x="1239" y="0"/>
                  </a:lnTo>
                  <a:lnTo>
                    <a:pt x="1172"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3600">
                <a:solidFill>
                  <a:srgbClr val="000000"/>
                </a:solidFill>
              </a:endParaRPr>
            </a:p>
          </p:txBody>
        </p:sp>
      </p:grpSp>
      <p:sp>
        <p:nvSpPr>
          <p:cNvPr id="27" name="Slide Number Placeholder 5"/>
          <p:cNvSpPr txBox="1">
            <a:spLocks/>
          </p:cNvSpPr>
          <p:nvPr/>
        </p:nvSpPr>
        <p:spPr>
          <a:xfrm>
            <a:off x="372033" y="6356353"/>
            <a:ext cx="4901715"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accent5"/>
                </a:solidFill>
                <a:latin typeface="Microsoft Sans Serif" charset="0"/>
                <a:ea typeface="Microsoft Sans Serif" charset="0"/>
                <a:cs typeface="Microsoft Sans Serif"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800" dirty="0">
                <a:solidFill>
                  <a:srgbClr val="6D6D70"/>
                </a:solidFill>
                <a:latin typeface="Arial" charset="0"/>
                <a:ea typeface="Arial" charset="0"/>
                <a:cs typeface="Arial" charset="0"/>
              </a:rPr>
              <a:t>© 2018 </a:t>
            </a:r>
            <a:r>
              <a:rPr lang="en-US" sz="800" dirty="0" err="1">
                <a:solidFill>
                  <a:srgbClr val="6D6D70"/>
                </a:solidFill>
                <a:latin typeface="Arial" charset="0"/>
                <a:ea typeface="Arial" charset="0"/>
                <a:cs typeface="Arial" charset="0"/>
              </a:rPr>
              <a:t>Rightpoint</a:t>
            </a:r>
            <a:r>
              <a:rPr lang="en-US" sz="800" dirty="0">
                <a:solidFill>
                  <a:srgbClr val="6D6D70"/>
                </a:solidFill>
                <a:latin typeface="Arial" charset="0"/>
                <a:ea typeface="Arial" charset="0"/>
                <a:cs typeface="Arial" charset="0"/>
              </a:rPr>
              <a:t>. All rights reserved. Confidential.</a:t>
            </a:r>
          </a:p>
        </p:txBody>
      </p:sp>
      <p:grpSp>
        <p:nvGrpSpPr>
          <p:cNvPr id="34" name="Group 33">
            <a:extLst>
              <a:ext uri="{FF2B5EF4-FFF2-40B4-BE49-F238E27FC236}">
                <a16:creationId xmlns:a16="http://schemas.microsoft.com/office/drawing/2014/main" id="{F9C0424A-E309-8244-93EE-72AF27C885D5}"/>
              </a:ext>
            </a:extLst>
          </p:cNvPr>
          <p:cNvGrpSpPr/>
          <p:nvPr userDrawn="1"/>
        </p:nvGrpSpPr>
        <p:grpSpPr>
          <a:xfrm>
            <a:off x="423863" y="0"/>
            <a:ext cx="11444766" cy="6858000"/>
            <a:chOff x="423863" y="1060450"/>
            <a:chExt cx="9023350" cy="5407025"/>
          </a:xfrm>
          <a:solidFill>
            <a:schemeClr val="accent6"/>
          </a:solidFill>
        </p:grpSpPr>
        <p:sp>
          <p:nvSpPr>
            <p:cNvPr id="35" name="Freeform 34">
              <a:extLst>
                <a:ext uri="{FF2B5EF4-FFF2-40B4-BE49-F238E27FC236}">
                  <a16:creationId xmlns:a16="http://schemas.microsoft.com/office/drawing/2014/main" id="{76E1B047-804C-1948-9B03-48DC5F3222C0}"/>
                </a:ext>
              </a:extLst>
            </p:cNvPr>
            <p:cNvSpPr>
              <a:spLocks noChangeArrowheads="1"/>
            </p:cNvSpPr>
            <p:nvPr userDrawn="1"/>
          </p:nvSpPr>
          <p:spPr bwMode="auto">
            <a:xfrm>
              <a:off x="423863" y="1060450"/>
              <a:ext cx="1089025" cy="1784350"/>
            </a:xfrm>
            <a:custGeom>
              <a:avLst/>
              <a:gdLst>
                <a:gd name="T0" fmla="*/ 1512 w 3025"/>
                <a:gd name="T1" fmla="*/ 4954 h 4955"/>
                <a:gd name="T2" fmla="*/ 0 w 3025"/>
                <a:gd name="T3" fmla="*/ 4954 h 4955"/>
                <a:gd name="T4" fmla="*/ 0 w 3025"/>
                <a:gd name="T5" fmla="*/ 0 h 4955"/>
                <a:gd name="T6" fmla="*/ 3024 w 3025"/>
                <a:gd name="T7" fmla="*/ 0 h 4955"/>
                <a:gd name="T8" fmla="*/ 3024 w 3025"/>
                <a:gd name="T9" fmla="*/ 4954 h 4955"/>
                <a:gd name="T10" fmla="*/ 1512 w 3025"/>
                <a:gd name="T11" fmla="*/ 4954 h 4955"/>
              </a:gdLst>
              <a:ahLst/>
              <a:cxnLst>
                <a:cxn ang="0">
                  <a:pos x="T0" y="T1"/>
                </a:cxn>
                <a:cxn ang="0">
                  <a:pos x="T2" y="T3"/>
                </a:cxn>
                <a:cxn ang="0">
                  <a:pos x="T4" y="T5"/>
                </a:cxn>
                <a:cxn ang="0">
                  <a:pos x="T6" y="T7"/>
                </a:cxn>
                <a:cxn ang="0">
                  <a:pos x="T8" y="T9"/>
                </a:cxn>
                <a:cxn ang="0">
                  <a:pos x="T10" y="T11"/>
                </a:cxn>
              </a:cxnLst>
              <a:rect l="0" t="0" r="r" b="b"/>
              <a:pathLst>
                <a:path w="3025" h="4955">
                  <a:moveTo>
                    <a:pt x="1512" y="4954"/>
                  </a:moveTo>
                  <a:lnTo>
                    <a:pt x="0" y="4954"/>
                  </a:lnTo>
                  <a:lnTo>
                    <a:pt x="0" y="0"/>
                  </a:lnTo>
                  <a:lnTo>
                    <a:pt x="3024" y="0"/>
                  </a:lnTo>
                  <a:lnTo>
                    <a:pt x="3024" y="4954"/>
                  </a:lnTo>
                  <a:lnTo>
                    <a:pt x="1512" y="495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6" name="Freeform 35">
              <a:extLst>
                <a:ext uri="{FF2B5EF4-FFF2-40B4-BE49-F238E27FC236}">
                  <a16:creationId xmlns:a16="http://schemas.microsoft.com/office/drawing/2014/main" id="{91147684-12EC-1946-813B-22E650726B20}"/>
                </a:ext>
              </a:extLst>
            </p:cNvPr>
            <p:cNvSpPr>
              <a:spLocks noChangeArrowheads="1"/>
            </p:cNvSpPr>
            <p:nvPr userDrawn="1"/>
          </p:nvSpPr>
          <p:spPr bwMode="auto">
            <a:xfrm>
              <a:off x="2514600" y="1060450"/>
              <a:ext cx="2135188" cy="1784350"/>
            </a:xfrm>
            <a:custGeom>
              <a:avLst/>
              <a:gdLst>
                <a:gd name="T0" fmla="*/ 0 w 5931"/>
                <a:gd name="T1" fmla="*/ 0 h 4955"/>
                <a:gd name="T2" fmla="*/ 2421 w 5931"/>
                <a:gd name="T3" fmla="*/ 4954 h 4955"/>
                <a:gd name="T4" fmla="*/ 5930 w 5931"/>
                <a:gd name="T5" fmla="*/ 4954 h 4955"/>
                <a:gd name="T6" fmla="*/ 3364 w 5931"/>
                <a:gd name="T7" fmla="*/ 0 h 4955"/>
                <a:gd name="T8" fmla="*/ 0 w 5931"/>
                <a:gd name="T9" fmla="*/ 0 h 4955"/>
              </a:gdLst>
              <a:ahLst/>
              <a:cxnLst>
                <a:cxn ang="0">
                  <a:pos x="T0" y="T1"/>
                </a:cxn>
                <a:cxn ang="0">
                  <a:pos x="T2" y="T3"/>
                </a:cxn>
                <a:cxn ang="0">
                  <a:pos x="T4" y="T5"/>
                </a:cxn>
                <a:cxn ang="0">
                  <a:pos x="T6" y="T7"/>
                </a:cxn>
                <a:cxn ang="0">
                  <a:pos x="T8" y="T9"/>
                </a:cxn>
              </a:cxnLst>
              <a:rect l="0" t="0" r="r" b="b"/>
              <a:pathLst>
                <a:path w="5931" h="4955">
                  <a:moveTo>
                    <a:pt x="0" y="0"/>
                  </a:moveTo>
                  <a:lnTo>
                    <a:pt x="2421" y="4954"/>
                  </a:lnTo>
                  <a:lnTo>
                    <a:pt x="5930" y="4954"/>
                  </a:lnTo>
                  <a:lnTo>
                    <a:pt x="3364" y="0"/>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7" name="Freeform 36">
              <a:extLst>
                <a:ext uri="{FF2B5EF4-FFF2-40B4-BE49-F238E27FC236}">
                  <a16:creationId xmlns:a16="http://schemas.microsoft.com/office/drawing/2014/main" id="{A6263F37-1E6D-5F49-B707-851C6C9ABC11}"/>
                </a:ext>
              </a:extLst>
            </p:cNvPr>
            <p:cNvSpPr>
              <a:spLocks noChangeArrowheads="1"/>
            </p:cNvSpPr>
            <p:nvPr userDrawn="1"/>
          </p:nvSpPr>
          <p:spPr bwMode="auto">
            <a:xfrm>
              <a:off x="423863" y="4030663"/>
              <a:ext cx="3708400" cy="1047750"/>
            </a:xfrm>
            <a:custGeom>
              <a:avLst/>
              <a:gdLst>
                <a:gd name="T0" fmla="*/ 0 w 10300"/>
                <a:gd name="T1" fmla="*/ 2910 h 2911"/>
                <a:gd name="T2" fmla="*/ 10299 w 10300"/>
                <a:gd name="T3" fmla="*/ 2910 h 2911"/>
                <a:gd name="T4" fmla="*/ 10299 w 10300"/>
                <a:gd name="T5" fmla="*/ 0 h 2911"/>
                <a:gd name="T6" fmla="*/ 0 w 10300"/>
                <a:gd name="T7" fmla="*/ 0 h 2911"/>
                <a:gd name="T8" fmla="*/ 0 w 10300"/>
                <a:gd name="T9" fmla="*/ 2910 h 2911"/>
              </a:gdLst>
              <a:ahLst/>
              <a:cxnLst>
                <a:cxn ang="0">
                  <a:pos x="T0" y="T1"/>
                </a:cxn>
                <a:cxn ang="0">
                  <a:pos x="T2" y="T3"/>
                </a:cxn>
                <a:cxn ang="0">
                  <a:pos x="T4" y="T5"/>
                </a:cxn>
                <a:cxn ang="0">
                  <a:pos x="T6" y="T7"/>
                </a:cxn>
                <a:cxn ang="0">
                  <a:pos x="T8" y="T9"/>
                </a:cxn>
              </a:cxnLst>
              <a:rect l="0" t="0" r="r" b="b"/>
              <a:pathLst>
                <a:path w="10300" h="2911">
                  <a:moveTo>
                    <a:pt x="0" y="2910"/>
                  </a:moveTo>
                  <a:lnTo>
                    <a:pt x="10299" y="2910"/>
                  </a:lnTo>
                  <a:lnTo>
                    <a:pt x="10299" y="0"/>
                  </a:lnTo>
                  <a:lnTo>
                    <a:pt x="0" y="0"/>
                  </a:lnTo>
                  <a:lnTo>
                    <a:pt x="0" y="291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8" name="Freeform 37">
              <a:extLst>
                <a:ext uri="{FF2B5EF4-FFF2-40B4-BE49-F238E27FC236}">
                  <a16:creationId xmlns:a16="http://schemas.microsoft.com/office/drawing/2014/main" id="{94BFB255-9471-2E4D-B885-9DC76C4D3170}"/>
                </a:ext>
              </a:extLst>
            </p:cNvPr>
            <p:cNvSpPr>
              <a:spLocks noChangeArrowheads="1"/>
            </p:cNvSpPr>
            <p:nvPr userDrawn="1"/>
          </p:nvSpPr>
          <p:spPr bwMode="auto">
            <a:xfrm>
              <a:off x="5440363" y="4030663"/>
              <a:ext cx="4006850" cy="2436812"/>
            </a:xfrm>
            <a:custGeom>
              <a:avLst/>
              <a:gdLst>
                <a:gd name="T0" fmla="*/ 3029 w 11132"/>
                <a:gd name="T1" fmla="*/ 2698 h 6769"/>
                <a:gd name="T2" fmla="*/ 5987 w 11132"/>
                <a:gd name="T3" fmla="*/ 2706 h 6769"/>
                <a:gd name="T4" fmla="*/ 6233 w 11132"/>
                <a:gd name="T5" fmla="*/ 2720 h 6769"/>
                <a:gd name="T6" fmla="*/ 6467 w 11132"/>
                <a:gd name="T7" fmla="*/ 2760 h 6769"/>
                <a:gd name="T8" fmla="*/ 6684 w 11132"/>
                <a:gd name="T9" fmla="*/ 2821 h 6769"/>
                <a:gd name="T10" fmla="*/ 6891 w 11132"/>
                <a:gd name="T11" fmla="*/ 2895 h 6769"/>
                <a:gd name="T12" fmla="*/ 7080 w 11132"/>
                <a:gd name="T13" fmla="*/ 2989 h 6769"/>
                <a:gd name="T14" fmla="*/ 7260 w 11132"/>
                <a:gd name="T15" fmla="*/ 3100 h 6769"/>
                <a:gd name="T16" fmla="*/ 7420 w 11132"/>
                <a:gd name="T17" fmla="*/ 3223 h 6769"/>
                <a:gd name="T18" fmla="*/ 7565 w 11132"/>
                <a:gd name="T19" fmla="*/ 3368 h 6769"/>
                <a:gd name="T20" fmla="*/ 7693 w 11132"/>
                <a:gd name="T21" fmla="*/ 3518 h 6769"/>
                <a:gd name="T22" fmla="*/ 7811 w 11132"/>
                <a:gd name="T23" fmla="*/ 3693 h 6769"/>
                <a:gd name="T24" fmla="*/ 7905 w 11132"/>
                <a:gd name="T25" fmla="*/ 3870 h 6769"/>
                <a:gd name="T26" fmla="*/ 7979 w 11132"/>
                <a:gd name="T27" fmla="*/ 4065 h 6769"/>
                <a:gd name="T28" fmla="*/ 8041 w 11132"/>
                <a:gd name="T29" fmla="*/ 4272 h 6769"/>
                <a:gd name="T30" fmla="*/ 8080 w 11132"/>
                <a:gd name="T31" fmla="*/ 4491 h 6769"/>
                <a:gd name="T32" fmla="*/ 8102 w 11132"/>
                <a:gd name="T33" fmla="*/ 4717 h 6769"/>
                <a:gd name="T34" fmla="*/ 8102 w 11132"/>
                <a:gd name="T35" fmla="*/ 4954 h 6769"/>
                <a:gd name="T36" fmla="*/ 8080 w 11132"/>
                <a:gd name="T37" fmla="*/ 5175 h 6769"/>
                <a:gd name="T38" fmla="*/ 8041 w 11132"/>
                <a:gd name="T39" fmla="*/ 5392 h 6769"/>
                <a:gd name="T40" fmla="*/ 7979 w 11132"/>
                <a:gd name="T41" fmla="*/ 5599 h 6769"/>
                <a:gd name="T42" fmla="*/ 7905 w 11132"/>
                <a:gd name="T43" fmla="*/ 5788 h 6769"/>
                <a:gd name="T44" fmla="*/ 7811 w 11132"/>
                <a:gd name="T45" fmla="*/ 5973 h 6769"/>
                <a:gd name="T46" fmla="*/ 7693 w 11132"/>
                <a:gd name="T47" fmla="*/ 6141 h 6769"/>
                <a:gd name="T48" fmla="*/ 7565 w 11132"/>
                <a:gd name="T49" fmla="*/ 6291 h 6769"/>
                <a:gd name="T50" fmla="*/ 7420 w 11132"/>
                <a:gd name="T51" fmla="*/ 6431 h 6769"/>
                <a:gd name="T52" fmla="*/ 7260 w 11132"/>
                <a:gd name="T53" fmla="*/ 6554 h 6769"/>
                <a:gd name="T54" fmla="*/ 7080 w 11132"/>
                <a:gd name="T55" fmla="*/ 6665 h 6769"/>
                <a:gd name="T56" fmla="*/ 6891 w 11132"/>
                <a:gd name="T57" fmla="*/ 6754 h 6769"/>
                <a:gd name="T58" fmla="*/ 10749 w 11132"/>
                <a:gd name="T59" fmla="*/ 6768 h 6769"/>
                <a:gd name="T60" fmla="*/ 10863 w 11132"/>
                <a:gd name="T61" fmla="*/ 6480 h 6769"/>
                <a:gd name="T62" fmla="*/ 10991 w 11132"/>
                <a:gd name="T63" fmla="*/ 6030 h 6769"/>
                <a:gd name="T64" fmla="*/ 11079 w 11132"/>
                <a:gd name="T65" fmla="*/ 5559 h 6769"/>
                <a:gd name="T66" fmla="*/ 11124 w 11132"/>
                <a:gd name="T67" fmla="*/ 5082 h 6769"/>
                <a:gd name="T68" fmla="*/ 11124 w 11132"/>
                <a:gd name="T69" fmla="*/ 4589 h 6769"/>
                <a:gd name="T70" fmla="*/ 11079 w 11132"/>
                <a:gd name="T71" fmla="*/ 4104 h 6769"/>
                <a:gd name="T72" fmla="*/ 10991 w 11132"/>
                <a:gd name="T73" fmla="*/ 3636 h 6769"/>
                <a:gd name="T74" fmla="*/ 10863 w 11132"/>
                <a:gd name="T75" fmla="*/ 3183 h 6769"/>
                <a:gd name="T76" fmla="*/ 10690 w 11132"/>
                <a:gd name="T77" fmla="*/ 2755 h 6769"/>
                <a:gd name="T78" fmla="*/ 10478 w 11132"/>
                <a:gd name="T79" fmla="*/ 2341 h 6769"/>
                <a:gd name="T80" fmla="*/ 10220 w 11132"/>
                <a:gd name="T81" fmla="*/ 1957 h 6769"/>
                <a:gd name="T82" fmla="*/ 9932 w 11132"/>
                <a:gd name="T83" fmla="*/ 1600 h 6769"/>
                <a:gd name="T84" fmla="*/ 9602 w 11132"/>
                <a:gd name="T85" fmla="*/ 1270 h 6769"/>
                <a:gd name="T86" fmla="*/ 9232 w 11132"/>
                <a:gd name="T87" fmla="*/ 970 h 6769"/>
                <a:gd name="T88" fmla="*/ 8831 w 11132"/>
                <a:gd name="T89" fmla="*/ 709 h 6769"/>
                <a:gd name="T90" fmla="*/ 8390 w 11132"/>
                <a:gd name="T91" fmla="*/ 485 h 6769"/>
                <a:gd name="T92" fmla="*/ 7922 w 11132"/>
                <a:gd name="T93" fmla="*/ 295 h 6769"/>
                <a:gd name="T94" fmla="*/ 7415 w 11132"/>
                <a:gd name="T95" fmla="*/ 155 h 6769"/>
                <a:gd name="T96" fmla="*/ 6878 w 11132"/>
                <a:gd name="T97" fmla="*/ 56 h 6769"/>
                <a:gd name="T98" fmla="*/ 6309 w 11132"/>
                <a:gd name="T99" fmla="*/ 4 h 6769"/>
                <a:gd name="T100" fmla="*/ 0 w 11132"/>
                <a:gd name="T101" fmla="*/ 0 h 6769"/>
                <a:gd name="T102" fmla="*/ 3029 w 11132"/>
                <a:gd name="T103" fmla="*/ 6768 h 67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1132" h="6769">
                  <a:moveTo>
                    <a:pt x="3029" y="6768"/>
                  </a:moveTo>
                  <a:lnTo>
                    <a:pt x="3029" y="2698"/>
                  </a:lnTo>
                  <a:lnTo>
                    <a:pt x="5859" y="2698"/>
                  </a:lnTo>
                  <a:lnTo>
                    <a:pt x="5987" y="2706"/>
                  </a:lnTo>
                  <a:lnTo>
                    <a:pt x="6110" y="2711"/>
                  </a:lnTo>
                  <a:lnTo>
                    <a:pt x="6233" y="2720"/>
                  </a:lnTo>
                  <a:lnTo>
                    <a:pt x="6349" y="2738"/>
                  </a:lnTo>
                  <a:lnTo>
                    <a:pt x="6467" y="2760"/>
                  </a:lnTo>
                  <a:lnTo>
                    <a:pt x="6578" y="2789"/>
                  </a:lnTo>
                  <a:lnTo>
                    <a:pt x="6684" y="2821"/>
                  </a:lnTo>
                  <a:lnTo>
                    <a:pt x="6790" y="2856"/>
                  </a:lnTo>
                  <a:lnTo>
                    <a:pt x="6891" y="2895"/>
                  </a:lnTo>
                  <a:lnTo>
                    <a:pt x="6987" y="2940"/>
                  </a:lnTo>
                  <a:lnTo>
                    <a:pt x="7080" y="2989"/>
                  </a:lnTo>
                  <a:lnTo>
                    <a:pt x="7169" y="3045"/>
                  </a:lnTo>
                  <a:lnTo>
                    <a:pt x="7260" y="3100"/>
                  </a:lnTo>
                  <a:lnTo>
                    <a:pt x="7344" y="3161"/>
                  </a:lnTo>
                  <a:lnTo>
                    <a:pt x="7420" y="3223"/>
                  </a:lnTo>
                  <a:lnTo>
                    <a:pt x="7494" y="3297"/>
                  </a:lnTo>
                  <a:lnTo>
                    <a:pt x="7565" y="3368"/>
                  </a:lnTo>
                  <a:lnTo>
                    <a:pt x="7632" y="3442"/>
                  </a:lnTo>
                  <a:lnTo>
                    <a:pt x="7693" y="3518"/>
                  </a:lnTo>
                  <a:lnTo>
                    <a:pt x="7755" y="3602"/>
                  </a:lnTo>
                  <a:lnTo>
                    <a:pt x="7811" y="3693"/>
                  </a:lnTo>
                  <a:lnTo>
                    <a:pt x="7861" y="3782"/>
                  </a:lnTo>
                  <a:lnTo>
                    <a:pt x="7905" y="3870"/>
                  </a:lnTo>
                  <a:lnTo>
                    <a:pt x="7944" y="3971"/>
                  </a:lnTo>
                  <a:lnTo>
                    <a:pt x="7979" y="4065"/>
                  </a:lnTo>
                  <a:lnTo>
                    <a:pt x="8011" y="4166"/>
                  </a:lnTo>
                  <a:lnTo>
                    <a:pt x="8041" y="4272"/>
                  </a:lnTo>
                  <a:lnTo>
                    <a:pt x="8063" y="4378"/>
                  </a:lnTo>
                  <a:lnTo>
                    <a:pt x="8080" y="4491"/>
                  </a:lnTo>
                  <a:lnTo>
                    <a:pt x="8090" y="4602"/>
                  </a:lnTo>
                  <a:lnTo>
                    <a:pt x="8102" y="4717"/>
                  </a:lnTo>
                  <a:lnTo>
                    <a:pt x="8102" y="4836"/>
                  </a:lnTo>
                  <a:lnTo>
                    <a:pt x="8102" y="4954"/>
                  </a:lnTo>
                  <a:lnTo>
                    <a:pt x="8090" y="5065"/>
                  </a:lnTo>
                  <a:lnTo>
                    <a:pt x="8080" y="5175"/>
                  </a:lnTo>
                  <a:lnTo>
                    <a:pt x="8063" y="5286"/>
                  </a:lnTo>
                  <a:lnTo>
                    <a:pt x="8041" y="5392"/>
                  </a:lnTo>
                  <a:lnTo>
                    <a:pt x="8011" y="5500"/>
                  </a:lnTo>
                  <a:lnTo>
                    <a:pt x="7979" y="5599"/>
                  </a:lnTo>
                  <a:lnTo>
                    <a:pt x="7944" y="5695"/>
                  </a:lnTo>
                  <a:lnTo>
                    <a:pt x="7905" y="5788"/>
                  </a:lnTo>
                  <a:lnTo>
                    <a:pt x="7861" y="5884"/>
                  </a:lnTo>
                  <a:lnTo>
                    <a:pt x="7811" y="5973"/>
                  </a:lnTo>
                  <a:lnTo>
                    <a:pt x="7755" y="6057"/>
                  </a:lnTo>
                  <a:lnTo>
                    <a:pt x="7693" y="6141"/>
                  </a:lnTo>
                  <a:lnTo>
                    <a:pt x="7632" y="6219"/>
                  </a:lnTo>
                  <a:lnTo>
                    <a:pt x="7565" y="6291"/>
                  </a:lnTo>
                  <a:lnTo>
                    <a:pt x="7494" y="6365"/>
                  </a:lnTo>
                  <a:lnTo>
                    <a:pt x="7420" y="6431"/>
                  </a:lnTo>
                  <a:lnTo>
                    <a:pt x="7344" y="6498"/>
                  </a:lnTo>
                  <a:lnTo>
                    <a:pt x="7260" y="6554"/>
                  </a:lnTo>
                  <a:lnTo>
                    <a:pt x="7169" y="6608"/>
                  </a:lnTo>
                  <a:lnTo>
                    <a:pt x="7080" y="6665"/>
                  </a:lnTo>
                  <a:lnTo>
                    <a:pt x="6987" y="6709"/>
                  </a:lnTo>
                  <a:lnTo>
                    <a:pt x="6891" y="6754"/>
                  </a:lnTo>
                  <a:lnTo>
                    <a:pt x="6854" y="6768"/>
                  </a:lnTo>
                  <a:lnTo>
                    <a:pt x="10749" y="6768"/>
                  </a:lnTo>
                  <a:lnTo>
                    <a:pt x="10779" y="6699"/>
                  </a:lnTo>
                  <a:lnTo>
                    <a:pt x="10863" y="6480"/>
                  </a:lnTo>
                  <a:lnTo>
                    <a:pt x="10929" y="6259"/>
                  </a:lnTo>
                  <a:lnTo>
                    <a:pt x="10991" y="6030"/>
                  </a:lnTo>
                  <a:lnTo>
                    <a:pt x="11040" y="5801"/>
                  </a:lnTo>
                  <a:lnTo>
                    <a:pt x="11079" y="5559"/>
                  </a:lnTo>
                  <a:lnTo>
                    <a:pt x="11109" y="5321"/>
                  </a:lnTo>
                  <a:lnTo>
                    <a:pt x="11124" y="5082"/>
                  </a:lnTo>
                  <a:lnTo>
                    <a:pt x="11131" y="4836"/>
                  </a:lnTo>
                  <a:lnTo>
                    <a:pt x="11124" y="4589"/>
                  </a:lnTo>
                  <a:lnTo>
                    <a:pt x="11109" y="4346"/>
                  </a:lnTo>
                  <a:lnTo>
                    <a:pt x="11079" y="4104"/>
                  </a:lnTo>
                  <a:lnTo>
                    <a:pt x="11040" y="3870"/>
                  </a:lnTo>
                  <a:lnTo>
                    <a:pt x="10991" y="3636"/>
                  </a:lnTo>
                  <a:lnTo>
                    <a:pt x="10929" y="3407"/>
                  </a:lnTo>
                  <a:lnTo>
                    <a:pt x="10863" y="3183"/>
                  </a:lnTo>
                  <a:lnTo>
                    <a:pt x="10779" y="2967"/>
                  </a:lnTo>
                  <a:lnTo>
                    <a:pt x="10690" y="2755"/>
                  </a:lnTo>
                  <a:lnTo>
                    <a:pt x="10589" y="2543"/>
                  </a:lnTo>
                  <a:lnTo>
                    <a:pt x="10478" y="2341"/>
                  </a:lnTo>
                  <a:lnTo>
                    <a:pt x="10355" y="2147"/>
                  </a:lnTo>
                  <a:lnTo>
                    <a:pt x="10220" y="1957"/>
                  </a:lnTo>
                  <a:lnTo>
                    <a:pt x="10082" y="1772"/>
                  </a:lnTo>
                  <a:lnTo>
                    <a:pt x="9932" y="1600"/>
                  </a:lnTo>
                  <a:lnTo>
                    <a:pt x="9769" y="1428"/>
                  </a:lnTo>
                  <a:lnTo>
                    <a:pt x="9602" y="1270"/>
                  </a:lnTo>
                  <a:lnTo>
                    <a:pt x="9422" y="1115"/>
                  </a:lnTo>
                  <a:lnTo>
                    <a:pt x="9232" y="970"/>
                  </a:lnTo>
                  <a:lnTo>
                    <a:pt x="9038" y="837"/>
                  </a:lnTo>
                  <a:lnTo>
                    <a:pt x="8831" y="709"/>
                  </a:lnTo>
                  <a:lnTo>
                    <a:pt x="8614" y="590"/>
                  </a:lnTo>
                  <a:lnTo>
                    <a:pt x="8390" y="485"/>
                  </a:lnTo>
                  <a:lnTo>
                    <a:pt x="8164" y="384"/>
                  </a:lnTo>
                  <a:lnTo>
                    <a:pt x="7922" y="295"/>
                  </a:lnTo>
                  <a:lnTo>
                    <a:pt x="7671" y="224"/>
                  </a:lnTo>
                  <a:lnTo>
                    <a:pt x="7415" y="155"/>
                  </a:lnTo>
                  <a:lnTo>
                    <a:pt x="7152" y="100"/>
                  </a:lnTo>
                  <a:lnTo>
                    <a:pt x="6878" y="56"/>
                  </a:lnTo>
                  <a:lnTo>
                    <a:pt x="6595" y="27"/>
                  </a:lnTo>
                  <a:lnTo>
                    <a:pt x="6309" y="4"/>
                  </a:lnTo>
                  <a:lnTo>
                    <a:pt x="6009" y="0"/>
                  </a:lnTo>
                  <a:lnTo>
                    <a:pt x="0" y="0"/>
                  </a:lnTo>
                  <a:lnTo>
                    <a:pt x="0" y="6768"/>
                  </a:lnTo>
                  <a:lnTo>
                    <a:pt x="3029" y="676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9" name="Freeform 38">
              <a:extLst>
                <a:ext uri="{FF2B5EF4-FFF2-40B4-BE49-F238E27FC236}">
                  <a16:creationId xmlns:a16="http://schemas.microsoft.com/office/drawing/2014/main" id="{2AE9B2EA-5056-B94F-BAC1-E26F8F504BB5}"/>
                </a:ext>
              </a:extLst>
            </p:cNvPr>
            <p:cNvSpPr>
              <a:spLocks noChangeArrowheads="1"/>
            </p:cNvSpPr>
            <p:nvPr userDrawn="1"/>
          </p:nvSpPr>
          <p:spPr bwMode="auto">
            <a:xfrm>
              <a:off x="5440363" y="1060450"/>
              <a:ext cx="1090612" cy="1784350"/>
            </a:xfrm>
            <a:custGeom>
              <a:avLst/>
              <a:gdLst>
                <a:gd name="T0" fmla="*/ 1515 w 3030"/>
                <a:gd name="T1" fmla="*/ 4954 h 4955"/>
                <a:gd name="T2" fmla="*/ 0 w 3030"/>
                <a:gd name="T3" fmla="*/ 4954 h 4955"/>
                <a:gd name="T4" fmla="*/ 0 w 3030"/>
                <a:gd name="T5" fmla="*/ 0 h 4955"/>
                <a:gd name="T6" fmla="*/ 3029 w 3030"/>
                <a:gd name="T7" fmla="*/ 0 h 4955"/>
                <a:gd name="T8" fmla="*/ 3029 w 3030"/>
                <a:gd name="T9" fmla="*/ 4954 h 4955"/>
                <a:gd name="T10" fmla="*/ 1515 w 3030"/>
                <a:gd name="T11" fmla="*/ 4954 h 4955"/>
              </a:gdLst>
              <a:ahLst/>
              <a:cxnLst>
                <a:cxn ang="0">
                  <a:pos x="T0" y="T1"/>
                </a:cxn>
                <a:cxn ang="0">
                  <a:pos x="T2" y="T3"/>
                </a:cxn>
                <a:cxn ang="0">
                  <a:pos x="T4" y="T5"/>
                </a:cxn>
                <a:cxn ang="0">
                  <a:pos x="T6" y="T7"/>
                </a:cxn>
                <a:cxn ang="0">
                  <a:pos x="T8" y="T9"/>
                </a:cxn>
                <a:cxn ang="0">
                  <a:pos x="T10" y="T11"/>
                </a:cxn>
              </a:cxnLst>
              <a:rect l="0" t="0" r="r" b="b"/>
              <a:pathLst>
                <a:path w="3030" h="4955">
                  <a:moveTo>
                    <a:pt x="1515" y="4954"/>
                  </a:moveTo>
                  <a:lnTo>
                    <a:pt x="0" y="4954"/>
                  </a:lnTo>
                  <a:lnTo>
                    <a:pt x="0" y="0"/>
                  </a:lnTo>
                  <a:lnTo>
                    <a:pt x="3029" y="0"/>
                  </a:lnTo>
                  <a:lnTo>
                    <a:pt x="3029" y="4954"/>
                  </a:lnTo>
                  <a:lnTo>
                    <a:pt x="1515" y="495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grpSp>
        <p:nvGrpSpPr>
          <p:cNvPr id="40" name="Group 39">
            <a:extLst>
              <a:ext uri="{FF2B5EF4-FFF2-40B4-BE49-F238E27FC236}">
                <a16:creationId xmlns:a16="http://schemas.microsoft.com/office/drawing/2014/main" id="{652F1341-C6F8-F847-98AC-702C54BAEFED}"/>
              </a:ext>
            </a:extLst>
          </p:cNvPr>
          <p:cNvGrpSpPr/>
          <p:nvPr userDrawn="1"/>
        </p:nvGrpSpPr>
        <p:grpSpPr>
          <a:xfrm>
            <a:off x="10038661" y="308355"/>
            <a:ext cx="1829968" cy="312550"/>
            <a:chOff x="185738" y="2941638"/>
            <a:chExt cx="9740900" cy="1663700"/>
          </a:xfrm>
          <a:solidFill>
            <a:schemeClr val="accent6"/>
          </a:solidFill>
        </p:grpSpPr>
        <p:sp>
          <p:nvSpPr>
            <p:cNvPr id="41" name="Freeform 40">
              <a:extLst>
                <a:ext uri="{FF2B5EF4-FFF2-40B4-BE49-F238E27FC236}">
                  <a16:creationId xmlns:a16="http://schemas.microsoft.com/office/drawing/2014/main" id="{7AF9F626-60E0-4E49-BF9A-BFD9A667D0D7}"/>
                </a:ext>
              </a:extLst>
            </p:cNvPr>
            <p:cNvSpPr>
              <a:spLocks noChangeArrowheads="1"/>
            </p:cNvSpPr>
            <p:nvPr userDrawn="1"/>
          </p:nvSpPr>
          <p:spPr bwMode="auto">
            <a:xfrm>
              <a:off x="185738" y="2951163"/>
              <a:ext cx="869950" cy="1149350"/>
            </a:xfrm>
            <a:custGeom>
              <a:avLst/>
              <a:gdLst>
                <a:gd name="T0" fmla="*/ 1073 w 2416"/>
                <a:gd name="T1" fmla="*/ 1916 h 3192"/>
                <a:gd name="T2" fmla="*/ 625 w 2416"/>
                <a:gd name="T3" fmla="*/ 3188 h 3192"/>
                <a:gd name="T4" fmla="*/ 0 w 2416"/>
                <a:gd name="T5" fmla="*/ 0 h 3192"/>
                <a:gd name="T6" fmla="*/ 1251 w 2416"/>
                <a:gd name="T7" fmla="*/ 0 h 3192"/>
                <a:gd name="T8" fmla="*/ 1369 w 2416"/>
                <a:gd name="T9" fmla="*/ 3 h 3192"/>
                <a:gd name="T10" fmla="*/ 1485 w 2416"/>
                <a:gd name="T11" fmla="*/ 23 h 3192"/>
                <a:gd name="T12" fmla="*/ 1589 w 2416"/>
                <a:gd name="T13" fmla="*/ 46 h 3192"/>
                <a:gd name="T14" fmla="*/ 1688 w 2416"/>
                <a:gd name="T15" fmla="*/ 79 h 3192"/>
                <a:gd name="T16" fmla="*/ 1780 w 2416"/>
                <a:gd name="T17" fmla="*/ 119 h 3192"/>
                <a:gd name="T18" fmla="*/ 1865 w 2416"/>
                <a:gd name="T19" fmla="*/ 172 h 3192"/>
                <a:gd name="T20" fmla="*/ 1944 w 2416"/>
                <a:gd name="T21" fmla="*/ 228 h 3192"/>
                <a:gd name="T22" fmla="*/ 2013 w 2416"/>
                <a:gd name="T23" fmla="*/ 291 h 3192"/>
                <a:gd name="T24" fmla="*/ 2076 w 2416"/>
                <a:gd name="T25" fmla="*/ 360 h 3192"/>
                <a:gd name="T26" fmla="*/ 2132 w 2416"/>
                <a:gd name="T27" fmla="*/ 434 h 3192"/>
                <a:gd name="T28" fmla="*/ 2181 w 2416"/>
                <a:gd name="T29" fmla="*/ 517 h 3192"/>
                <a:gd name="T30" fmla="*/ 2216 w 2416"/>
                <a:gd name="T31" fmla="*/ 603 h 3192"/>
                <a:gd name="T32" fmla="*/ 2246 w 2416"/>
                <a:gd name="T33" fmla="*/ 692 h 3192"/>
                <a:gd name="T34" fmla="*/ 2268 w 2416"/>
                <a:gd name="T35" fmla="*/ 783 h 3192"/>
                <a:gd name="T36" fmla="*/ 2283 w 2416"/>
                <a:gd name="T37" fmla="*/ 878 h 3192"/>
                <a:gd name="T38" fmla="*/ 2286 w 2416"/>
                <a:gd name="T39" fmla="*/ 977 h 3192"/>
                <a:gd name="T40" fmla="*/ 2283 w 2416"/>
                <a:gd name="T41" fmla="*/ 1059 h 3192"/>
                <a:gd name="T42" fmla="*/ 2261 w 2416"/>
                <a:gd name="T43" fmla="*/ 1210 h 3192"/>
                <a:gd name="T44" fmla="*/ 2212 w 2416"/>
                <a:gd name="T45" fmla="*/ 1347 h 3192"/>
                <a:gd name="T46" fmla="*/ 2150 w 2416"/>
                <a:gd name="T47" fmla="*/ 1469 h 3192"/>
                <a:gd name="T48" fmla="*/ 2068 w 2416"/>
                <a:gd name="T49" fmla="*/ 1572 h 3192"/>
                <a:gd name="T50" fmla="*/ 1976 w 2416"/>
                <a:gd name="T51" fmla="*/ 1661 h 3192"/>
                <a:gd name="T52" fmla="*/ 1873 w 2416"/>
                <a:gd name="T53" fmla="*/ 1735 h 3192"/>
                <a:gd name="T54" fmla="*/ 1760 w 2416"/>
                <a:gd name="T55" fmla="*/ 1792 h 3192"/>
                <a:gd name="T56" fmla="*/ 2415 w 2416"/>
                <a:gd name="T57" fmla="*/ 3191 h 3192"/>
                <a:gd name="T58" fmla="*/ 1695 w 2416"/>
                <a:gd name="T59" fmla="*/ 3188 h 3192"/>
                <a:gd name="T60" fmla="*/ 625 w 2416"/>
                <a:gd name="T61" fmla="*/ 554 h 3192"/>
                <a:gd name="T62" fmla="*/ 1210 w 2416"/>
                <a:gd name="T63" fmla="*/ 1398 h 3192"/>
                <a:gd name="T64" fmla="*/ 1261 w 2416"/>
                <a:gd name="T65" fmla="*/ 1395 h 3192"/>
                <a:gd name="T66" fmla="*/ 1353 w 2416"/>
                <a:gd name="T67" fmla="*/ 1380 h 3192"/>
                <a:gd name="T68" fmla="*/ 1435 w 2416"/>
                <a:gd name="T69" fmla="*/ 1350 h 3192"/>
                <a:gd name="T70" fmla="*/ 1509 w 2416"/>
                <a:gd name="T71" fmla="*/ 1306 h 3192"/>
                <a:gd name="T72" fmla="*/ 1568 w 2416"/>
                <a:gd name="T73" fmla="*/ 1250 h 3192"/>
                <a:gd name="T74" fmla="*/ 1612 w 2416"/>
                <a:gd name="T75" fmla="*/ 1185 h 3192"/>
                <a:gd name="T76" fmla="*/ 1645 w 2416"/>
                <a:gd name="T77" fmla="*/ 1106 h 3192"/>
                <a:gd name="T78" fmla="*/ 1660 w 2416"/>
                <a:gd name="T79" fmla="*/ 1020 h 3192"/>
                <a:gd name="T80" fmla="*/ 1663 w 2416"/>
                <a:gd name="T81" fmla="*/ 976 h 3192"/>
                <a:gd name="T82" fmla="*/ 1652 w 2416"/>
                <a:gd name="T83" fmla="*/ 887 h 3192"/>
                <a:gd name="T84" fmla="*/ 1630 w 2416"/>
                <a:gd name="T85" fmla="*/ 804 h 3192"/>
                <a:gd name="T86" fmla="*/ 1590 w 2416"/>
                <a:gd name="T87" fmla="*/ 735 h 3192"/>
                <a:gd name="T88" fmla="*/ 1538 w 2416"/>
                <a:gd name="T89" fmla="*/ 672 h 3192"/>
                <a:gd name="T90" fmla="*/ 1476 w 2416"/>
                <a:gd name="T91" fmla="*/ 625 h 3192"/>
                <a:gd name="T92" fmla="*/ 1398 w 2416"/>
                <a:gd name="T93" fmla="*/ 588 h 3192"/>
                <a:gd name="T94" fmla="*/ 1309 w 2416"/>
                <a:gd name="T95" fmla="*/ 561 h 3192"/>
                <a:gd name="T96" fmla="*/ 1210 w 2416"/>
                <a:gd name="T97" fmla="*/ 554 h 3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16" h="3192">
                  <a:moveTo>
                    <a:pt x="1695" y="3188"/>
                  </a:moveTo>
                  <a:lnTo>
                    <a:pt x="1073" y="1916"/>
                  </a:lnTo>
                  <a:lnTo>
                    <a:pt x="625" y="1916"/>
                  </a:lnTo>
                  <a:lnTo>
                    <a:pt x="625" y="3188"/>
                  </a:lnTo>
                  <a:lnTo>
                    <a:pt x="0" y="3188"/>
                  </a:lnTo>
                  <a:lnTo>
                    <a:pt x="0" y="0"/>
                  </a:lnTo>
                  <a:lnTo>
                    <a:pt x="1251" y="0"/>
                  </a:lnTo>
                  <a:lnTo>
                    <a:pt x="1251" y="0"/>
                  </a:lnTo>
                  <a:lnTo>
                    <a:pt x="1313" y="0"/>
                  </a:lnTo>
                  <a:lnTo>
                    <a:pt x="1369" y="3"/>
                  </a:lnTo>
                  <a:lnTo>
                    <a:pt x="1429" y="11"/>
                  </a:lnTo>
                  <a:lnTo>
                    <a:pt x="1485" y="23"/>
                  </a:lnTo>
                  <a:lnTo>
                    <a:pt x="1537" y="34"/>
                  </a:lnTo>
                  <a:lnTo>
                    <a:pt x="1589" y="46"/>
                  </a:lnTo>
                  <a:lnTo>
                    <a:pt x="1640" y="61"/>
                  </a:lnTo>
                  <a:lnTo>
                    <a:pt x="1688" y="79"/>
                  </a:lnTo>
                  <a:lnTo>
                    <a:pt x="1735" y="97"/>
                  </a:lnTo>
                  <a:lnTo>
                    <a:pt x="1780" y="119"/>
                  </a:lnTo>
                  <a:lnTo>
                    <a:pt x="1824" y="146"/>
                  </a:lnTo>
                  <a:lnTo>
                    <a:pt x="1865" y="172"/>
                  </a:lnTo>
                  <a:lnTo>
                    <a:pt x="1907" y="199"/>
                  </a:lnTo>
                  <a:lnTo>
                    <a:pt x="1944" y="228"/>
                  </a:lnTo>
                  <a:lnTo>
                    <a:pt x="1981" y="258"/>
                  </a:lnTo>
                  <a:lnTo>
                    <a:pt x="2013" y="291"/>
                  </a:lnTo>
                  <a:lnTo>
                    <a:pt x="2046" y="323"/>
                  </a:lnTo>
                  <a:lnTo>
                    <a:pt x="2076" y="360"/>
                  </a:lnTo>
                  <a:lnTo>
                    <a:pt x="2105" y="397"/>
                  </a:lnTo>
                  <a:lnTo>
                    <a:pt x="2132" y="434"/>
                  </a:lnTo>
                  <a:lnTo>
                    <a:pt x="2154" y="476"/>
                  </a:lnTo>
                  <a:lnTo>
                    <a:pt x="2181" y="517"/>
                  </a:lnTo>
                  <a:lnTo>
                    <a:pt x="2199" y="558"/>
                  </a:lnTo>
                  <a:lnTo>
                    <a:pt x="2216" y="603"/>
                  </a:lnTo>
                  <a:lnTo>
                    <a:pt x="2231" y="647"/>
                  </a:lnTo>
                  <a:lnTo>
                    <a:pt x="2246" y="692"/>
                  </a:lnTo>
                  <a:lnTo>
                    <a:pt x="2261" y="739"/>
                  </a:lnTo>
                  <a:lnTo>
                    <a:pt x="2268" y="783"/>
                  </a:lnTo>
                  <a:lnTo>
                    <a:pt x="2276" y="831"/>
                  </a:lnTo>
                  <a:lnTo>
                    <a:pt x="2283" y="878"/>
                  </a:lnTo>
                  <a:lnTo>
                    <a:pt x="2286" y="930"/>
                  </a:lnTo>
                  <a:lnTo>
                    <a:pt x="2286" y="977"/>
                  </a:lnTo>
                  <a:lnTo>
                    <a:pt x="2286" y="977"/>
                  </a:lnTo>
                  <a:lnTo>
                    <a:pt x="2283" y="1059"/>
                  </a:lnTo>
                  <a:lnTo>
                    <a:pt x="2276" y="1136"/>
                  </a:lnTo>
                  <a:lnTo>
                    <a:pt x="2261" y="1210"/>
                  </a:lnTo>
                  <a:lnTo>
                    <a:pt x="2239" y="1281"/>
                  </a:lnTo>
                  <a:lnTo>
                    <a:pt x="2212" y="1347"/>
                  </a:lnTo>
                  <a:lnTo>
                    <a:pt x="2182" y="1410"/>
                  </a:lnTo>
                  <a:lnTo>
                    <a:pt x="2150" y="1469"/>
                  </a:lnTo>
                  <a:lnTo>
                    <a:pt x="2113" y="1521"/>
                  </a:lnTo>
                  <a:lnTo>
                    <a:pt x="2068" y="1572"/>
                  </a:lnTo>
                  <a:lnTo>
                    <a:pt x="2024" y="1620"/>
                  </a:lnTo>
                  <a:lnTo>
                    <a:pt x="1976" y="1661"/>
                  </a:lnTo>
                  <a:lnTo>
                    <a:pt x="1925" y="1698"/>
                  </a:lnTo>
                  <a:lnTo>
                    <a:pt x="1873" y="1735"/>
                  </a:lnTo>
                  <a:lnTo>
                    <a:pt x="1817" y="1765"/>
                  </a:lnTo>
                  <a:lnTo>
                    <a:pt x="1760" y="1792"/>
                  </a:lnTo>
                  <a:lnTo>
                    <a:pt x="1704" y="1818"/>
                  </a:lnTo>
                  <a:lnTo>
                    <a:pt x="2415" y="3191"/>
                  </a:lnTo>
                  <a:lnTo>
                    <a:pt x="1695" y="3191"/>
                  </a:lnTo>
                  <a:lnTo>
                    <a:pt x="1695" y="3188"/>
                  </a:lnTo>
                  <a:close/>
                  <a:moveTo>
                    <a:pt x="1210" y="554"/>
                  </a:moveTo>
                  <a:lnTo>
                    <a:pt x="625" y="554"/>
                  </a:lnTo>
                  <a:lnTo>
                    <a:pt x="625" y="1398"/>
                  </a:lnTo>
                  <a:lnTo>
                    <a:pt x="1210" y="1398"/>
                  </a:lnTo>
                  <a:lnTo>
                    <a:pt x="1210" y="1398"/>
                  </a:lnTo>
                  <a:lnTo>
                    <a:pt x="1261" y="1395"/>
                  </a:lnTo>
                  <a:lnTo>
                    <a:pt x="1309" y="1392"/>
                  </a:lnTo>
                  <a:lnTo>
                    <a:pt x="1353" y="1380"/>
                  </a:lnTo>
                  <a:lnTo>
                    <a:pt x="1398" y="1368"/>
                  </a:lnTo>
                  <a:lnTo>
                    <a:pt x="1435" y="1350"/>
                  </a:lnTo>
                  <a:lnTo>
                    <a:pt x="1476" y="1328"/>
                  </a:lnTo>
                  <a:lnTo>
                    <a:pt x="1509" y="1306"/>
                  </a:lnTo>
                  <a:lnTo>
                    <a:pt x="1538" y="1279"/>
                  </a:lnTo>
                  <a:lnTo>
                    <a:pt x="1568" y="1250"/>
                  </a:lnTo>
                  <a:lnTo>
                    <a:pt x="1590" y="1217"/>
                  </a:lnTo>
                  <a:lnTo>
                    <a:pt x="1612" y="1185"/>
                  </a:lnTo>
                  <a:lnTo>
                    <a:pt x="1630" y="1148"/>
                  </a:lnTo>
                  <a:lnTo>
                    <a:pt x="1645" y="1106"/>
                  </a:lnTo>
                  <a:lnTo>
                    <a:pt x="1652" y="1065"/>
                  </a:lnTo>
                  <a:lnTo>
                    <a:pt x="1660" y="1020"/>
                  </a:lnTo>
                  <a:lnTo>
                    <a:pt x="1663" y="976"/>
                  </a:lnTo>
                  <a:lnTo>
                    <a:pt x="1663" y="976"/>
                  </a:lnTo>
                  <a:lnTo>
                    <a:pt x="1660" y="932"/>
                  </a:lnTo>
                  <a:lnTo>
                    <a:pt x="1652" y="887"/>
                  </a:lnTo>
                  <a:lnTo>
                    <a:pt x="1645" y="846"/>
                  </a:lnTo>
                  <a:lnTo>
                    <a:pt x="1630" y="804"/>
                  </a:lnTo>
                  <a:lnTo>
                    <a:pt x="1612" y="767"/>
                  </a:lnTo>
                  <a:lnTo>
                    <a:pt x="1590" y="735"/>
                  </a:lnTo>
                  <a:lnTo>
                    <a:pt x="1568" y="702"/>
                  </a:lnTo>
                  <a:lnTo>
                    <a:pt x="1538" y="672"/>
                  </a:lnTo>
                  <a:lnTo>
                    <a:pt x="1509" y="646"/>
                  </a:lnTo>
                  <a:lnTo>
                    <a:pt x="1476" y="625"/>
                  </a:lnTo>
                  <a:lnTo>
                    <a:pt x="1435" y="603"/>
                  </a:lnTo>
                  <a:lnTo>
                    <a:pt x="1398" y="588"/>
                  </a:lnTo>
                  <a:lnTo>
                    <a:pt x="1353" y="573"/>
                  </a:lnTo>
                  <a:lnTo>
                    <a:pt x="1309" y="561"/>
                  </a:lnTo>
                  <a:lnTo>
                    <a:pt x="1261" y="558"/>
                  </a:lnTo>
                  <a:lnTo>
                    <a:pt x="1210" y="55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2" name="Freeform 41">
              <a:extLst>
                <a:ext uri="{FF2B5EF4-FFF2-40B4-BE49-F238E27FC236}">
                  <a16:creationId xmlns:a16="http://schemas.microsoft.com/office/drawing/2014/main" id="{682E9801-69CF-AF44-8B42-8226DEC8D249}"/>
                </a:ext>
              </a:extLst>
            </p:cNvPr>
            <p:cNvSpPr>
              <a:spLocks noChangeArrowheads="1"/>
            </p:cNvSpPr>
            <p:nvPr userDrawn="1"/>
          </p:nvSpPr>
          <p:spPr bwMode="auto">
            <a:xfrm>
              <a:off x="1333500" y="2951163"/>
              <a:ext cx="223838" cy="1147762"/>
            </a:xfrm>
            <a:custGeom>
              <a:avLst/>
              <a:gdLst>
                <a:gd name="T0" fmla="*/ 0 w 623"/>
                <a:gd name="T1" fmla="*/ 3188 h 3189"/>
                <a:gd name="T2" fmla="*/ 622 w 623"/>
                <a:gd name="T3" fmla="*/ 3188 h 3189"/>
                <a:gd name="T4" fmla="*/ 622 w 623"/>
                <a:gd name="T5" fmla="*/ 0 h 3189"/>
                <a:gd name="T6" fmla="*/ 0 w 623"/>
                <a:gd name="T7" fmla="*/ 0 h 3189"/>
                <a:gd name="T8" fmla="*/ 0 w 623"/>
                <a:gd name="T9" fmla="*/ 3188 h 3189"/>
              </a:gdLst>
              <a:ahLst/>
              <a:cxnLst>
                <a:cxn ang="0">
                  <a:pos x="T0" y="T1"/>
                </a:cxn>
                <a:cxn ang="0">
                  <a:pos x="T2" y="T3"/>
                </a:cxn>
                <a:cxn ang="0">
                  <a:pos x="T4" y="T5"/>
                </a:cxn>
                <a:cxn ang="0">
                  <a:pos x="T6" y="T7"/>
                </a:cxn>
                <a:cxn ang="0">
                  <a:pos x="T8" y="T9"/>
                </a:cxn>
              </a:cxnLst>
              <a:rect l="0" t="0" r="r" b="b"/>
              <a:pathLst>
                <a:path w="623" h="3189">
                  <a:moveTo>
                    <a:pt x="0" y="3188"/>
                  </a:moveTo>
                  <a:lnTo>
                    <a:pt x="622" y="3188"/>
                  </a:lnTo>
                  <a:lnTo>
                    <a:pt x="622" y="0"/>
                  </a:lnTo>
                  <a:lnTo>
                    <a:pt x="0" y="0"/>
                  </a:lnTo>
                  <a:lnTo>
                    <a:pt x="0" y="318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3" name="Freeform 42">
              <a:extLst>
                <a:ext uri="{FF2B5EF4-FFF2-40B4-BE49-F238E27FC236}">
                  <a16:creationId xmlns:a16="http://schemas.microsoft.com/office/drawing/2014/main" id="{C7D8CA94-02B6-584F-82C7-B0285DAAAEB6}"/>
                </a:ext>
              </a:extLst>
            </p:cNvPr>
            <p:cNvSpPr>
              <a:spLocks noChangeArrowheads="1"/>
            </p:cNvSpPr>
            <p:nvPr userDrawn="1"/>
          </p:nvSpPr>
          <p:spPr bwMode="auto">
            <a:xfrm>
              <a:off x="3044825" y="2951163"/>
              <a:ext cx="836613" cy="1147762"/>
            </a:xfrm>
            <a:custGeom>
              <a:avLst/>
              <a:gdLst>
                <a:gd name="T0" fmla="*/ 1702 w 2325"/>
                <a:gd name="T1" fmla="*/ 0 h 3189"/>
                <a:gd name="T2" fmla="*/ 1702 w 2325"/>
                <a:gd name="T3" fmla="*/ 1303 h 3189"/>
                <a:gd name="T4" fmla="*/ 622 w 2325"/>
                <a:gd name="T5" fmla="*/ 1303 h 3189"/>
                <a:gd name="T6" fmla="*/ 622 w 2325"/>
                <a:gd name="T7" fmla="*/ 0 h 3189"/>
                <a:gd name="T8" fmla="*/ 0 w 2325"/>
                <a:gd name="T9" fmla="*/ 0 h 3189"/>
                <a:gd name="T10" fmla="*/ 0 w 2325"/>
                <a:gd name="T11" fmla="*/ 3188 h 3189"/>
                <a:gd name="T12" fmla="*/ 622 w 2325"/>
                <a:gd name="T13" fmla="*/ 3188 h 3189"/>
                <a:gd name="T14" fmla="*/ 622 w 2325"/>
                <a:gd name="T15" fmla="*/ 1854 h 3189"/>
                <a:gd name="T16" fmla="*/ 1702 w 2325"/>
                <a:gd name="T17" fmla="*/ 1854 h 3189"/>
                <a:gd name="T18" fmla="*/ 1702 w 2325"/>
                <a:gd name="T19" fmla="*/ 3188 h 3189"/>
                <a:gd name="T20" fmla="*/ 2324 w 2325"/>
                <a:gd name="T21" fmla="*/ 3188 h 3189"/>
                <a:gd name="T22" fmla="*/ 2324 w 2325"/>
                <a:gd name="T23" fmla="*/ 0 h 3189"/>
                <a:gd name="T24" fmla="*/ 1702 w 2325"/>
                <a:gd name="T25" fmla="*/ 0 h 3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25" h="3189">
                  <a:moveTo>
                    <a:pt x="1702" y="0"/>
                  </a:moveTo>
                  <a:lnTo>
                    <a:pt x="1702" y="1303"/>
                  </a:lnTo>
                  <a:lnTo>
                    <a:pt x="622" y="1303"/>
                  </a:lnTo>
                  <a:lnTo>
                    <a:pt x="622" y="0"/>
                  </a:lnTo>
                  <a:lnTo>
                    <a:pt x="0" y="0"/>
                  </a:lnTo>
                  <a:lnTo>
                    <a:pt x="0" y="3188"/>
                  </a:lnTo>
                  <a:lnTo>
                    <a:pt x="622" y="3188"/>
                  </a:lnTo>
                  <a:lnTo>
                    <a:pt x="622" y="1854"/>
                  </a:lnTo>
                  <a:lnTo>
                    <a:pt x="1702" y="1854"/>
                  </a:lnTo>
                  <a:lnTo>
                    <a:pt x="1702" y="3188"/>
                  </a:lnTo>
                  <a:lnTo>
                    <a:pt x="2324" y="3188"/>
                  </a:lnTo>
                  <a:lnTo>
                    <a:pt x="2324" y="0"/>
                  </a:lnTo>
                  <a:lnTo>
                    <a:pt x="1702"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4" name="Freeform 43">
              <a:extLst>
                <a:ext uri="{FF2B5EF4-FFF2-40B4-BE49-F238E27FC236}">
                  <a16:creationId xmlns:a16="http://schemas.microsoft.com/office/drawing/2014/main" id="{192006C4-7808-134F-8131-066873A58CA0}"/>
                </a:ext>
              </a:extLst>
            </p:cNvPr>
            <p:cNvSpPr>
              <a:spLocks noChangeArrowheads="1"/>
            </p:cNvSpPr>
            <p:nvPr userDrawn="1"/>
          </p:nvSpPr>
          <p:spPr bwMode="auto">
            <a:xfrm>
              <a:off x="4159250" y="2951163"/>
              <a:ext cx="825500" cy="1147762"/>
            </a:xfrm>
            <a:custGeom>
              <a:avLst/>
              <a:gdLst>
                <a:gd name="T0" fmla="*/ 0 w 2291"/>
                <a:gd name="T1" fmla="*/ 0 h 3189"/>
                <a:gd name="T2" fmla="*/ 0 w 2291"/>
                <a:gd name="T3" fmla="*/ 554 h 3189"/>
                <a:gd name="T4" fmla="*/ 832 w 2291"/>
                <a:gd name="T5" fmla="*/ 554 h 3189"/>
                <a:gd name="T6" fmla="*/ 832 w 2291"/>
                <a:gd name="T7" fmla="*/ 3188 h 3189"/>
                <a:gd name="T8" fmla="*/ 1458 w 2291"/>
                <a:gd name="T9" fmla="*/ 3188 h 3189"/>
                <a:gd name="T10" fmla="*/ 1458 w 2291"/>
                <a:gd name="T11" fmla="*/ 554 h 3189"/>
                <a:gd name="T12" fmla="*/ 2290 w 2291"/>
                <a:gd name="T13" fmla="*/ 554 h 3189"/>
                <a:gd name="T14" fmla="*/ 2290 w 2291"/>
                <a:gd name="T15" fmla="*/ 0 h 3189"/>
                <a:gd name="T16" fmla="*/ 0 w 2291"/>
                <a:gd name="T17" fmla="*/ 0 h 3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91" h="3189">
                  <a:moveTo>
                    <a:pt x="0" y="0"/>
                  </a:moveTo>
                  <a:lnTo>
                    <a:pt x="0" y="554"/>
                  </a:lnTo>
                  <a:lnTo>
                    <a:pt x="832" y="554"/>
                  </a:lnTo>
                  <a:lnTo>
                    <a:pt x="832" y="3188"/>
                  </a:lnTo>
                  <a:lnTo>
                    <a:pt x="1458" y="3188"/>
                  </a:lnTo>
                  <a:lnTo>
                    <a:pt x="1458" y="554"/>
                  </a:lnTo>
                  <a:lnTo>
                    <a:pt x="2290" y="554"/>
                  </a:lnTo>
                  <a:lnTo>
                    <a:pt x="2290" y="0"/>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5" name="Freeform 44">
              <a:extLst>
                <a:ext uri="{FF2B5EF4-FFF2-40B4-BE49-F238E27FC236}">
                  <a16:creationId xmlns:a16="http://schemas.microsoft.com/office/drawing/2014/main" id="{5DD2D60F-A97E-4E47-BB7C-4585D9F21CA5}"/>
                </a:ext>
              </a:extLst>
            </p:cNvPr>
            <p:cNvSpPr>
              <a:spLocks noChangeArrowheads="1"/>
            </p:cNvSpPr>
            <p:nvPr userDrawn="1"/>
          </p:nvSpPr>
          <p:spPr bwMode="auto">
            <a:xfrm>
              <a:off x="5262563" y="2951163"/>
              <a:ext cx="825500" cy="1147762"/>
            </a:xfrm>
            <a:custGeom>
              <a:avLst/>
              <a:gdLst>
                <a:gd name="T0" fmla="*/ 626 w 2294"/>
                <a:gd name="T1" fmla="*/ 1990 h 3189"/>
                <a:gd name="T2" fmla="*/ 0 w 2294"/>
                <a:gd name="T3" fmla="*/ 3188 h 3189"/>
                <a:gd name="T4" fmla="*/ 1240 w 2294"/>
                <a:gd name="T5" fmla="*/ 0 h 3189"/>
                <a:gd name="T6" fmla="*/ 1299 w 2294"/>
                <a:gd name="T7" fmla="*/ 0 h 3189"/>
                <a:gd name="T8" fmla="*/ 1418 w 2294"/>
                <a:gd name="T9" fmla="*/ 11 h 3189"/>
                <a:gd name="T10" fmla="*/ 1530 w 2294"/>
                <a:gd name="T11" fmla="*/ 34 h 3189"/>
                <a:gd name="T12" fmla="*/ 1634 w 2294"/>
                <a:gd name="T13" fmla="*/ 64 h 3189"/>
                <a:gd name="T14" fmla="*/ 1729 w 2294"/>
                <a:gd name="T15" fmla="*/ 100 h 3189"/>
                <a:gd name="T16" fmla="*/ 1818 w 2294"/>
                <a:gd name="T17" fmla="*/ 144 h 3189"/>
                <a:gd name="T18" fmla="*/ 1904 w 2294"/>
                <a:gd name="T19" fmla="*/ 200 h 3189"/>
                <a:gd name="T20" fmla="*/ 1978 w 2294"/>
                <a:gd name="T21" fmla="*/ 262 h 3189"/>
                <a:gd name="T22" fmla="*/ 2047 w 2294"/>
                <a:gd name="T23" fmla="*/ 328 h 3189"/>
                <a:gd name="T24" fmla="*/ 2106 w 2294"/>
                <a:gd name="T25" fmla="*/ 402 h 3189"/>
                <a:gd name="T26" fmla="*/ 2160 w 2294"/>
                <a:gd name="T27" fmla="*/ 480 h 3189"/>
                <a:gd name="T28" fmla="*/ 2204 w 2294"/>
                <a:gd name="T29" fmla="*/ 566 h 3189"/>
                <a:gd name="T30" fmla="*/ 2237 w 2294"/>
                <a:gd name="T31" fmla="*/ 655 h 3189"/>
                <a:gd name="T32" fmla="*/ 2263 w 2294"/>
                <a:gd name="T33" fmla="*/ 746 h 3189"/>
                <a:gd name="T34" fmla="*/ 2283 w 2294"/>
                <a:gd name="T35" fmla="*/ 841 h 3189"/>
                <a:gd name="T36" fmla="*/ 2293 w 2294"/>
                <a:gd name="T37" fmla="*/ 940 h 3189"/>
                <a:gd name="T38" fmla="*/ 2293 w 2294"/>
                <a:gd name="T39" fmla="*/ 992 h 3189"/>
                <a:gd name="T40" fmla="*/ 2290 w 2294"/>
                <a:gd name="T41" fmla="*/ 1091 h 3189"/>
                <a:gd name="T42" fmla="*/ 2275 w 2294"/>
                <a:gd name="T43" fmla="*/ 1191 h 3189"/>
                <a:gd name="T44" fmla="*/ 2251 w 2294"/>
                <a:gd name="T45" fmla="*/ 1282 h 3189"/>
                <a:gd name="T46" fmla="*/ 2222 w 2294"/>
                <a:gd name="T47" fmla="*/ 1374 h 3189"/>
                <a:gd name="T48" fmla="*/ 2182 w 2294"/>
                <a:gd name="T49" fmla="*/ 1460 h 3189"/>
                <a:gd name="T50" fmla="*/ 2133 w 2294"/>
                <a:gd name="T51" fmla="*/ 1541 h 3189"/>
                <a:gd name="T52" fmla="*/ 2077 w 2294"/>
                <a:gd name="T53" fmla="*/ 1620 h 3189"/>
                <a:gd name="T54" fmla="*/ 2015 w 2294"/>
                <a:gd name="T55" fmla="*/ 1689 h 3189"/>
                <a:gd name="T56" fmla="*/ 1941 w 2294"/>
                <a:gd name="T57" fmla="*/ 1755 h 3189"/>
                <a:gd name="T58" fmla="*/ 1862 w 2294"/>
                <a:gd name="T59" fmla="*/ 1811 h 3189"/>
                <a:gd name="T60" fmla="*/ 1773 w 2294"/>
                <a:gd name="T61" fmla="*/ 1864 h 3189"/>
                <a:gd name="T62" fmla="*/ 1681 w 2294"/>
                <a:gd name="T63" fmla="*/ 1904 h 3189"/>
                <a:gd name="T64" fmla="*/ 1582 w 2294"/>
                <a:gd name="T65" fmla="*/ 1940 h 3189"/>
                <a:gd name="T66" fmla="*/ 1474 w 2294"/>
                <a:gd name="T67" fmla="*/ 1963 h 3189"/>
                <a:gd name="T68" fmla="*/ 1359 w 2294"/>
                <a:gd name="T69" fmla="*/ 1978 h 3189"/>
                <a:gd name="T70" fmla="*/ 1240 w 2294"/>
                <a:gd name="T71" fmla="*/ 1990 h 3189"/>
                <a:gd name="T72" fmla="*/ 626 w 2294"/>
                <a:gd name="T73" fmla="*/ 554 h 3189"/>
                <a:gd name="T74" fmla="*/ 1206 w 2294"/>
                <a:gd name="T75" fmla="*/ 1427 h 3189"/>
                <a:gd name="T76" fmla="*/ 1258 w 2294"/>
                <a:gd name="T77" fmla="*/ 1427 h 3189"/>
                <a:gd name="T78" fmla="*/ 1353 w 2294"/>
                <a:gd name="T79" fmla="*/ 1413 h 3189"/>
                <a:gd name="T80" fmla="*/ 1439 w 2294"/>
                <a:gd name="T81" fmla="*/ 1380 h 3189"/>
                <a:gd name="T82" fmla="*/ 1508 w 2294"/>
                <a:gd name="T83" fmla="*/ 1336 h 3189"/>
                <a:gd name="T84" fmla="*/ 1570 w 2294"/>
                <a:gd name="T85" fmla="*/ 1279 h 3189"/>
                <a:gd name="T86" fmla="*/ 1615 w 2294"/>
                <a:gd name="T87" fmla="*/ 1210 h 3189"/>
                <a:gd name="T88" fmla="*/ 1647 w 2294"/>
                <a:gd name="T89" fmla="*/ 1131 h 3189"/>
                <a:gd name="T90" fmla="*/ 1662 w 2294"/>
                <a:gd name="T91" fmla="*/ 1043 h 3189"/>
                <a:gd name="T92" fmla="*/ 1665 w 2294"/>
                <a:gd name="T93" fmla="*/ 995 h 3189"/>
                <a:gd name="T94" fmla="*/ 1659 w 2294"/>
                <a:gd name="T95" fmla="*/ 903 h 3189"/>
                <a:gd name="T96" fmla="*/ 1633 w 2294"/>
                <a:gd name="T97" fmla="*/ 818 h 3189"/>
                <a:gd name="T98" fmla="*/ 1593 w 2294"/>
                <a:gd name="T99" fmla="*/ 744 h 3189"/>
                <a:gd name="T100" fmla="*/ 1541 w 2294"/>
                <a:gd name="T101" fmla="*/ 678 h 3189"/>
                <a:gd name="T102" fmla="*/ 1476 w 2294"/>
                <a:gd name="T103" fmla="*/ 625 h 3189"/>
                <a:gd name="T104" fmla="*/ 1397 w 2294"/>
                <a:gd name="T105" fmla="*/ 590 h 3189"/>
                <a:gd name="T106" fmla="*/ 1305 w 2294"/>
                <a:gd name="T107" fmla="*/ 567 h 3189"/>
                <a:gd name="T108" fmla="*/ 1206 w 2294"/>
                <a:gd name="T109" fmla="*/ 554 h 3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294" h="3189">
                  <a:moveTo>
                    <a:pt x="1240" y="1990"/>
                  </a:moveTo>
                  <a:lnTo>
                    <a:pt x="626" y="1990"/>
                  </a:lnTo>
                  <a:lnTo>
                    <a:pt x="626" y="3188"/>
                  </a:lnTo>
                  <a:lnTo>
                    <a:pt x="0" y="3188"/>
                  </a:lnTo>
                  <a:lnTo>
                    <a:pt x="0" y="0"/>
                  </a:lnTo>
                  <a:lnTo>
                    <a:pt x="1240" y="0"/>
                  </a:lnTo>
                  <a:lnTo>
                    <a:pt x="1240" y="0"/>
                  </a:lnTo>
                  <a:lnTo>
                    <a:pt x="1299" y="0"/>
                  </a:lnTo>
                  <a:lnTo>
                    <a:pt x="1359" y="8"/>
                  </a:lnTo>
                  <a:lnTo>
                    <a:pt x="1418" y="11"/>
                  </a:lnTo>
                  <a:lnTo>
                    <a:pt x="1474" y="23"/>
                  </a:lnTo>
                  <a:lnTo>
                    <a:pt x="1530" y="34"/>
                  </a:lnTo>
                  <a:lnTo>
                    <a:pt x="1582" y="46"/>
                  </a:lnTo>
                  <a:lnTo>
                    <a:pt x="1634" y="64"/>
                  </a:lnTo>
                  <a:lnTo>
                    <a:pt x="1681" y="82"/>
                  </a:lnTo>
                  <a:lnTo>
                    <a:pt x="1729" y="100"/>
                  </a:lnTo>
                  <a:lnTo>
                    <a:pt x="1773" y="122"/>
                  </a:lnTo>
                  <a:lnTo>
                    <a:pt x="1818" y="144"/>
                  </a:lnTo>
                  <a:lnTo>
                    <a:pt x="1862" y="174"/>
                  </a:lnTo>
                  <a:lnTo>
                    <a:pt x="1904" y="200"/>
                  </a:lnTo>
                  <a:lnTo>
                    <a:pt x="1941" y="230"/>
                  </a:lnTo>
                  <a:lnTo>
                    <a:pt x="1978" y="262"/>
                  </a:lnTo>
                  <a:lnTo>
                    <a:pt x="2015" y="295"/>
                  </a:lnTo>
                  <a:lnTo>
                    <a:pt x="2047" y="328"/>
                  </a:lnTo>
                  <a:lnTo>
                    <a:pt x="2077" y="365"/>
                  </a:lnTo>
                  <a:lnTo>
                    <a:pt x="2106" y="402"/>
                  </a:lnTo>
                  <a:lnTo>
                    <a:pt x="2133" y="443"/>
                  </a:lnTo>
                  <a:lnTo>
                    <a:pt x="2160" y="480"/>
                  </a:lnTo>
                  <a:lnTo>
                    <a:pt x="2182" y="524"/>
                  </a:lnTo>
                  <a:lnTo>
                    <a:pt x="2204" y="566"/>
                  </a:lnTo>
                  <a:lnTo>
                    <a:pt x="2222" y="610"/>
                  </a:lnTo>
                  <a:lnTo>
                    <a:pt x="2237" y="655"/>
                  </a:lnTo>
                  <a:lnTo>
                    <a:pt x="2251" y="702"/>
                  </a:lnTo>
                  <a:lnTo>
                    <a:pt x="2263" y="746"/>
                  </a:lnTo>
                  <a:lnTo>
                    <a:pt x="2275" y="794"/>
                  </a:lnTo>
                  <a:lnTo>
                    <a:pt x="2283" y="841"/>
                  </a:lnTo>
                  <a:lnTo>
                    <a:pt x="2290" y="893"/>
                  </a:lnTo>
                  <a:lnTo>
                    <a:pt x="2293" y="940"/>
                  </a:lnTo>
                  <a:lnTo>
                    <a:pt x="2293" y="992"/>
                  </a:lnTo>
                  <a:lnTo>
                    <a:pt x="2293" y="992"/>
                  </a:lnTo>
                  <a:lnTo>
                    <a:pt x="2293" y="1044"/>
                  </a:lnTo>
                  <a:lnTo>
                    <a:pt x="2290" y="1091"/>
                  </a:lnTo>
                  <a:lnTo>
                    <a:pt x="2283" y="1139"/>
                  </a:lnTo>
                  <a:lnTo>
                    <a:pt x="2275" y="1191"/>
                  </a:lnTo>
                  <a:lnTo>
                    <a:pt x="2263" y="1238"/>
                  </a:lnTo>
                  <a:lnTo>
                    <a:pt x="2251" y="1282"/>
                  </a:lnTo>
                  <a:lnTo>
                    <a:pt x="2237" y="1330"/>
                  </a:lnTo>
                  <a:lnTo>
                    <a:pt x="2222" y="1374"/>
                  </a:lnTo>
                  <a:lnTo>
                    <a:pt x="2204" y="1419"/>
                  </a:lnTo>
                  <a:lnTo>
                    <a:pt x="2182" y="1460"/>
                  </a:lnTo>
                  <a:lnTo>
                    <a:pt x="2160" y="1504"/>
                  </a:lnTo>
                  <a:lnTo>
                    <a:pt x="2133" y="1541"/>
                  </a:lnTo>
                  <a:lnTo>
                    <a:pt x="2106" y="1583"/>
                  </a:lnTo>
                  <a:lnTo>
                    <a:pt x="2077" y="1620"/>
                  </a:lnTo>
                  <a:lnTo>
                    <a:pt x="2047" y="1657"/>
                  </a:lnTo>
                  <a:lnTo>
                    <a:pt x="2015" y="1689"/>
                  </a:lnTo>
                  <a:lnTo>
                    <a:pt x="1978" y="1722"/>
                  </a:lnTo>
                  <a:lnTo>
                    <a:pt x="1941" y="1755"/>
                  </a:lnTo>
                  <a:lnTo>
                    <a:pt x="1904" y="1784"/>
                  </a:lnTo>
                  <a:lnTo>
                    <a:pt x="1862" y="1811"/>
                  </a:lnTo>
                  <a:lnTo>
                    <a:pt x="1818" y="1837"/>
                  </a:lnTo>
                  <a:lnTo>
                    <a:pt x="1773" y="1864"/>
                  </a:lnTo>
                  <a:lnTo>
                    <a:pt x="1729" y="1886"/>
                  </a:lnTo>
                  <a:lnTo>
                    <a:pt x="1681" y="1904"/>
                  </a:lnTo>
                  <a:lnTo>
                    <a:pt x="1634" y="1922"/>
                  </a:lnTo>
                  <a:lnTo>
                    <a:pt x="1582" y="1940"/>
                  </a:lnTo>
                  <a:lnTo>
                    <a:pt x="1530" y="1951"/>
                  </a:lnTo>
                  <a:lnTo>
                    <a:pt x="1474" y="1963"/>
                  </a:lnTo>
                  <a:lnTo>
                    <a:pt x="1418" y="1975"/>
                  </a:lnTo>
                  <a:lnTo>
                    <a:pt x="1359" y="1978"/>
                  </a:lnTo>
                  <a:lnTo>
                    <a:pt x="1299" y="1981"/>
                  </a:lnTo>
                  <a:lnTo>
                    <a:pt x="1240" y="1990"/>
                  </a:lnTo>
                  <a:close/>
                  <a:moveTo>
                    <a:pt x="1206" y="554"/>
                  </a:moveTo>
                  <a:lnTo>
                    <a:pt x="626" y="554"/>
                  </a:lnTo>
                  <a:lnTo>
                    <a:pt x="626" y="1427"/>
                  </a:lnTo>
                  <a:lnTo>
                    <a:pt x="1206" y="1427"/>
                  </a:lnTo>
                  <a:lnTo>
                    <a:pt x="1206" y="1427"/>
                  </a:lnTo>
                  <a:lnTo>
                    <a:pt x="1258" y="1427"/>
                  </a:lnTo>
                  <a:lnTo>
                    <a:pt x="1305" y="1420"/>
                  </a:lnTo>
                  <a:lnTo>
                    <a:pt x="1353" y="1413"/>
                  </a:lnTo>
                  <a:lnTo>
                    <a:pt x="1397" y="1398"/>
                  </a:lnTo>
                  <a:lnTo>
                    <a:pt x="1439" y="1380"/>
                  </a:lnTo>
                  <a:lnTo>
                    <a:pt x="1476" y="1362"/>
                  </a:lnTo>
                  <a:lnTo>
                    <a:pt x="1508" y="1336"/>
                  </a:lnTo>
                  <a:lnTo>
                    <a:pt x="1541" y="1309"/>
                  </a:lnTo>
                  <a:lnTo>
                    <a:pt x="1570" y="1279"/>
                  </a:lnTo>
                  <a:lnTo>
                    <a:pt x="1593" y="1247"/>
                  </a:lnTo>
                  <a:lnTo>
                    <a:pt x="1615" y="1210"/>
                  </a:lnTo>
                  <a:lnTo>
                    <a:pt x="1633" y="1173"/>
                  </a:lnTo>
                  <a:lnTo>
                    <a:pt x="1647" y="1131"/>
                  </a:lnTo>
                  <a:lnTo>
                    <a:pt x="1659" y="1087"/>
                  </a:lnTo>
                  <a:lnTo>
                    <a:pt x="1662" y="1043"/>
                  </a:lnTo>
                  <a:lnTo>
                    <a:pt x="1665" y="995"/>
                  </a:lnTo>
                  <a:lnTo>
                    <a:pt x="1665" y="995"/>
                  </a:lnTo>
                  <a:lnTo>
                    <a:pt x="1662" y="948"/>
                  </a:lnTo>
                  <a:lnTo>
                    <a:pt x="1659" y="903"/>
                  </a:lnTo>
                  <a:lnTo>
                    <a:pt x="1647" y="859"/>
                  </a:lnTo>
                  <a:lnTo>
                    <a:pt x="1633" y="818"/>
                  </a:lnTo>
                  <a:lnTo>
                    <a:pt x="1615" y="776"/>
                  </a:lnTo>
                  <a:lnTo>
                    <a:pt x="1593" y="744"/>
                  </a:lnTo>
                  <a:lnTo>
                    <a:pt x="1570" y="711"/>
                  </a:lnTo>
                  <a:lnTo>
                    <a:pt x="1541" y="678"/>
                  </a:lnTo>
                  <a:lnTo>
                    <a:pt x="1508" y="652"/>
                  </a:lnTo>
                  <a:lnTo>
                    <a:pt x="1476" y="625"/>
                  </a:lnTo>
                  <a:lnTo>
                    <a:pt x="1439" y="607"/>
                  </a:lnTo>
                  <a:lnTo>
                    <a:pt x="1397" y="590"/>
                  </a:lnTo>
                  <a:lnTo>
                    <a:pt x="1353" y="575"/>
                  </a:lnTo>
                  <a:lnTo>
                    <a:pt x="1305" y="567"/>
                  </a:lnTo>
                  <a:lnTo>
                    <a:pt x="1258" y="560"/>
                  </a:lnTo>
                  <a:lnTo>
                    <a:pt x="1206" y="55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6" name="Freeform 45">
              <a:extLst>
                <a:ext uri="{FF2B5EF4-FFF2-40B4-BE49-F238E27FC236}">
                  <a16:creationId xmlns:a16="http://schemas.microsoft.com/office/drawing/2014/main" id="{BD0D75A2-646E-C444-B468-C04288E031E4}"/>
                </a:ext>
              </a:extLst>
            </p:cNvPr>
            <p:cNvSpPr>
              <a:spLocks noChangeArrowheads="1"/>
            </p:cNvSpPr>
            <p:nvPr userDrawn="1"/>
          </p:nvSpPr>
          <p:spPr bwMode="auto">
            <a:xfrm>
              <a:off x="6291263" y="2941638"/>
              <a:ext cx="847725" cy="1168400"/>
            </a:xfrm>
            <a:custGeom>
              <a:avLst/>
              <a:gdLst>
                <a:gd name="T0" fmla="*/ 1954 w 2355"/>
                <a:gd name="T1" fmla="*/ 2976 h 3245"/>
                <a:gd name="T2" fmla="*/ 1768 w 2355"/>
                <a:gd name="T3" fmla="*/ 3103 h 3245"/>
                <a:gd name="T4" fmla="*/ 1553 w 2355"/>
                <a:gd name="T5" fmla="*/ 3192 h 3245"/>
                <a:gd name="T6" fmla="*/ 1313 w 2355"/>
                <a:gd name="T7" fmla="*/ 3238 h 3245"/>
                <a:gd name="T8" fmla="*/ 1118 w 2355"/>
                <a:gd name="T9" fmla="*/ 3241 h 3245"/>
                <a:gd name="T10" fmla="*/ 868 w 2355"/>
                <a:gd name="T11" fmla="*/ 3207 h 3245"/>
                <a:gd name="T12" fmla="*/ 647 w 2355"/>
                <a:gd name="T13" fmla="*/ 3130 h 3245"/>
                <a:gd name="T14" fmla="*/ 452 w 2355"/>
                <a:gd name="T15" fmla="*/ 3008 h 3245"/>
                <a:gd name="T16" fmla="*/ 318 w 2355"/>
                <a:gd name="T17" fmla="*/ 2893 h 3245"/>
                <a:gd name="T18" fmla="*/ 132 w 2355"/>
                <a:gd name="T19" fmla="*/ 2638 h 3245"/>
                <a:gd name="T20" fmla="*/ 38 w 2355"/>
                <a:gd name="T21" fmla="*/ 2342 h 3245"/>
                <a:gd name="T22" fmla="*/ 4 w 2355"/>
                <a:gd name="T23" fmla="*/ 2010 h 3245"/>
                <a:gd name="T24" fmla="*/ 0 w 2355"/>
                <a:gd name="T25" fmla="*/ 1421 h 3245"/>
                <a:gd name="T26" fmla="*/ 25 w 2355"/>
                <a:gd name="T27" fmla="*/ 980 h 3245"/>
                <a:gd name="T28" fmla="*/ 101 w 2355"/>
                <a:gd name="T29" fmla="*/ 676 h 3245"/>
                <a:gd name="T30" fmla="*/ 261 w 2355"/>
                <a:gd name="T31" fmla="*/ 410 h 3245"/>
                <a:gd name="T32" fmla="*/ 403 w 2355"/>
                <a:gd name="T33" fmla="*/ 269 h 3245"/>
                <a:gd name="T34" fmla="*/ 594 w 2355"/>
                <a:gd name="T35" fmla="*/ 140 h 3245"/>
                <a:gd name="T36" fmla="*/ 810 w 2355"/>
                <a:gd name="T37" fmla="*/ 52 h 3245"/>
                <a:gd name="T38" fmla="*/ 1050 w 2355"/>
                <a:gd name="T39" fmla="*/ 3 h 3245"/>
                <a:gd name="T40" fmla="*/ 1250 w 2355"/>
                <a:gd name="T41" fmla="*/ 0 h 3245"/>
                <a:gd name="T42" fmla="*/ 1495 w 2355"/>
                <a:gd name="T43" fmla="*/ 37 h 3245"/>
                <a:gd name="T44" fmla="*/ 1714 w 2355"/>
                <a:gd name="T45" fmla="*/ 114 h 3245"/>
                <a:gd name="T46" fmla="*/ 1908 w 2355"/>
                <a:gd name="T47" fmla="*/ 232 h 3245"/>
                <a:gd name="T48" fmla="*/ 2039 w 2355"/>
                <a:gd name="T49" fmla="*/ 348 h 3245"/>
                <a:gd name="T50" fmla="*/ 2222 w 2355"/>
                <a:gd name="T51" fmla="*/ 605 h 3245"/>
                <a:gd name="T52" fmla="*/ 2317 w 2355"/>
                <a:gd name="T53" fmla="*/ 898 h 3245"/>
                <a:gd name="T54" fmla="*/ 2351 w 2355"/>
                <a:gd name="T55" fmla="*/ 1236 h 3245"/>
                <a:gd name="T56" fmla="*/ 2354 w 2355"/>
                <a:gd name="T57" fmla="*/ 1821 h 3245"/>
                <a:gd name="T58" fmla="*/ 2329 w 2355"/>
                <a:gd name="T59" fmla="*/ 2266 h 3245"/>
                <a:gd name="T60" fmla="*/ 2255 w 2355"/>
                <a:gd name="T61" fmla="*/ 2567 h 3245"/>
                <a:gd name="T62" fmla="*/ 2098 w 2355"/>
                <a:gd name="T63" fmla="*/ 2833 h 3245"/>
                <a:gd name="T64" fmla="*/ 1544 w 2355"/>
                <a:gd name="T65" fmla="*/ 688 h 3245"/>
                <a:gd name="T66" fmla="*/ 1359 w 2355"/>
                <a:gd name="T67" fmla="*/ 582 h 3245"/>
                <a:gd name="T68" fmla="*/ 1181 w 2355"/>
                <a:gd name="T69" fmla="*/ 556 h 3245"/>
                <a:gd name="T70" fmla="*/ 949 w 2355"/>
                <a:gd name="T71" fmla="*/ 604 h 3245"/>
                <a:gd name="T72" fmla="*/ 780 w 2355"/>
                <a:gd name="T73" fmla="*/ 725 h 3245"/>
                <a:gd name="T74" fmla="*/ 722 w 2355"/>
                <a:gd name="T75" fmla="*/ 808 h 3245"/>
                <a:gd name="T76" fmla="*/ 666 w 2355"/>
                <a:gd name="T77" fmla="*/ 949 h 3245"/>
                <a:gd name="T78" fmla="*/ 629 w 2355"/>
                <a:gd name="T79" fmla="*/ 1413 h 3245"/>
                <a:gd name="T80" fmla="*/ 632 w 2355"/>
                <a:gd name="T81" fmla="*/ 2001 h 3245"/>
                <a:gd name="T82" fmla="*/ 678 w 2355"/>
                <a:gd name="T83" fmla="*/ 2336 h 3245"/>
                <a:gd name="T84" fmla="*/ 740 w 2355"/>
                <a:gd name="T85" fmla="*/ 2462 h 3245"/>
                <a:gd name="T86" fmla="*/ 813 w 2355"/>
                <a:gd name="T87" fmla="*/ 2551 h 3245"/>
                <a:gd name="T88" fmla="*/ 1001 w 2355"/>
                <a:gd name="T89" fmla="*/ 2657 h 3245"/>
                <a:gd name="T90" fmla="*/ 1181 w 2355"/>
                <a:gd name="T91" fmla="*/ 2684 h 3245"/>
                <a:gd name="T92" fmla="*/ 1411 w 2355"/>
                <a:gd name="T93" fmla="*/ 2640 h 3245"/>
                <a:gd name="T94" fmla="*/ 1581 w 2355"/>
                <a:gd name="T95" fmla="*/ 2514 h 3245"/>
                <a:gd name="T96" fmla="*/ 1639 w 2355"/>
                <a:gd name="T97" fmla="*/ 2435 h 3245"/>
                <a:gd name="T98" fmla="*/ 1692 w 2355"/>
                <a:gd name="T99" fmla="*/ 2293 h 3245"/>
                <a:gd name="T100" fmla="*/ 1734 w 2355"/>
                <a:gd name="T101" fmla="*/ 1831 h 3245"/>
                <a:gd name="T102" fmla="*/ 1731 w 2355"/>
                <a:gd name="T103" fmla="*/ 1243 h 3245"/>
                <a:gd name="T104" fmla="*/ 1680 w 2355"/>
                <a:gd name="T105" fmla="*/ 907 h 3245"/>
                <a:gd name="T106" fmla="*/ 1621 w 2355"/>
                <a:gd name="T107" fmla="*/ 778 h 3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355" h="3245">
                  <a:moveTo>
                    <a:pt x="2040" y="2893"/>
                  </a:moveTo>
                  <a:lnTo>
                    <a:pt x="2040" y="2893"/>
                  </a:lnTo>
                  <a:lnTo>
                    <a:pt x="1999" y="2934"/>
                  </a:lnTo>
                  <a:lnTo>
                    <a:pt x="1954" y="2976"/>
                  </a:lnTo>
                  <a:lnTo>
                    <a:pt x="1910" y="3008"/>
                  </a:lnTo>
                  <a:lnTo>
                    <a:pt x="1862" y="3041"/>
                  </a:lnTo>
                  <a:lnTo>
                    <a:pt x="1815" y="3073"/>
                  </a:lnTo>
                  <a:lnTo>
                    <a:pt x="1768" y="3103"/>
                  </a:lnTo>
                  <a:lnTo>
                    <a:pt x="1716" y="3130"/>
                  </a:lnTo>
                  <a:lnTo>
                    <a:pt x="1664" y="3152"/>
                  </a:lnTo>
                  <a:lnTo>
                    <a:pt x="1612" y="3174"/>
                  </a:lnTo>
                  <a:lnTo>
                    <a:pt x="1553" y="3192"/>
                  </a:lnTo>
                  <a:lnTo>
                    <a:pt x="1497" y="3207"/>
                  </a:lnTo>
                  <a:lnTo>
                    <a:pt x="1438" y="3218"/>
                  </a:lnTo>
                  <a:lnTo>
                    <a:pt x="1375" y="3230"/>
                  </a:lnTo>
                  <a:lnTo>
                    <a:pt x="1313" y="3238"/>
                  </a:lnTo>
                  <a:lnTo>
                    <a:pt x="1251" y="3241"/>
                  </a:lnTo>
                  <a:lnTo>
                    <a:pt x="1184" y="3244"/>
                  </a:lnTo>
                  <a:lnTo>
                    <a:pt x="1184" y="3244"/>
                  </a:lnTo>
                  <a:lnTo>
                    <a:pt x="1118" y="3241"/>
                  </a:lnTo>
                  <a:lnTo>
                    <a:pt x="1051" y="3238"/>
                  </a:lnTo>
                  <a:lnTo>
                    <a:pt x="989" y="3230"/>
                  </a:lnTo>
                  <a:lnTo>
                    <a:pt x="927" y="3218"/>
                  </a:lnTo>
                  <a:lnTo>
                    <a:pt x="868" y="3207"/>
                  </a:lnTo>
                  <a:lnTo>
                    <a:pt x="811" y="3192"/>
                  </a:lnTo>
                  <a:lnTo>
                    <a:pt x="755" y="3174"/>
                  </a:lnTo>
                  <a:lnTo>
                    <a:pt x="699" y="3152"/>
                  </a:lnTo>
                  <a:lnTo>
                    <a:pt x="647" y="3130"/>
                  </a:lnTo>
                  <a:lnTo>
                    <a:pt x="595" y="3103"/>
                  </a:lnTo>
                  <a:lnTo>
                    <a:pt x="543" y="3073"/>
                  </a:lnTo>
                  <a:lnTo>
                    <a:pt x="496" y="3041"/>
                  </a:lnTo>
                  <a:lnTo>
                    <a:pt x="452" y="3008"/>
                  </a:lnTo>
                  <a:lnTo>
                    <a:pt x="404" y="2976"/>
                  </a:lnTo>
                  <a:lnTo>
                    <a:pt x="363" y="2934"/>
                  </a:lnTo>
                  <a:lnTo>
                    <a:pt x="318" y="2893"/>
                  </a:lnTo>
                  <a:lnTo>
                    <a:pt x="318" y="2893"/>
                  </a:lnTo>
                  <a:lnTo>
                    <a:pt x="262" y="2833"/>
                  </a:lnTo>
                  <a:lnTo>
                    <a:pt x="210" y="2767"/>
                  </a:lnTo>
                  <a:lnTo>
                    <a:pt x="169" y="2705"/>
                  </a:lnTo>
                  <a:lnTo>
                    <a:pt x="132" y="2638"/>
                  </a:lnTo>
                  <a:lnTo>
                    <a:pt x="102" y="2567"/>
                  </a:lnTo>
                  <a:lnTo>
                    <a:pt x="75" y="2493"/>
                  </a:lnTo>
                  <a:lnTo>
                    <a:pt x="53" y="2419"/>
                  </a:lnTo>
                  <a:lnTo>
                    <a:pt x="38" y="2342"/>
                  </a:lnTo>
                  <a:lnTo>
                    <a:pt x="27" y="2266"/>
                  </a:lnTo>
                  <a:lnTo>
                    <a:pt x="15" y="2185"/>
                  </a:lnTo>
                  <a:lnTo>
                    <a:pt x="7" y="2096"/>
                  </a:lnTo>
                  <a:lnTo>
                    <a:pt x="4" y="2010"/>
                  </a:lnTo>
                  <a:lnTo>
                    <a:pt x="0" y="1821"/>
                  </a:lnTo>
                  <a:lnTo>
                    <a:pt x="0" y="1621"/>
                  </a:lnTo>
                  <a:lnTo>
                    <a:pt x="0" y="1621"/>
                  </a:lnTo>
                  <a:lnTo>
                    <a:pt x="0" y="1421"/>
                  </a:lnTo>
                  <a:lnTo>
                    <a:pt x="3" y="1236"/>
                  </a:lnTo>
                  <a:lnTo>
                    <a:pt x="6" y="1147"/>
                  </a:lnTo>
                  <a:lnTo>
                    <a:pt x="13" y="1061"/>
                  </a:lnTo>
                  <a:lnTo>
                    <a:pt x="25" y="980"/>
                  </a:lnTo>
                  <a:lnTo>
                    <a:pt x="37" y="898"/>
                  </a:lnTo>
                  <a:lnTo>
                    <a:pt x="52" y="821"/>
                  </a:lnTo>
                  <a:lnTo>
                    <a:pt x="74" y="747"/>
                  </a:lnTo>
                  <a:lnTo>
                    <a:pt x="101" y="676"/>
                  </a:lnTo>
                  <a:lnTo>
                    <a:pt x="130" y="605"/>
                  </a:lnTo>
                  <a:lnTo>
                    <a:pt x="167" y="539"/>
                  </a:lnTo>
                  <a:lnTo>
                    <a:pt x="209" y="472"/>
                  </a:lnTo>
                  <a:lnTo>
                    <a:pt x="261" y="410"/>
                  </a:lnTo>
                  <a:lnTo>
                    <a:pt x="317" y="348"/>
                  </a:lnTo>
                  <a:lnTo>
                    <a:pt x="317" y="348"/>
                  </a:lnTo>
                  <a:lnTo>
                    <a:pt x="361" y="306"/>
                  </a:lnTo>
                  <a:lnTo>
                    <a:pt x="403" y="269"/>
                  </a:lnTo>
                  <a:lnTo>
                    <a:pt x="450" y="232"/>
                  </a:lnTo>
                  <a:lnTo>
                    <a:pt x="494" y="200"/>
                  </a:lnTo>
                  <a:lnTo>
                    <a:pt x="542" y="170"/>
                  </a:lnTo>
                  <a:lnTo>
                    <a:pt x="594" y="140"/>
                  </a:lnTo>
                  <a:lnTo>
                    <a:pt x="645" y="114"/>
                  </a:lnTo>
                  <a:lnTo>
                    <a:pt x="697" y="87"/>
                  </a:lnTo>
                  <a:lnTo>
                    <a:pt x="754" y="69"/>
                  </a:lnTo>
                  <a:lnTo>
                    <a:pt x="810" y="52"/>
                  </a:lnTo>
                  <a:lnTo>
                    <a:pt x="866" y="37"/>
                  </a:lnTo>
                  <a:lnTo>
                    <a:pt x="925" y="22"/>
                  </a:lnTo>
                  <a:lnTo>
                    <a:pt x="987" y="10"/>
                  </a:lnTo>
                  <a:lnTo>
                    <a:pt x="1050" y="3"/>
                  </a:lnTo>
                  <a:lnTo>
                    <a:pt x="1116" y="0"/>
                  </a:lnTo>
                  <a:lnTo>
                    <a:pt x="1183" y="0"/>
                  </a:lnTo>
                  <a:lnTo>
                    <a:pt x="1183" y="0"/>
                  </a:lnTo>
                  <a:lnTo>
                    <a:pt x="1250" y="0"/>
                  </a:lnTo>
                  <a:lnTo>
                    <a:pt x="1312" y="3"/>
                  </a:lnTo>
                  <a:lnTo>
                    <a:pt x="1374" y="10"/>
                  </a:lnTo>
                  <a:lnTo>
                    <a:pt x="1436" y="22"/>
                  </a:lnTo>
                  <a:lnTo>
                    <a:pt x="1495" y="37"/>
                  </a:lnTo>
                  <a:lnTo>
                    <a:pt x="1552" y="52"/>
                  </a:lnTo>
                  <a:lnTo>
                    <a:pt x="1611" y="69"/>
                  </a:lnTo>
                  <a:lnTo>
                    <a:pt x="1663" y="87"/>
                  </a:lnTo>
                  <a:lnTo>
                    <a:pt x="1714" y="114"/>
                  </a:lnTo>
                  <a:lnTo>
                    <a:pt x="1766" y="140"/>
                  </a:lnTo>
                  <a:lnTo>
                    <a:pt x="1814" y="170"/>
                  </a:lnTo>
                  <a:lnTo>
                    <a:pt x="1861" y="200"/>
                  </a:lnTo>
                  <a:lnTo>
                    <a:pt x="1908" y="232"/>
                  </a:lnTo>
                  <a:lnTo>
                    <a:pt x="1953" y="269"/>
                  </a:lnTo>
                  <a:lnTo>
                    <a:pt x="1997" y="306"/>
                  </a:lnTo>
                  <a:lnTo>
                    <a:pt x="2039" y="348"/>
                  </a:lnTo>
                  <a:lnTo>
                    <a:pt x="2039" y="348"/>
                  </a:lnTo>
                  <a:lnTo>
                    <a:pt x="2098" y="410"/>
                  </a:lnTo>
                  <a:lnTo>
                    <a:pt x="2145" y="472"/>
                  </a:lnTo>
                  <a:lnTo>
                    <a:pt x="2190" y="539"/>
                  </a:lnTo>
                  <a:lnTo>
                    <a:pt x="2222" y="605"/>
                  </a:lnTo>
                  <a:lnTo>
                    <a:pt x="2255" y="676"/>
                  </a:lnTo>
                  <a:lnTo>
                    <a:pt x="2281" y="747"/>
                  </a:lnTo>
                  <a:lnTo>
                    <a:pt x="2299" y="821"/>
                  </a:lnTo>
                  <a:lnTo>
                    <a:pt x="2317" y="898"/>
                  </a:lnTo>
                  <a:lnTo>
                    <a:pt x="2329" y="980"/>
                  </a:lnTo>
                  <a:lnTo>
                    <a:pt x="2341" y="1061"/>
                  </a:lnTo>
                  <a:lnTo>
                    <a:pt x="2348" y="1147"/>
                  </a:lnTo>
                  <a:lnTo>
                    <a:pt x="2351" y="1236"/>
                  </a:lnTo>
                  <a:lnTo>
                    <a:pt x="2354" y="1421"/>
                  </a:lnTo>
                  <a:lnTo>
                    <a:pt x="2354" y="1621"/>
                  </a:lnTo>
                  <a:lnTo>
                    <a:pt x="2354" y="1621"/>
                  </a:lnTo>
                  <a:lnTo>
                    <a:pt x="2354" y="1821"/>
                  </a:lnTo>
                  <a:lnTo>
                    <a:pt x="2351" y="2010"/>
                  </a:lnTo>
                  <a:lnTo>
                    <a:pt x="2348" y="2096"/>
                  </a:lnTo>
                  <a:lnTo>
                    <a:pt x="2341" y="2185"/>
                  </a:lnTo>
                  <a:lnTo>
                    <a:pt x="2329" y="2266"/>
                  </a:lnTo>
                  <a:lnTo>
                    <a:pt x="2317" y="2342"/>
                  </a:lnTo>
                  <a:lnTo>
                    <a:pt x="2299" y="2419"/>
                  </a:lnTo>
                  <a:lnTo>
                    <a:pt x="2281" y="2493"/>
                  </a:lnTo>
                  <a:lnTo>
                    <a:pt x="2255" y="2567"/>
                  </a:lnTo>
                  <a:lnTo>
                    <a:pt x="2222" y="2638"/>
                  </a:lnTo>
                  <a:lnTo>
                    <a:pt x="2190" y="2705"/>
                  </a:lnTo>
                  <a:lnTo>
                    <a:pt x="2145" y="2767"/>
                  </a:lnTo>
                  <a:lnTo>
                    <a:pt x="2098" y="2833"/>
                  </a:lnTo>
                  <a:lnTo>
                    <a:pt x="2040" y="2893"/>
                  </a:lnTo>
                  <a:close/>
                  <a:moveTo>
                    <a:pt x="1581" y="725"/>
                  </a:moveTo>
                  <a:lnTo>
                    <a:pt x="1581" y="725"/>
                  </a:lnTo>
                  <a:lnTo>
                    <a:pt x="1544" y="688"/>
                  </a:lnTo>
                  <a:lnTo>
                    <a:pt x="1503" y="656"/>
                  </a:lnTo>
                  <a:lnTo>
                    <a:pt x="1458" y="626"/>
                  </a:lnTo>
                  <a:lnTo>
                    <a:pt x="1411" y="604"/>
                  </a:lnTo>
                  <a:lnTo>
                    <a:pt x="1359" y="582"/>
                  </a:lnTo>
                  <a:lnTo>
                    <a:pt x="1303" y="567"/>
                  </a:lnTo>
                  <a:lnTo>
                    <a:pt x="1244" y="559"/>
                  </a:lnTo>
                  <a:lnTo>
                    <a:pt x="1181" y="556"/>
                  </a:lnTo>
                  <a:lnTo>
                    <a:pt x="1181" y="556"/>
                  </a:lnTo>
                  <a:lnTo>
                    <a:pt x="1119" y="559"/>
                  </a:lnTo>
                  <a:lnTo>
                    <a:pt x="1060" y="567"/>
                  </a:lnTo>
                  <a:lnTo>
                    <a:pt x="1001" y="582"/>
                  </a:lnTo>
                  <a:lnTo>
                    <a:pt x="949" y="604"/>
                  </a:lnTo>
                  <a:lnTo>
                    <a:pt x="902" y="626"/>
                  </a:lnTo>
                  <a:lnTo>
                    <a:pt x="857" y="656"/>
                  </a:lnTo>
                  <a:lnTo>
                    <a:pt x="813" y="688"/>
                  </a:lnTo>
                  <a:lnTo>
                    <a:pt x="780" y="725"/>
                  </a:lnTo>
                  <a:lnTo>
                    <a:pt x="780" y="725"/>
                  </a:lnTo>
                  <a:lnTo>
                    <a:pt x="758" y="752"/>
                  </a:lnTo>
                  <a:lnTo>
                    <a:pt x="740" y="778"/>
                  </a:lnTo>
                  <a:lnTo>
                    <a:pt x="722" y="808"/>
                  </a:lnTo>
                  <a:lnTo>
                    <a:pt x="708" y="838"/>
                  </a:lnTo>
                  <a:lnTo>
                    <a:pt x="693" y="870"/>
                  </a:lnTo>
                  <a:lnTo>
                    <a:pt x="678" y="907"/>
                  </a:lnTo>
                  <a:lnTo>
                    <a:pt x="666" y="949"/>
                  </a:lnTo>
                  <a:lnTo>
                    <a:pt x="659" y="996"/>
                  </a:lnTo>
                  <a:lnTo>
                    <a:pt x="644" y="1103"/>
                  </a:lnTo>
                  <a:lnTo>
                    <a:pt x="632" y="1243"/>
                  </a:lnTo>
                  <a:lnTo>
                    <a:pt x="629" y="1413"/>
                  </a:lnTo>
                  <a:lnTo>
                    <a:pt x="629" y="1621"/>
                  </a:lnTo>
                  <a:lnTo>
                    <a:pt x="629" y="1621"/>
                  </a:lnTo>
                  <a:lnTo>
                    <a:pt x="629" y="1831"/>
                  </a:lnTo>
                  <a:lnTo>
                    <a:pt x="632" y="2001"/>
                  </a:lnTo>
                  <a:lnTo>
                    <a:pt x="644" y="2137"/>
                  </a:lnTo>
                  <a:lnTo>
                    <a:pt x="659" y="2248"/>
                  </a:lnTo>
                  <a:lnTo>
                    <a:pt x="666" y="2293"/>
                  </a:lnTo>
                  <a:lnTo>
                    <a:pt x="678" y="2336"/>
                  </a:lnTo>
                  <a:lnTo>
                    <a:pt x="693" y="2373"/>
                  </a:lnTo>
                  <a:lnTo>
                    <a:pt x="708" y="2406"/>
                  </a:lnTo>
                  <a:lnTo>
                    <a:pt x="722" y="2435"/>
                  </a:lnTo>
                  <a:lnTo>
                    <a:pt x="740" y="2462"/>
                  </a:lnTo>
                  <a:lnTo>
                    <a:pt x="758" y="2492"/>
                  </a:lnTo>
                  <a:lnTo>
                    <a:pt x="780" y="2514"/>
                  </a:lnTo>
                  <a:lnTo>
                    <a:pt x="780" y="2514"/>
                  </a:lnTo>
                  <a:lnTo>
                    <a:pt x="813" y="2551"/>
                  </a:lnTo>
                  <a:lnTo>
                    <a:pt x="857" y="2583"/>
                  </a:lnTo>
                  <a:lnTo>
                    <a:pt x="902" y="2613"/>
                  </a:lnTo>
                  <a:lnTo>
                    <a:pt x="949" y="2640"/>
                  </a:lnTo>
                  <a:lnTo>
                    <a:pt x="1001" y="2657"/>
                  </a:lnTo>
                  <a:lnTo>
                    <a:pt x="1060" y="2672"/>
                  </a:lnTo>
                  <a:lnTo>
                    <a:pt x="1119" y="2684"/>
                  </a:lnTo>
                  <a:lnTo>
                    <a:pt x="1181" y="2684"/>
                  </a:lnTo>
                  <a:lnTo>
                    <a:pt x="1181" y="2684"/>
                  </a:lnTo>
                  <a:lnTo>
                    <a:pt x="1244" y="2684"/>
                  </a:lnTo>
                  <a:lnTo>
                    <a:pt x="1303" y="2672"/>
                  </a:lnTo>
                  <a:lnTo>
                    <a:pt x="1359" y="2657"/>
                  </a:lnTo>
                  <a:lnTo>
                    <a:pt x="1411" y="2640"/>
                  </a:lnTo>
                  <a:lnTo>
                    <a:pt x="1458" y="2613"/>
                  </a:lnTo>
                  <a:lnTo>
                    <a:pt x="1503" y="2583"/>
                  </a:lnTo>
                  <a:lnTo>
                    <a:pt x="1544" y="2551"/>
                  </a:lnTo>
                  <a:lnTo>
                    <a:pt x="1581" y="2514"/>
                  </a:lnTo>
                  <a:lnTo>
                    <a:pt x="1581" y="2514"/>
                  </a:lnTo>
                  <a:lnTo>
                    <a:pt x="1599" y="2492"/>
                  </a:lnTo>
                  <a:lnTo>
                    <a:pt x="1621" y="2462"/>
                  </a:lnTo>
                  <a:lnTo>
                    <a:pt x="1639" y="2435"/>
                  </a:lnTo>
                  <a:lnTo>
                    <a:pt x="1654" y="2406"/>
                  </a:lnTo>
                  <a:lnTo>
                    <a:pt x="1668" y="2373"/>
                  </a:lnTo>
                  <a:lnTo>
                    <a:pt x="1680" y="2336"/>
                  </a:lnTo>
                  <a:lnTo>
                    <a:pt x="1692" y="2293"/>
                  </a:lnTo>
                  <a:lnTo>
                    <a:pt x="1704" y="2248"/>
                  </a:lnTo>
                  <a:lnTo>
                    <a:pt x="1719" y="2137"/>
                  </a:lnTo>
                  <a:lnTo>
                    <a:pt x="1731" y="2001"/>
                  </a:lnTo>
                  <a:lnTo>
                    <a:pt x="1734" y="1831"/>
                  </a:lnTo>
                  <a:lnTo>
                    <a:pt x="1737" y="1621"/>
                  </a:lnTo>
                  <a:lnTo>
                    <a:pt x="1737" y="1621"/>
                  </a:lnTo>
                  <a:lnTo>
                    <a:pt x="1734" y="1413"/>
                  </a:lnTo>
                  <a:lnTo>
                    <a:pt x="1731" y="1243"/>
                  </a:lnTo>
                  <a:lnTo>
                    <a:pt x="1719" y="1103"/>
                  </a:lnTo>
                  <a:lnTo>
                    <a:pt x="1704" y="996"/>
                  </a:lnTo>
                  <a:lnTo>
                    <a:pt x="1692" y="949"/>
                  </a:lnTo>
                  <a:lnTo>
                    <a:pt x="1680" y="907"/>
                  </a:lnTo>
                  <a:lnTo>
                    <a:pt x="1668" y="870"/>
                  </a:lnTo>
                  <a:lnTo>
                    <a:pt x="1654" y="838"/>
                  </a:lnTo>
                  <a:lnTo>
                    <a:pt x="1639" y="808"/>
                  </a:lnTo>
                  <a:lnTo>
                    <a:pt x="1621" y="778"/>
                  </a:lnTo>
                  <a:lnTo>
                    <a:pt x="1599" y="752"/>
                  </a:lnTo>
                  <a:lnTo>
                    <a:pt x="1581" y="725"/>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7" name="Freeform 46">
              <a:extLst>
                <a:ext uri="{FF2B5EF4-FFF2-40B4-BE49-F238E27FC236}">
                  <a16:creationId xmlns:a16="http://schemas.microsoft.com/office/drawing/2014/main" id="{5BE04A3D-CD30-FA4D-A4BB-742ACE41FFA9}"/>
                </a:ext>
              </a:extLst>
            </p:cNvPr>
            <p:cNvSpPr>
              <a:spLocks noChangeArrowheads="1"/>
            </p:cNvSpPr>
            <p:nvPr userDrawn="1"/>
          </p:nvSpPr>
          <p:spPr bwMode="auto">
            <a:xfrm>
              <a:off x="7402513" y="2951163"/>
              <a:ext cx="225425" cy="1147762"/>
            </a:xfrm>
            <a:custGeom>
              <a:avLst/>
              <a:gdLst>
                <a:gd name="T0" fmla="*/ 0 w 627"/>
                <a:gd name="T1" fmla="*/ 3188 h 3189"/>
                <a:gd name="T2" fmla="*/ 626 w 627"/>
                <a:gd name="T3" fmla="*/ 3188 h 3189"/>
                <a:gd name="T4" fmla="*/ 626 w 627"/>
                <a:gd name="T5" fmla="*/ 0 h 3189"/>
                <a:gd name="T6" fmla="*/ 0 w 627"/>
                <a:gd name="T7" fmla="*/ 0 h 3189"/>
                <a:gd name="T8" fmla="*/ 0 w 627"/>
                <a:gd name="T9" fmla="*/ 3188 h 3189"/>
              </a:gdLst>
              <a:ahLst/>
              <a:cxnLst>
                <a:cxn ang="0">
                  <a:pos x="T0" y="T1"/>
                </a:cxn>
                <a:cxn ang="0">
                  <a:pos x="T2" y="T3"/>
                </a:cxn>
                <a:cxn ang="0">
                  <a:pos x="T4" y="T5"/>
                </a:cxn>
                <a:cxn ang="0">
                  <a:pos x="T6" y="T7"/>
                </a:cxn>
                <a:cxn ang="0">
                  <a:pos x="T8" y="T9"/>
                </a:cxn>
              </a:cxnLst>
              <a:rect l="0" t="0" r="r" b="b"/>
              <a:pathLst>
                <a:path w="627" h="3189">
                  <a:moveTo>
                    <a:pt x="0" y="3188"/>
                  </a:moveTo>
                  <a:lnTo>
                    <a:pt x="626" y="3188"/>
                  </a:lnTo>
                  <a:lnTo>
                    <a:pt x="626" y="0"/>
                  </a:lnTo>
                  <a:lnTo>
                    <a:pt x="0" y="0"/>
                  </a:lnTo>
                  <a:lnTo>
                    <a:pt x="0" y="318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8" name="Freeform 47">
              <a:extLst>
                <a:ext uri="{FF2B5EF4-FFF2-40B4-BE49-F238E27FC236}">
                  <a16:creationId xmlns:a16="http://schemas.microsoft.com/office/drawing/2014/main" id="{31BBFE80-C12F-4741-A3E6-EB1C8CDDC6F8}"/>
                </a:ext>
              </a:extLst>
            </p:cNvPr>
            <p:cNvSpPr>
              <a:spLocks noChangeArrowheads="1"/>
            </p:cNvSpPr>
            <p:nvPr userDrawn="1"/>
          </p:nvSpPr>
          <p:spPr bwMode="auto">
            <a:xfrm>
              <a:off x="7945438" y="2951163"/>
              <a:ext cx="879475" cy="1147762"/>
            </a:xfrm>
            <a:custGeom>
              <a:avLst/>
              <a:gdLst>
                <a:gd name="T0" fmla="*/ 1821 w 2444"/>
                <a:gd name="T1" fmla="*/ 0 h 3189"/>
                <a:gd name="T2" fmla="*/ 1821 w 2444"/>
                <a:gd name="T3" fmla="*/ 1954 h 3189"/>
                <a:gd name="T4" fmla="*/ 558 w 2444"/>
                <a:gd name="T5" fmla="*/ 0 h 3189"/>
                <a:gd name="T6" fmla="*/ 0 w 2444"/>
                <a:gd name="T7" fmla="*/ 0 h 3189"/>
                <a:gd name="T8" fmla="*/ 0 w 2444"/>
                <a:gd name="T9" fmla="*/ 3188 h 3189"/>
                <a:gd name="T10" fmla="*/ 625 w 2444"/>
                <a:gd name="T11" fmla="*/ 3188 h 3189"/>
                <a:gd name="T12" fmla="*/ 625 w 2444"/>
                <a:gd name="T13" fmla="*/ 1232 h 3189"/>
                <a:gd name="T14" fmla="*/ 1888 w 2444"/>
                <a:gd name="T15" fmla="*/ 3188 h 3189"/>
                <a:gd name="T16" fmla="*/ 2443 w 2444"/>
                <a:gd name="T17" fmla="*/ 3188 h 3189"/>
                <a:gd name="T18" fmla="*/ 2443 w 2444"/>
                <a:gd name="T19" fmla="*/ 0 h 3189"/>
                <a:gd name="T20" fmla="*/ 1821 w 2444"/>
                <a:gd name="T21" fmla="*/ 0 h 3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44" h="3189">
                  <a:moveTo>
                    <a:pt x="1821" y="0"/>
                  </a:moveTo>
                  <a:lnTo>
                    <a:pt x="1821" y="1954"/>
                  </a:lnTo>
                  <a:lnTo>
                    <a:pt x="558" y="0"/>
                  </a:lnTo>
                  <a:lnTo>
                    <a:pt x="0" y="0"/>
                  </a:lnTo>
                  <a:lnTo>
                    <a:pt x="0" y="3188"/>
                  </a:lnTo>
                  <a:lnTo>
                    <a:pt x="625" y="3188"/>
                  </a:lnTo>
                  <a:lnTo>
                    <a:pt x="625" y="1232"/>
                  </a:lnTo>
                  <a:lnTo>
                    <a:pt x="1888" y="3188"/>
                  </a:lnTo>
                  <a:lnTo>
                    <a:pt x="2443" y="3188"/>
                  </a:lnTo>
                  <a:lnTo>
                    <a:pt x="2443" y="0"/>
                  </a:lnTo>
                  <a:lnTo>
                    <a:pt x="1821"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9" name="Freeform 48">
              <a:extLst>
                <a:ext uri="{FF2B5EF4-FFF2-40B4-BE49-F238E27FC236}">
                  <a16:creationId xmlns:a16="http://schemas.microsoft.com/office/drawing/2014/main" id="{CD6D322F-612B-7A4D-B35D-52DCA81498BD}"/>
                </a:ext>
              </a:extLst>
            </p:cNvPr>
            <p:cNvSpPr>
              <a:spLocks noChangeArrowheads="1"/>
            </p:cNvSpPr>
            <p:nvPr userDrawn="1"/>
          </p:nvSpPr>
          <p:spPr bwMode="auto">
            <a:xfrm>
              <a:off x="9101138" y="2951163"/>
              <a:ext cx="825500" cy="1147762"/>
            </a:xfrm>
            <a:custGeom>
              <a:avLst/>
              <a:gdLst>
                <a:gd name="T0" fmla="*/ 0 w 2291"/>
                <a:gd name="T1" fmla="*/ 0 h 3189"/>
                <a:gd name="T2" fmla="*/ 0 w 2291"/>
                <a:gd name="T3" fmla="*/ 554 h 3189"/>
                <a:gd name="T4" fmla="*/ 832 w 2291"/>
                <a:gd name="T5" fmla="*/ 554 h 3189"/>
                <a:gd name="T6" fmla="*/ 832 w 2291"/>
                <a:gd name="T7" fmla="*/ 3188 h 3189"/>
                <a:gd name="T8" fmla="*/ 1458 w 2291"/>
                <a:gd name="T9" fmla="*/ 3188 h 3189"/>
                <a:gd name="T10" fmla="*/ 1458 w 2291"/>
                <a:gd name="T11" fmla="*/ 554 h 3189"/>
                <a:gd name="T12" fmla="*/ 2290 w 2291"/>
                <a:gd name="T13" fmla="*/ 554 h 3189"/>
                <a:gd name="T14" fmla="*/ 2290 w 2291"/>
                <a:gd name="T15" fmla="*/ 0 h 3189"/>
                <a:gd name="T16" fmla="*/ 0 w 2291"/>
                <a:gd name="T17" fmla="*/ 0 h 3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91" h="3189">
                  <a:moveTo>
                    <a:pt x="0" y="0"/>
                  </a:moveTo>
                  <a:lnTo>
                    <a:pt x="0" y="554"/>
                  </a:lnTo>
                  <a:lnTo>
                    <a:pt x="832" y="554"/>
                  </a:lnTo>
                  <a:lnTo>
                    <a:pt x="832" y="3188"/>
                  </a:lnTo>
                  <a:lnTo>
                    <a:pt x="1458" y="3188"/>
                  </a:lnTo>
                  <a:lnTo>
                    <a:pt x="1458" y="554"/>
                  </a:lnTo>
                  <a:lnTo>
                    <a:pt x="2290" y="554"/>
                  </a:lnTo>
                  <a:lnTo>
                    <a:pt x="2290" y="0"/>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0" name="Freeform 49">
              <a:extLst>
                <a:ext uri="{FF2B5EF4-FFF2-40B4-BE49-F238E27FC236}">
                  <a16:creationId xmlns:a16="http://schemas.microsoft.com/office/drawing/2014/main" id="{17616E62-D938-014C-A840-7A3FE4BE94E2}"/>
                </a:ext>
              </a:extLst>
            </p:cNvPr>
            <p:cNvSpPr>
              <a:spLocks noChangeArrowheads="1"/>
            </p:cNvSpPr>
            <p:nvPr userDrawn="1"/>
          </p:nvSpPr>
          <p:spPr bwMode="auto">
            <a:xfrm>
              <a:off x="185738" y="2951163"/>
              <a:ext cx="869950" cy="1149350"/>
            </a:xfrm>
            <a:custGeom>
              <a:avLst/>
              <a:gdLst>
                <a:gd name="T0" fmla="*/ 1073 w 2416"/>
                <a:gd name="T1" fmla="*/ 1916 h 3192"/>
                <a:gd name="T2" fmla="*/ 625 w 2416"/>
                <a:gd name="T3" fmla="*/ 3188 h 3192"/>
                <a:gd name="T4" fmla="*/ 0 w 2416"/>
                <a:gd name="T5" fmla="*/ 0 h 3192"/>
                <a:gd name="T6" fmla="*/ 1251 w 2416"/>
                <a:gd name="T7" fmla="*/ 0 h 3192"/>
                <a:gd name="T8" fmla="*/ 1369 w 2416"/>
                <a:gd name="T9" fmla="*/ 3 h 3192"/>
                <a:gd name="T10" fmla="*/ 1485 w 2416"/>
                <a:gd name="T11" fmla="*/ 23 h 3192"/>
                <a:gd name="T12" fmla="*/ 1589 w 2416"/>
                <a:gd name="T13" fmla="*/ 46 h 3192"/>
                <a:gd name="T14" fmla="*/ 1688 w 2416"/>
                <a:gd name="T15" fmla="*/ 79 h 3192"/>
                <a:gd name="T16" fmla="*/ 1780 w 2416"/>
                <a:gd name="T17" fmla="*/ 119 h 3192"/>
                <a:gd name="T18" fmla="*/ 1865 w 2416"/>
                <a:gd name="T19" fmla="*/ 172 h 3192"/>
                <a:gd name="T20" fmla="*/ 1944 w 2416"/>
                <a:gd name="T21" fmla="*/ 228 h 3192"/>
                <a:gd name="T22" fmla="*/ 2013 w 2416"/>
                <a:gd name="T23" fmla="*/ 291 h 3192"/>
                <a:gd name="T24" fmla="*/ 2076 w 2416"/>
                <a:gd name="T25" fmla="*/ 360 h 3192"/>
                <a:gd name="T26" fmla="*/ 2132 w 2416"/>
                <a:gd name="T27" fmla="*/ 434 h 3192"/>
                <a:gd name="T28" fmla="*/ 2181 w 2416"/>
                <a:gd name="T29" fmla="*/ 517 h 3192"/>
                <a:gd name="T30" fmla="*/ 2216 w 2416"/>
                <a:gd name="T31" fmla="*/ 603 h 3192"/>
                <a:gd name="T32" fmla="*/ 2246 w 2416"/>
                <a:gd name="T33" fmla="*/ 692 h 3192"/>
                <a:gd name="T34" fmla="*/ 2268 w 2416"/>
                <a:gd name="T35" fmla="*/ 783 h 3192"/>
                <a:gd name="T36" fmla="*/ 2283 w 2416"/>
                <a:gd name="T37" fmla="*/ 878 h 3192"/>
                <a:gd name="T38" fmla="*/ 2286 w 2416"/>
                <a:gd name="T39" fmla="*/ 977 h 3192"/>
                <a:gd name="T40" fmla="*/ 2283 w 2416"/>
                <a:gd name="T41" fmla="*/ 1059 h 3192"/>
                <a:gd name="T42" fmla="*/ 2261 w 2416"/>
                <a:gd name="T43" fmla="*/ 1210 h 3192"/>
                <a:gd name="T44" fmla="*/ 2212 w 2416"/>
                <a:gd name="T45" fmla="*/ 1347 h 3192"/>
                <a:gd name="T46" fmla="*/ 2150 w 2416"/>
                <a:gd name="T47" fmla="*/ 1469 h 3192"/>
                <a:gd name="T48" fmla="*/ 2068 w 2416"/>
                <a:gd name="T49" fmla="*/ 1572 h 3192"/>
                <a:gd name="T50" fmla="*/ 1976 w 2416"/>
                <a:gd name="T51" fmla="*/ 1661 h 3192"/>
                <a:gd name="T52" fmla="*/ 1873 w 2416"/>
                <a:gd name="T53" fmla="*/ 1735 h 3192"/>
                <a:gd name="T54" fmla="*/ 1760 w 2416"/>
                <a:gd name="T55" fmla="*/ 1792 h 3192"/>
                <a:gd name="T56" fmla="*/ 2415 w 2416"/>
                <a:gd name="T57" fmla="*/ 3191 h 3192"/>
                <a:gd name="T58" fmla="*/ 1695 w 2416"/>
                <a:gd name="T59" fmla="*/ 3188 h 3192"/>
                <a:gd name="T60" fmla="*/ 625 w 2416"/>
                <a:gd name="T61" fmla="*/ 554 h 3192"/>
                <a:gd name="T62" fmla="*/ 1210 w 2416"/>
                <a:gd name="T63" fmla="*/ 1398 h 3192"/>
                <a:gd name="T64" fmla="*/ 1261 w 2416"/>
                <a:gd name="T65" fmla="*/ 1395 h 3192"/>
                <a:gd name="T66" fmla="*/ 1353 w 2416"/>
                <a:gd name="T67" fmla="*/ 1380 h 3192"/>
                <a:gd name="T68" fmla="*/ 1435 w 2416"/>
                <a:gd name="T69" fmla="*/ 1350 h 3192"/>
                <a:gd name="T70" fmla="*/ 1509 w 2416"/>
                <a:gd name="T71" fmla="*/ 1306 h 3192"/>
                <a:gd name="T72" fmla="*/ 1568 w 2416"/>
                <a:gd name="T73" fmla="*/ 1250 h 3192"/>
                <a:gd name="T74" fmla="*/ 1612 w 2416"/>
                <a:gd name="T75" fmla="*/ 1185 h 3192"/>
                <a:gd name="T76" fmla="*/ 1645 w 2416"/>
                <a:gd name="T77" fmla="*/ 1106 h 3192"/>
                <a:gd name="T78" fmla="*/ 1660 w 2416"/>
                <a:gd name="T79" fmla="*/ 1020 h 3192"/>
                <a:gd name="T80" fmla="*/ 1663 w 2416"/>
                <a:gd name="T81" fmla="*/ 976 h 3192"/>
                <a:gd name="T82" fmla="*/ 1652 w 2416"/>
                <a:gd name="T83" fmla="*/ 887 h 3192"/>
                <a:gd name="T84" fmla="*/ 1630 w 2416"/>
                <a:gd name="T85" fmla="*/ 804 h 3192"/>
                <a:gd name="T86" fmla="*/ 1590 w 2416"/>
                <a:gd name="T87" fmla="*/ 735 h 3192"/>
                <a:gd name="T88" fmla="*/ 1538 w 2416"/>
                <a:gd name="T89" fmla="*/ 672 h 3192"/>
                <a:gd name="T90" fmla="*/ 1476 w 2416"/>
                <a:gd name="T91" fmla="*/ 625 h 3192"/>
                <a:gd name="T92" fmla="*/ 1398 w 2416"/>
                <a:gd name="T93" fmla="*/ 588 h 3192"/>
                <a:gd name="T94" fmla="*/ 1309 w 2416"/>
                <a:gd name="T95" fmla="*/ 561 h 3192"/>
                <a:gd name="T96" fmla="*/ 1210 w 2416"/>
                <a:gd name="T97" fmla="*/ 554 h 3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16" h="3192">
                  <a:moveTo>
                    <a:pt x="1695" y="3188"/>
                  </a:moveTo>
                  <a:lnTo>
                    <a:pt x="1073" y="1916"/>
                  </a:lnTo>
                  <a:lnTo>
                    <a:pt x="625" y="1916"/>
                  </a:lnTo>
                  <a:lnTo>
                    <a:pt x="625" y="3188"/>
                  </a:lnTo>
                  <a:lnTo>
                    <a:pt x="0" y="3188"/>
                  </a:lnTo>
                  <a:lnTo>
                    <a:pt x="0" y="0"/>
                  </a:lnTo>
                  <a:lnTo>
                    <a:pt x="1251" y="0"/>
                  </a:lnTo>
                  <a:lnTo>
                    <a:pt x="1251" y="0"/>
                  </a:lnTo>
                  <a:lnTo>
                    <a:pt x="1313" y="0"/>
                  </a:lnTo>
                  <a:lnTo>
                    <a:pt x="1369" y="3"/>
                  </a:lnTo>
                  <a:lnTo>
                    <a:pt x="1429" y="11"/>
                  </a:lnTo>
                  <a:lnTo>
                    <a:pt x="1485" y="23"/>
                  </a:lnTo>
                  <a:lnTo>
                    <a:pt x="1537" y="34"/>
                  </a:lnTo>
                  <a:lnTo>
                    <a:pt x="1589" y="46"/>
                  </a:lnTo>
                  <a:lnTo>
                    <a:pt x="1640" y="61"/>
                  </a:lnTo>
                  <a:lnTo>
                    <a:pt x="1688" y="79"/>
                  </a:lnTo>
                  <a:lnTo>
                    <a:pt x="1735" y="97"/>
                  </a:lnTo>
                  <a:lnTo>
                    <a:pt x="1780" y="119"/>
                  </a:lnTo>
                  <a:lnTo>
                    <a:pt x="1824" y="146"/>
                  </a:lnTo>
                  <a:lnTo>
                    <a:pt x="1865" y="172"/>
                  </a:lnTo>
                  <a:lnTo>
                    <a:pt x="1907" y="199"/>
                  </a:lnTo>
                  <a:lnTo>
                    <a:pt x="1944" y="228"/>
                  </a:lnTo>
                  <a:lnTo>
                    <a:pt x="1981" y="258"/>
                  </a:lnTo>
                  <a:lnTo>
                    <a:pt x="2013" y="291"/>
                  </a:lnTo>
                  <a:lnTo>
                    <a:pt x="2046" y="323"/>
                  </a:lnTo>
                  <a:lnTo>
                    <a:pt x="2076" y="360"/>
                  </a:lnTo>
                  <a:lnTo>
                    <a:pt x="2105" y="397"/>
                  </a:lnTo>
                  <a:lnTo>
                    <a:pt x="2132" y="434"/>
                  </a:lnTo>
                  <a:lnTo>
                    <a:pt x="2154" y="476"/>
                  </a:lnTo>
                  <a:lnTo>
                    <a:pt x="2181" y="517"/>
                  </a:lnTo>
                  <a:lnTo>
                    <a:pt x="2199" y="558"/>
                  </a:lnTo>
                  <a:lnTo>
                    <a:pt x="2216" y="603"/>
                  </a:lnTo>
                  <a:lnTo>
                    <a:pt x="2231" y="647"/>
                  </a:lnTo>
                  <a:lnTo>
                    <a:pt x="2246" y="692"/>
                  </a:lnTo>
                  <a:lnTo>
                    <a:pt x="2261" y="739"/>
                  </a:lnTo>
                  <a:lnTo>
                    <a:pt x="2268" y="783"/>
                  </a:lnTo>
                  <a:lnTo>
                    <a:pt x="2276" y="831"/>
                  </a:lnTo>
                  <a:lnTo>
                    <a:pt x="2283" y="878"/>
                  </a:lnTo>
                  <a:lnTo>
                    <a:pt x="2286" y="930"/>
                  </a:lnTo>
                  <a:lnTo>
                    <a:pt x="2286" y="977"/>
                  </a:lnTo>
                  <a:lnTo>
                    <a:pt x="2286" y="977"/>
                  </a:lnTo>
                  <a:lnTo>
                    <a:pt x="2283" y="1059"/>
                  </a:lnTo>
                  <a:lnTo>
                    <a:pt x="2276" y="1136"/>
                  </a:lnTo>
                  <a:lnTo>
                    <a:pt x="2261" y="1210"/>
                  </a:lnTo>
                  <a:lnTo>
                    <a:pt x="2239" y="1281"/>
                  </a:lnTo>
                  <a:lnTo>
                    <a:pt x="2212" y="1347"/>
                  </a:lnTo>
                  <a:lnTo>
                    <a:pt x="2182" y="1410"/>
                  </a:lnTo>
                  <a:lnTo>
                    <a:pt x="2150" y="1469"/>
                  </a:lnTo>
                  <a:lnTo>
                    <a:pt x="2113" y="1521"/>
                  </a:lnTo>
                  <a:lnTo>
                    <a:pt x="2068" y="1572"/>
                  </a:lnTo>
                  <a:lnTo>
                    <a:pt x="2024" y="1620"/>
                  </a:lnTo>
                  <a:lnTo>
                    <a:pt x="1976" y="1661"/>
                  </a:lnTo>
                  <a:lnTo>
                    <a:pt x="1925" y="1698"/>
                  </a:lnTo>
                  <a:lnTo>
                    <a:pt x="1873" y="1735"/>
                  </a:lnTo>
                  <a:lnTo>
                    <a:pt x="1817" y="1765"/>
                  </a:lnTo>
                  <a:lnTo>
                    <a:pt x="1760" y="1792"/>
                  </a:lnTo>
                  <a:lnTo>
                    <a:pt x="1704" y="1818"/>
                  </a:lnTo>
                  <a:lnTo>
                    <a:pt x="2415" y="3191"/>
                  </a:lnTo>
                  <a:lnTo>
                    <a:pt x="1695" y="3191"/>
                  </a:lnTo>
                  <a:lnTo>
                    <a:pt x="1695" y="3188"/>
                  </a:lnTo>
                  <a:close/>
                  <a:moveTo>
                    <a:pt x="1210" y="554"/>
                  </a:moveTo>
                  <a:lnTo>
                    <a:pt x="625" y="554"/>
                  </a:lnTo>
                  <a:lnTo>
                    <a:pt x="625" y="1398"/>
                  </a:lnTo>
                  <a:lnTo>
                    <a:pt x="1210" y="1398"/>
                  </a:lnTo>
                  <a:lnTo>
                    <a:pt x="1210" y="1398"/>
                  </a:lnTo>
                  <a:lnTo>
                    <a:pt x="1261" y="1395"/>
                  </a:lnTo>
                  <a:lnTo>
                    <a:pt x="1309" y="1392"/>
                  </a:lnTo>
                  <a:lnTo>
                    <a:pt x="1353" y="1380"/>
                  </a:lnTo>
                  <a:lnTo>
                    <a:pt x="1398" y="1368"/>
                  </a:lnTo>
                  <a:lnTo>
                    <a:pt x="1435" y="1350"/>
                  </a:lnTo>
                  <a:lnTo>
                    <a:pt x="1476" y="1328"/>
                  </a:lnTo>
                  <a:lnTo>
                    <a:pt x="1509" y="1306"/>
                  </a:lnTo>
                  <a:lnTo>
                    <a:pt x="1538" y="1279"/>
                  </a:lnTo>
                  <a:lnTo>
                    <a:pt x="1568" y="1250"/>
                  </a:lnTo>
                  <a:lnTo>
                    <a:pt x="1590" y="1217"/>
                  </a:lnTo>
                  <a:lnTo>
                    <a:pt x="1612" y="1185"/>
                  </a:lnTo>
                  <a:lnTo>
                    <a:pt x="1630" y="1148"/>
                  </a:lnTo>
                  <a:lnTo>
                    <a:pt x="1645" y="1106"/>
                  </a:lnTo>
                  <a:lnTo>
                    <a:pt x="1652" y="1065"/>
                  </a:lnTo>
                  <a:lnTo>
                    <a:pt x="1660" y="1020"/>
                  </a:lnTo>
                  <a:lnTo>
                    <a:pt x="1663" y="976"/>
                  </a:lnTo>
                  <a:lnTo>
                    <a:pt x="1663" y="976"/>
                  </a:lnTo>
                  <a:lnTo>
                    <a:pt x="1660" y="932"/>
                  </a:lnTo>
                  <a:lnTo>
                    <a:pt x="1652" y="887"/>
                  </a:lnTo>
                  <a:lnTo>
                    <a:pt x="1645" y="846"/>
                  </a:lnTo>
                  <a:lnTo>
                    <a:pt x="1630" y="804"/>
                  </a:lnTo>
                  <a:lnTo>
                    <a:pt x="1612" y="767"/>
                  </a:lnTo>
                  <a:lnTo>
                    <a:pt x="1590" y="735"/>
                  </a:lnTo>
                  <a:lnTo>
                    <a:pt x="1568" y="702"/>
                  </a:lnTo>
                  <a:lnTo>
                    <a:pt x="1538" y="672"/>
                  </a:lnTo>
                  <a:lnTo>
                    <a:pt x="1509" y="646"/>
                  </a:lnTo>
                  <a:lnTo>
                    <a:pt x="1476" y="625"/>
                  </a:lnTo>
                  <a:lnTo>
                    <a:pt x="1435" y="603"/>
                  </a:lnTo>
                  <a:lnTo>
                    <a:pt x="1398" y="588"/>
                  </a:lnTo>
                  <a:lnTo>
                    <a:pt x="1353" y="573"/>
                  </a:lnTo>
                  <a:lnTo>
                    <a:pt x="1309" y="561"/>
                  </a:lnTo>
                  <a:lnTo>
                    <a:pt x="1261" y="558"/>
                  </a:lnTo>
                  <a:lnTo>
                    <a:pt x="1210" y="55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1" name="Freeform 50">
              <a:extLst>
                <a:ext uri="{FF2B5EF4-FFF2-40B4-BE49-F238E27FC236}">
                  <a16:creationId xmlns:a16="http://schemas.microsoft.com/office/drawing/2014/main" id="{C02ED159-695E-564D-B9B8-5DD8D2141DE9}"/>
                </a:ext>
              </a:extLst>
            </p:cNvPr>
            <p:cNvSpPr>
              <a:spLocks noChangeArrowheads="1"/>
            </p:cNvSpPr>
            <p:nvPr userDrawn="1"/>
          </p:nvSpPr>
          <p:spPr bwMode="auto">
            <a:xfrm>
              <a:off x="1333500" y="2951163"/>
              <a:ext cx="223838" cy="1147762"/>
            </a:xfrm>
            <a:custGeom>
              <a:avLst/>
              <a:gdLst>
                <a:gd name="T0" fmla="*/ 0 w 623"/>
                <a:gd name="T1" fmla="*/ 3188 h 3189"/>
                <a:gd name="T2" fmla="*/ 622 w 623"/>
                <a:gd name="T3" fmla="*/ 3188 h 3189"/>
                <a:gd name="T4" fmla="*/ 622 w 623"/>
                <a:gd name="T5" fmla="*/ 0 h 3189"/>
                <a:gd name="T6" fmla="*/ 0 w 623"/>
                <a:gd name="T7" fmla="*/ 0 h 3189"/>
                <a:gd name="T8" fmla="*/ 0 w 623"/>
                <a:gd name="T9" fmla="*/ 3188 h 3189"/>
              </a:gdLst>
              <a:ahLst/>
              <a:cxnLst>
                <a:cxn ang="0">
                  <a:pos x="T0" y="T1"/>
                </a:cxn>
                <a:cxn ang="0">
                  <a:pos x="T2" y="T3"/>
                </a:cxn>
                <a:cxn ang="0">
                  <a:pos x="T4" y="T5"/>
                </a:cxn>
                <a:cxn ang="0">
                  <a:pos x="T6" y="T7"/>
                </a:cxn>
                <a:cxn ang="0">
                  <a:pos x="T8" y="T9"/>
                </a:cxn>
              </a:cxnLst>
              <a:rect l="0" t="0" r="r" b="b"/>
              <a:pathLst>
                <a:path w="623" h="3189">
                  <a:moveTo>
                    <a:pt x="0" y="3188"/>
                  </a:moveTo>
                  <a:lnTo>
                    <a:pt x="622" y="3188"/>
                  </a:lnTo>
                  <a:lnTo>
                    <a:pt x="622" y="0"/>
                  </a:lnTo>
                  <a:lnTo>
                    <a:pt x="0" y="0"/>
                  </a:lnTo>
                  <a:lnTo>
                    <a:pt x="0" y="318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2" name="Freeform 51">
              <a:extLst>
                <a:ext uri="{FF2B5EF4-FFF2-40B4-BE49-F238E27FC236}">
                  <a16:creationId xmlns:a16="http://schemas.microsoft.com/office/drawing/2014/main" id="{15A87DB6-C6CB-CF45-B8D1-72E51B253ABE}"/>
                </a:ext>
              </a:extLst>
            </p:cNvPr>
            <p:cNvSpPr>
              <a:spLocks noChangeArrowheads="1"/>
            </p:cNvSpPr>
            <p:nvPr userDrawn="1"/>
          </p:nvSpPr>
          <p:spPr bwMode="auto">
            <a:xfrm>
              <a:off x="3044825" y="2951163"/>
              <a:ext cx="836613" cy="1147762"/>
            </a:xfrm>
            <a:custGeom>
              <a:avLst/>
              <a:gdLst>
                <a:gd name="T0" fmla="*/ 1702 w 2325"/>
                <a:gd name="T1" fmla="*/ 0 h 3189"/>
                <a:gd name="T2" fmla="*/ 1702 w 2325"/>
                <a:gd name="T3" fmla="*/ 1303 h 3189"/>
                <a:gd name="T4" fmla="*/ 622 w 2325"/>
                <a:gd name="T5" fmla="*/ 1303 h 3189"/>
                <a:gd name="T6" fmla="*/ 622 w 2325"/>
                <a:gd name="T7" fmla="*/ 0 h 3189"/>
                <a:gd name="T8" fmla="*/ 0 w 2325"/>
                <a:gd name="T9" fmla="*/ 0 h 3189"/>
                <a:gd name="T10" fmla="*/ 0 w 2325"/>
                <a:gd name="T11" fmla="*/ 3188 h 3189"/>
                <a:gd name="T12" fmla="*/ 622 w 2325"/>
                <a:gd name="T13" fmla="*/ 3188 h 3189"/>
                <a:gd name="T14" fmla="*/ 622 w 2325"/>
                <a:gd name="T15" fmla="*/ 1854 h 3189"/>
                <a:gd name="T16" fmla="*/ 1702 w 2325"/>
                <a:gd name="T17" fmla="*/ 1854 h 3189"/>
                <a:gd name="T18" fmla="*/ 1702 w 2325"/>
                <a:gd name="T19" fmla="*/ 3188 h 3189"/>
                <a:gd name="T20" fmla="*/ 2324 w 2325"/>
                <a:gd name="T21" fmla="*/ 3188 h 3189"/>
                <a:gd name="T22" fmla="*/ 2324 w 2325"/>
                <a:gd name="T23" fmla="*/ 0 h 3189"/>
                <a:gd name="T24" fmla="*/ 1702 w 2325"/>
                <a:gd name="T25" fmla="*/ 0 h 3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25" h="3189">
                  <a:moveTo>
                    <a:pt x="1702" y="0"/>
                  </a:moveTo>
                  <a:lnTo>
                    <a:pt x="1702" y="1303"/>
                  </a:lnTo>
                  <a:lnTo>
                    <a:pt x="622" y="1303"/>
                  </a:lnTo>
                  <a:lnTo>
                    <a:pt x="622" y="0"/>
                  </a:lnTo>
                  <a:lnTo>
                    <a:pt x="0" y="0"/>
                  </a:lnTo>
                  <a:lnTo>
                    <a:pt x="0" y="3188"/>
                  </a:lnTo>
                  <a:lnTo>
                    <a:pt x="622" y="3188"/>
                  </a:lnTo>
                  <a:lnTo>
                    <a:pt x="622" y="1854"/>
                  </a:lnTo>
                  <a:lnTo>
                    <a:pt x="1702" y="1854"/>
                  </a:lnTo>
                  <a:lnTo>
                    <a:pt x="1702" y="3188"/>
                  </a:lnTo>
                  <a:lnTo>
                    <a:pt x="2324" y="3188"/>
                  </a:lnTo>
                  <a:lnTo>
                    <a:pt x="2324" y="0"/>
                  </a:lnTo>
                  <a:lnTo>
                    <a:pt x="1702"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3" name="Freeform 52">
              <a:extLst>
                <a:ext uri="{FF2B5EF4-FFF2-40B4-BE49-F238E27FC236}">
                  <a16:creationId xmlns:a16="http://schemas.microsoft.com/office/drawing/2014/main" id="{EF68AF9C-30AF-1C46-9C63-0B231E3160B9}"/>
                </a:ext>
              </a:extLst>
            </p:cNvPr>
            <p:cNvSpPr>
              <a:spLocks noChangeArrowheads="1"/>
            </p:cNvSpPr>
            <p:nvPr userDrawn="1"/>
          </p:nvSpPr>
          <p:spPr bwMode="auto">
            <a:xfrm>
              <a:off x="4159250" y="2951163"/>
              <a:ext cx="825500" cy="1147762"/>
            </a:xfrm>
            <a:custGeom>
              <a:avLst/>
              <a:gdLst>
                <a:gd name="T0" fmla="*/ 0 w 2291"/>
                <a:gd name="T1" fmla="*/ 0 h 3189"/>
                <a:gd name="T2" fmla="*/ 0 w 2291"/>
                <a:gd name="T3" fmla="*/ 554 h 3189"/>
                <a:gd name="T4" fmla="*/ 832 w 2291"/>
                <a:gd name="T5" fmla="*/ 554 h 3189"/>
                <a:gd name="T6" fmla="*/ 832 w 2291"/>
                <a:gd name="T7" fmla="*/ 3188 h 3189"/>
                <a:gd name="T8" fmla="*/ 1458 w 2291"/>
                <a:gd name="T9" fmla="*/ 3188 h 3189"/>
                <a:gd name="T10" fmla="*/ 1458 w 2291"/>
                <a:gd name="T11" fmla="*/ 554 h 3189"/>
                <a:gd name="T12" fmla="*/ 2290 w 2291"/>
                <a:gd name="T13" fmla="*/ 554 h 3189"/>
                <a:gd name="T14" fmla="*/ 2290 w 2291"/>
                <a:gd name="T15" fmla="*/ 0 h 3189"/>
                <a:gd name="T16" fmla="*/ 0 w 2291"/>
                <a:gd name="T17" fmla="*/ 0 h 3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91" h="3189">
                  <a:moveTo>
                    <a:pt x="0" y="0"/>
                  </a:moveTo>
                  <a:lnTo>
                    <a:pt x="0" y="554"/>
                  </a:lnTo>
                  <a:lnTo>
                    <a:pt x="832" y="554"/>
                  </a:lnTo>
                  <a:lnTo>
                    <a:pt x="832" y="3188"/>
                  </a:lnTo>
                  <a:lnTo>
                    <a:pt x="1458" y="3188"/>
                  </a:lnTo>
                  <a:lnTo>
                    <a:pt x="1458" y="554"/>
                  </a:lnTo>
                  <a:lnTo>
                    <a:pt x="2290" y="554"/>
                  </a:lnTo>
                  <a:lnTo>
                    <a:pt x="2290" y="0"/>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4" name="Freeform 53">
              <a:extLst>
                <a:ext uri="{FF2B5EF4-FFF2-40B4-BE49-F238E27FC236}">
                  <a16:creationId xmlns:a16="http://schemas.microsoft.com/office/drawing/2014/main" id="{D422A22C-8E4E-DE4B-B9BA-1DEB930635DE}"/>
                </a:ext>
              </a:extLst>
            </p:cNvPr>
            <p:cNvSpPr>
              <a:spLocks noChangeArrowheads="1"/>
            </p:cNvSpPr>
            <p:nvPr userDrawn="1"/>
          </p:nvSpPr>
          <p:spPr bwMode="auto">
            <a:xfrm>
              <a:off x="5262563" y="2951163"/>
              <a:ext cx="825500" cy="1147762"/>
            </a:xfrm>
            <a:custGeom>
              <a:avLst/>
              <a:gdLst>
                <a:gd name="T0" fmla="*/ 626 w 2294"/>
                <a:gd name="T1" fmla="*/ 1990 h 3189"/>
                <a:gd name="T2" fmla="*/ 0 w 2294"/>
                <a:gd name="T3" fmla="*/ 3188 h 3189"/>
                <a:gd name="T4" fmla="*/ 1240 w 2294"/>
                <a:gd name="T5" fmla="*/ 0 h 3189"/>
                <a:gd name="T6" fmla="*/ 1299 w 2294"/>
                <a:gd name="T7" fmla="*/ 0 h 3189"/>
                <a:gd name="T8" fmla="*/ 1418 w 2294"/>
                <a:gd name="T9" fmla="*/ 11 h 3189"/>
                <a:gd name="T10" fmla="*/ 1530 w 2294"/>
                <a:gd name="T11" fmla="*/ 34 h 3189"/>
                <a:gd name="T12" fmla="*/ 1634 w 2294"/>
                <a:gd name="T13" fmla="*/ 64 h 3189"/>
                <a:gd name="T14" fmla="*/ 1729 w 2294"/>
                <a:gd name="T15" fmla="*/ 100 h 3189"/>
                <a:gd name="T16" fmla="*/ 1818 w 2294"/>
                <a:gd name="T17" fmla="*/ 144 h 3189"/>
                <a:gd name="T18" fmla="*/ 1904 w 2294"/>
                <a:gd name="T19" fmla="*/ 200 h 3189"/>
                <a:gd name="T20" fmla="*/ 1978 w 2294"/>
                <a:gd name="T21" fmla="*/ 262 h 3189"/>
                <a:gd name="T22" fmla="*/ 2047 w 2294"/>
                <a:gd name="T23" fmla="*/ 328 h 3189"/>
                <a:gd name="T24" fmla="*/ 2106 w 2294"/>
                <a:gd name="T25" fmla="*/ 402 h 3189"/>
                <a:gd name="T26" fmla="*/ 2160 w 2294"/>
                <a:gd name="T27" fmla="*/ 480 h 3189"/>
                <a:gd name="T28" fmla="*/ 2204 w 2294"/>
                <a:gd name="T29" fmla="*/ 566 h 3189"/>
                <a:gd name="T30" fmla="*/ 2237 w 2294"/>
                <a:gd name="T31" fmla="*/ 655 h 3189"/>
                <a:gd name="T32" fmla="*/ 2263 w 2294"/>
                <a:gd name="T33" fmla="*/ 746 h 3189"/>
                <a:gd name="T34" fmla="*/ 2283 w 2294"/>
                <a:gd name="T35" fmla="*/ 841 h 3189"/>
                <a:gd name="T36" fmla="*/ 2293 w 2294"/>
                <a:gd name="T37" fmla="*/ 940 h 3189"/>
                <a:gd name="T38" fmla="*/ 2293 w 2294"/>
                <a:gd name="T39" fmla="*/ 992 h 3189"/>
                <a:gd name="T40" fmla="*/ 2290 w 2294"/>
                <a:gd name="T41" fmla="*/ 1091 h 3189"/>
                <a:gd name="T42" fmla="*/ 2275 w 2294"/>
                <a:gd name="T43" fmla="*/ 1191 h 3189"/>
                <a:gd name="T44" fmla="*/ 2251 w 2294"/>
                <a:gd name="T45" fmla="*/ 1282 h 3189"/>
                <a:gd name="T46" fmla="*/ 2222 w 2294"/>
                <a:gd name="T47" fmla="*/ 1374 h 3189"/>
                <a:gd name="T48" fmla="*/ 2182 w 2294"/>
                <a:gd name="T49" fmla="*/ 1460 h 3189"/>
                <a:gd name="T50" fmla="*/ 2133 w 2294"/>
                <a:gd name="T51" fmla="*/ 1541 h 3189"/>
                <a:gd name="T52" fmla="*/ 2077 w 2294"/>
                <a:gd name="T53" fmla="*/ 1620 h 3189"/>
                <a:gd name="T54" fmla="*/ 2015 w 2294"/>
                <a:gd name="T55" fmla="*/ 1689 h 3189"/>
                <a:gd name="T56" fmla="*/ 1941 w 2294"/>
                <a:gd name="T57" fmla="*/ 1755 h 3189"/>
                <a:gd name="T58" fmla="*/ 1862 w 2294"/>
                <a:gd name="T59" fmla="*/ 1811 h 3189"/>
                <a:gd name="T60" fmla="*/ 1773 w 2294"/>
                <a:gd name="T61" fmla="*/ 1864 h 3189"/>
                <a:gd name="T62" fmla="*/ 1681 w 2294"/>
                <a:gd name="T63" fmla="*/ 1904 h 3189"/>
                <a:gd name="T64" fmla="*/ 1582 w 2294"/>
                <a:gd name="T65" fmla="*/ 1940 h 3189"/>
                <a:gd name="T66" fmla="*/ 1474 w 2294"/>
                <a:gd name="T67" fmla="*/ 1963 h 3189"/>
                <a:gd name="T68" fmla="*/ 1359 w 2294"/>
                <a:gd name="T69" fmla="*/ 1978 h 3189"/>
                <a:gd name="T70" fmla="*/ 1240 w 2294"/>
                <a:gd name="T71" fmla="*/ 1990 h 3189"/>
                <a:gd name="T72" fmla="*/ 626 w 2294"/>
                <a:gd name="T73" fmla="*/ 554 h 3189"/>
                <a:gd name="T74" fmla="*/ 1206 w 2294"/>
                <a:gd name="T75" fmla="*/ 1427 h 3189"/>
                <a:gd name="T76" fmla="*/ 1258 w 2294"/>
                <a:gd name="T77" fmla="*/ 1427 h 3189"/>
                <a:gd name="T78" fmla="*/ 1353 w 2294"/>
                <a:gd name="T79" fmla="*/ 1413 h 3189"/>
                <a:gd name="T80" fmla="*/ 1439 w 2294"/>
                <a:gd name="T81" fmla="*/ 1380 h 3189"/>
                <a:gd name="T82" fmla="*/ 1508 w 2294"/>
                <a:gd name="T83" fmla="*/ 1336 h 3189"/>
                <a:gd name="T84" fmla="*/ 1570 w 2294"/>
                <a:gd name="T85" fmla="*/ 1279 h 3189"/>
                <a:gd name="T86" fmla="*/ 1615 w 2294"/>
                <a:gd name="T87" fmla="*/ 1210 h 3189"/>
                <a:gd name="T88" fmla="*/ 1647 w 2294"/>
                <a:gd name="T89" fmla="*/ 1131 h 3189"/>
                <a:gd name="T90" fmla="*/ 1662 w 2294"/>
                <a:gd name="T91" fmla="*/ 1043 h 3189"/>
                <a:gd name="T92" fmla="*/ 1665 w 2294"/>
                <a:gd name="T93" fmla="*/ 995 h 3189"/>
                <a:gd name="T94" fmla="*/ 1659 w 2294"/>
                <a:gd name="T95" fmla="*/ 903 h 3189"/>
                <a:gd name="T96" fmla="*/ 1633 w 2294"/>
                <a:gd name="T97" fmla="*/ 818 h 3189"/>
                <a:gd name="T98" fmla="*/ 1593 w 2294"/>
                <a:gd name="T99" fmla="*/ 744 h 3189"/>
                <a:gd name="T100" fmla="*/ 1541 w 2294"/>
                <a:gd name="T101" fmla="*/ 678 h 3189"/>
                <a:gd name="T102" fmla="*/ 1476 w 2294"/>
                <a:gd name="T103" fmla="*/ 625 h 3189"/>
                <a:gd name="T104" fmla="*/ 1397 w 2294"/>
                <a:gd name="T105" fmla="*/ 590 h 3189"/>
                <a:gd name="T106" fmla="*/ 1305 w 2294"/>
                <a:gd name="T107" fmla="*/ 567 h 3189"/>
                <a:gd name="T108" fmla="*/ 1206 w 2294"/>
                <a:gd name="T109" fmla="*/ 554 h 3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294" h="3189">
                  <a:moveTo>
                    <a:pt x="1240" y="1990"/>
                  </a:moveTo>
                  <a:lnTo>
                    <a:pt x="626" y="1990"/>
                  </a:lnTo>
                  <a:lnTo>
                    <a:pt x="626" y="3188"/>
                  </a:lnTo>
                  <a:lnTo>
                    <a:pt x="0" y="3188"/>
                  </a:lnTo>
                  <a:lnTo>
                    <a:pt x="0" y="0"/>
                  </a:lnTo>
                  <a:lnTo>
                    <a:pt x="1240" y="0"/>
                  </a:lnTo>
                  <a:lnTo>
                    <a:pt x="1240" y="0"/>
                  </a:lnTo>
                  <a:lnTo>
                    <a:pt x="1299" y="0"/>
                  </a:lnTo>
                  <a:lnTo>
                    <a:pt x="1359" y="8"/>
                  </a:lnTo>
                  <a:lnTo>
                    <a:pt x="1418" y="11"/>
                  </a:lnTo>
                  <a:lnTo>
                    <a:pt x="1474" y="23"/>
                  </a:lnTo>
                  <a:lnTo>
                    <a:pt x="1530" y="34"/>
                  </a:lnTo>
                  <a:lnTo>
                    <a:pt x="1582" y="46"/>
                  </a:lnTo>
                  <a:lnTo>
                    <a:pt x="1634" y="64"/>
                  </a:lnTo>
                  <a:lnTo>
                    <a:pt x="1681" y="82"/>
                  </a:lnTo>
                  <a:lnTo>
                    <a:pt x="1729" y="100"/>
                  </a:lnTo>
                  <a:lnTo>
                    <a:pt x="1773" y="122"/>
                  </a:lnTo>
                  <a:lnTo>
                    <a:pt x="1818" y="144"/>
                  </a:lnTo>
                  <a:lnTo>
                    <a:pt x="1862" y="174"/>
                  </a:lnTo>
                  <a:lnTo>
                    <a:pt x="1904" y="200"/>
                  </a:lnTo>
                  <a:lnTo>
                    <a:pt x="1941" y="230"/>
                  </a:lnTo>
                  <a:lnTo>
                    <a:pt x="1978" y="262"/>
                  </a:lnTo>
                  <a:lnTo>
                    <a:pt x="2015" y="295"/>
                  </a:lnTo>
                  <a:lnTo>
                    <a:pt x="2047" y="328"/>
                  </a:lnTo>
                  <a:lnTo>
                    <a:pt x="2077" y="365"/>
                  </a:lnTo>
                  <a:lnTo>
                    <a:pt x="2106" y="402"/>
                  </a:lnTo>
                  <a:lnTo>
                    <a:pt x="2133" y="443"/>
                  </a:lnTo>
                  <a:lnTo>
                    <a:pt x="2160" y="480"/>
                  </a:lnTo>
                  <a:lnTo>
                    <a:pt x="2182" y="524"/>
                  </a:lnTo>
                  <a:lnTo>
                    <a:pt x="2204" y="566"/>
                  </a:lnTo>
                  <a:lnTo>
                    <a:pt x="2222" y="610"/>
                  </a:lnTo>
                  <a:lnTo>
                    <a:pt x="2237" y="655"/>
                  </a:lnTo>
                  <a:lnTo>
                    <a:pt x="2251" y="702"/>
                  </a:lnTo>
                  <a:lnTo>
                    <a:pt x="2263" y="746"/>
                  </a:lnTo>
                  <a:lnTo>
                    <a:pt x="2275" y="794"/>
                  </a:lnTo>
                  <a:lnTo>
                    <a:pt x="2283" y="841"/>
                  </a:lnTo>
                  <a:lnTo>
                    <a:pt x="2290" y="893"/>
                  </a:lnTo>
                  <a:lnTo>
                    <a:pt x="2293" y="940"/>
                  </a:lnTo>
                  <a:lnTo>
                    <a:pt x="2293" y="992"/>
                  </a:lnTo>
                  <a:lnTo>
                    <a:pt x="2293" y="992"/>
                  </a:lnTo>
                  <a:lnTo>
                    <a:pt x="2293" y="1044"/>
                  </a:lnTo>
                  <a:lnTo>
                    <a:pt x="2290" y="1091"/>
                  </a:lnTo>
                  <a:lnTo>
                    <a:pt x="2283" y="1139"/>
                  </a:lnTo>
                  <a:lnTo>
                    <a:pt x="2275" y="1191"/>
                  </a:lnTo>
                  <a:lnTo>
                    <a:pt x="2263" y="1238"/>
                  </a:lnTo>
                  <a:lnTo>
                    <a:pt x="2251" y="1282"/>
                  </a:lnTo>
                  <a:lnTo>
                    <a:pt x="2237" y="1330"/>
                  </a:lnTo>
                  <a:lnTo>
                    <a:pt x="2222" y="1374"/>
                  </a:lnTo>
                  <a:lnTo>
                    <a:pt x="2204" y="1419"/>
                  </a:lnTo>
                  <a:lnTo>
                    <a:pt x="2182" y="1460"/>
                  </a:lnTo>
                  <a:lnTo>
                    <a:pt x="2160" y="1504"/>
                  </a:lnTo>
                  <a:lnTo>
                    <a:pt x="2133" y="1541"/>
                  </a:lnTo>
                  <a:lnTo>
                    <a:pt x="2106" y="1583"/>
                  </a:lnTo>
                  <a:lnTo>
                    <a:pt x="2077" y="1620"/>
                  </a:lnTo>
                  <a:lnTo>
                    <a:pt x="2047" y="1657"/>
                  </a:lnTo>
                  <a:lnTo>
                    <a:pt x="2015" y="1689"/>
                  </a:lnTo>
                  <a:lnTo>
                    <a:pt x="1978" y="1722"/>
                  </a:lnTo>
                  <a:lnTo>
                    <a:pt x="1941" y="1755"/>
                  </a:lnTo>
                  <a:lnTo>
                    <a:pt x="1904" y="1784"/>
                  </a:lnTo>
                  <a:lnTo>
                    <a:pt x="1862" y="1811"/>
                  </a:lnTo>
                  <a:lnTo>
                    <a:pt x="1818" y="1837"/>
                  </a:lnTo>
                  <a:lnTo>
                    <a:pt x="1773" y="1864"/>
                  </a:lnTo>
                  <a:lnTo>
                    <a:pt x="1729" y="1886"/>
                  </a:lnTo>
                  <a:lnTo>
                    <a:pt x="1681" y="1904"/>
                  </a:lnTo>
                  <a:lnTo>
                    <a:pt x="1634" y="1922"/>
                  </a:lnTo>
                  <a:lnTo>
                    <a:pt x="1582" y="1940"/>
                  </a:lnTo>
                  <a:lnTo>
                    <a:pt x="1530" y="1951"/>
                  </a:lnTo>
                  <a:lnTo>
                    <a:pt x="1474" y="1963"/>
                  </a:lnTo>
                  <a:lnTo>
                    <a:pt x="1418" y="1975"/>
                  </a:lnTo>
                  <a:lnTo>
                    <a:pt x="1359" y="1978"/>
                  </a:lnTo>
                  <a:lnTo>
                    <a:pt x="1299" y="1981"/>
                  </a:lnTo>
                  <a:lnTo>
                    <a:pt x="1240" y="1990"/>
                  </a:lnTo>
                  <a:close/>
                  <a:moveTo>
                    <a:pt x="1206" y="554"/>
                  </a:moveTo>
                  <a:lnTo>
                    <a:pt x="626" y="554"/>
                  </a:lnTo>
                  <a:lnTo>
                    <a:pt x="626" y="1427"/>
                  </a:lnTo>
                  <a:lnTo>
                    <a:pt x="1206" y="1427"/>
                  </a:lnTo>
                  <a:lnTo>
                    <a:pt x="1206" y="1427"/>
                  </a:lnTo>
                  <a:lnTo>
                    <a:pt x="1258" y="1427"/>
                  </a:lnTo>
                  <a:lnTo>
                    <a:pt x="1305" y="1420"/>
                  </a:lnTo>
                  <a:lnTo>
                    <a:pt x="1353" y="1413"/>
                  </a:lnTo>
                  <a:lnTo>
                    <a:pt x="1397" y="1398"/>
                  </a:lnTo>
                  <a:lnTo>
                    <a:pt x="1439" y="1380"/>
                  </a:lnTo>
                  <a:lnTo>
                    <a:pt x="1476" y="1362"/>
                  </a:lnTo>
                  <a:lnTo>
                    <a:pt x="1508" y="1336"/>
                  </a:lnTo>
                  <a:lnTo>
                    <a:pt x="1541" y="1309"/>
                  </a:lnTo>
                  <a:lnTo>
                    <a:pt x="1570" y="1279"/>
                  </a:lnTo>
                  <a:lnTo>
                    <a:pt x="1593" y="1247"/>
                  </a:lnTo>
                  <a:lnTo>
                    <a:pt x="1615" y="1210"/>
                  </a:lnTo>
                  <a:lnTo>
                    <a:pt x="1633" y="1173"/>
                  </a:lnTo>
                  <a:lnTo>
                    <a:pt x="1647" y="1131"/>
                  </a:lnTo>
                  <a:lnTo>
                    <a:pt x="1659" y="1087"/>
                  </a:lnTo>
                  <a:lnTo>
                    <a:pt x="1662" y="1043"/>
                  </a:lnTo>
                  <a:lnTo>
                    <a:pt x="1665" y="995"/>
                  </a:lnTo>
                  <a:lnTo>
                    <a:pt x="1665" y="995"/>
                  </a:lnTo>
                  <a:lnTo>
                    <a:pt x="1662" y="948"/>
                  </a:lnTo>
                  <a:lnTo>
                    <a:pt x="1659" y="903"/>
                  </a:lnTo>
                  <a:lnTo>
                    <a:pt x="1647" y="859"/>
                  </a:lnTo>
                  <a:lnTo>
                    <a:pt x="1633" y="818"/>
                  </a:lnTo>
                  <a:lnTo>
                    <a:pt x="1615" y="776"/>
                  </a:lnTo>
                  <a:lnTo>
                    <a:pt x="1593" y="744"/>
                  </a:lnTo>
                  <a:lnTo>
                    <a:pt x="1570" y="711"/>
                  </a:lnTo>
                  <a:lnTo>
                    <a:pt x="1541" y="678"/>
                  </a:lnTo>
                  <a:lnTo>
                    <a:pt x="1508" y="652"/>
                  </a:lnTo>
                  <a:lnTo>
                    <a:pt x="1476" y="625"/>
                  </a:lnTo>
                  <a:lnTo>
                    <a:pt x="1439" y="607"/>
                  </a:lnTo>
                  <a:lnTo>
                    <a:pt x="1397" y="590"/>
                  </a:lnTo>
                  <a:lnTo>
                    <a:pt x="1353" y="575"/>
                  </a:lnTo>
                  <a:lnTo>
                    <a:pt x="1305" y="567"/>
                  </a:lnTo>
                  <a:lnTo>
                    <a:pt x="1258" y="560"/>
                  </a:lnTo>
                  <a:lnTo>
                    <a:pt x="1206" y="55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5" name="Freeform 54">
              <a:extLst>
                <a:ext uri="{FF2B5EF4-FFF2-40B4-BE49-F238E27FC236}">
                  <a16:creationId xmlns:a16="http://schemas.microsoft.com/office/drawing/2014/main" id="{3333B6B5-79F5-A443-A37E-4C5AFB16BA39}"/>
                </a:ext>
              </a:extLst>
            </p:cNvPr>
            <p:cNvSpPr>
              <a:spLocks noChangeArrowheads="1"/>
            </p:cNvSpPr>
            <p:nvPr userDrawn="1"/>
          </p:nvSpPr>
          <p:spPr bwMode="auto">
            <a:xfrm>
              <a:off x="6291263" y="2941638"/>
              <a:ext cx="847725" cy="1168400"/>
            </a:xfrm>
            <a:custGeom>
              <a:avLst/>
              <a:gdLst>
                <a:gd name="T0" fmla="*/ 1954 w 2355"/>
                <a:gd name="T1" fmla="*/ 2976 h 3245"/>
                <a:gd name="T2" fmla="*/ 1768 w 2355"/>
                <a:gd name="T3" fmla="*/ 3103 h 3245"/>
                <a:gd name="T4" fmla="*/ 1553 w 2355"/>
                <a:gd name="T5" fmla="*/ 3192 h 3245"/>
                <a:gd name="T6" fmla="*/ 1313 w 2355"/>
                <a:gd name="T7" fmla="*/ 3238 h 3245"/>
                <a:gd name="T8" fmla="*/ 1118 w 2355"/>
                <a:gd name="T9" fmla="*/ 3241 h 3245"/>
                <a:gd name="T10" fmla="*/ 868 w 2355"/>
                <a:gd name="T11" fmla="*/ 3207 h 3245"/>
                <a:gd name="T12" fmla="*/ 647 w 2355"/>
                <a:gd name="T13" fmla="*/ 3130 h 3245"/>
                <a:gd name="T14" fmla="*/ 452 w 2355"/>
                <a:gd name="T15" fmla="*/ 3008 h 3245"/>
                <a:gd name="T16" fmla="*/ 318 w 2355"/>
                <a:gd name="T17" fmla="*/ 2893 h 3245"/>
                <a:gd name="T18" fmla="*/ 132 w 2355"/>
                <a:gd name="T19" fmla="*/ 2638 h 3245"/>
                <a:gd name="T20" fmla="*/ 38 w 2355"/>
                <a:gd name="T21" fmla="*/ 2342 h 3245"/>
                <a:gd name="T22" fmla="*/ 4 w 2355"/>
                <a:gd name="T23" fmla="*/ 2010 h 3245"/>
                <a:gd name="T24" fmla="*/ 0 w 2355"/>
                <a:gd name="T25" fmla="*/ 1421 h 3245"/>
                <a:gd name="T26" fmla="*/ 25 w 2355"/>
                <a:gd name="T27" fmla="*/ 980 h 3245"/>
                <a:gd name="T28" fmla="*/ 101 w 2355"/>
                <a:gd name="T29" fmla="*/ 676 h 3245"/>
                <a:gd name="T30" fmla="*/ 261 w 2355"/>
                <a:gd name="T31" fmla="*/ 410 h 3245"/>
                <a:gd name="T32" fmla="*/ 403 w 2355"/>
                <a:gd name="T33" fmla="*/ 269 h 3245"/>
                <a:gd name="T34" fmla="*/ 594 w 2355"/>
                <a:gd name="T35" fmla="*/ 140 h 3245"/>
                <a:gd name="T36" fmla="*/ 810 w 2355"/>
                <a:gd name="T37" fmla="*/ 52 h 3245"/>
                <a:gd name="T38" fmla="*/ 1050 w 2355"/>
                <a:gd name="T39" fmla="*/ 3 h 3245"/>
                <a:gd name="T40" fmla="*/ 1250 w 2355"/>
                <a:gd name="T41" fmla="*/ 0 h 3245"/>
                <a:gd name="T42" fmla="*/ 1495 w 2355"/>
                <a:gd name="T43" fmla="*/ 37 h 3245"/>
                <a:gd name="T44" fmla="*/ 1714 w 2355"/>
                <a:gd name="T45" fmla="*/ 114 h 3245"/>
                <a:gd name="T46" fmla="*/ 1908 w 2355"/>
                <a:gd name="T47" fmla="*/ 232 h 3245"/>
                <a:gd name="T48" fmla="*/ 2039 w 2355"/>
                <a:gd name="T49" fmla="*/ 348 h 3245"/>
                <a:gd name="T50" fmla="*/ 2222 w 2355"/>
                <a:gd name="T51" fmla="*/ 605 h 3245"/>
                <a:gd name="T52" fmla="*/ 2317 w 2355"/>
                <a:gd name="T53" fmla="*/ 898 h 3245"/>
                <a:gd name="T54" fmla="*/ 2351 w 2355"/>
                <a:gd name="T55" fmla="*/ 1236 h 3245"/>
                <a:gd name="T56" fmla="*/ 2354 w 2355"/>
                <a:gd name="T57" fmla="*/ 1821 h 3245"/>
                <a:gd name="T58" fmla="*/ 2329 w 2355"/>
                <a:gd name="T59" fmla="*/ 2266 h 3245"/>
                <a:gd name="T60" fmla="*/ 2255 w 2355"/>
                <a:gd name="T61" fmla="*/ 2567 h 3245"/>
                <a:gd name="T62" fmla="*/ 2098 w 2355"/>
                <a:gd name="T63" fmla="*/ 2833 h 3245"/>
                <a:gd name="T64" fmla="*/ 1544 w 2355"/>
                <a:gd name="T65" fmla="*/ 688 h 3245"/>
                <a:gd name="T66" fmla="*/ 1359 w 2355"/>
                <a:gd name="T67" fmla="*/ 582 h 3245"/>
                <a:gd name="T68" fmla="*/ 1181 w 2355"/>
                <a:gd name="T69" fmla="*/ 556 h 3245"/>
                <a:gd name="T70" fmla="*/ 949 w 2355"/>
                <a:gd name="T71" fmla="*/ 604 h 3245"/>
                <a:gd name="T72" fmla="*/ 780 w 2355"/>
                <a:gd name="T73" fmla="*/ 725 h 3245"/>
                <a:gd name="T74" fmla="*/ 722 w 2355"/>
                <a:gd name="T75" fmla="*/ 808 h 3245"/>
                <a:gd name="T76" fmla="*/ 666 w 2355"/>
                <a:gd name="T77" fmla="*/ 949 h 3245"/>
                <a:gd name="T78" fmla="*/ 629 w 2355"/>
                <a:gd name="T79" fmla="*/ 1413 h 3245"/>
                <a:gd name="T80" fmla="*/ 632 w 2355"/>
                <a:gd name="T81" fmla="*/ 2001 h 3245"/>
                <a:gd name="T82" fmla="*/ 678 w 2355"/>
                <a:gd name="T83" fmla="*/ 2336 h 3245"/>
                <a:gd name="T84" fmla="*/ 740 w 2355"/>
                <a:gd name="T85" fmla="*/ 2462 h 3245"/>
                <a:gd name="T86" fmla="*/ 813 w 2355"/>
                <a:gd name="T87" fmla="*/ 2551 h 3245"/>
                <a:gd name="T88" fmla="*/ 1001 w 2355"/>
                <a:gd name="T89" fmla="*/ 2657 h 3245"/>
                <a:gd name="T90" fmla="*/ 1181 w 2355"/>
                <a:gd name="T91" fmla="*/ 2684 h 3245"/>
                <a:gd name="T92" fmla="*/ 1411 w 2355"/>
                <a:gd name="T93" fmla="*/ 2640 h 3245"/>
                <a:gd name="T94" fmla="*/ 1581 w 2355"/>
                <a:gd name="T95" fmla="*/ 2514 h 3245"/>
                <a:gd name="T96" fmla="*/ 1639 w 2355"/>
                <a:gd name="T97" fmla="*/ 2435 h 3245"/>
                <a:gd name="T98" fmla="*/ 1692 w 2355"/>
                <a:gd name="T99" fmla="*/ 2293 h 3245"/>
                <a:gd name="T100" fmla="*/ 1734 w 2355"/>
                <a:gd name="T101" fmla="*/ 1831 h 3245"/>
                <a:gd name="T102" fmla="*/ 1731 w 2355"/>
                <a:gd name="T103" fmla="*/ 1243 h 3245"/>
                <a:gd name="T104" fmla="*/ 1680 w 2355"/>
                <a:gd name="T105" fmla="*/ 907 h 3245"/>
                <a:gd name="T106" fmla="*/ 1621 w 2355"/>
                <a:gd name="T107" fmla="*/ 778 h 3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355" h="3245">
                  <a:moveTo>
                    <a:pt x="2040" y="2893"/>
                  </a:moveTo>
                  <a:lnTo>
                    <a:pt x="2040" y="2893"/>
                  </a:lnTo>
                  <a:lnTo>
                    <a:pt x="1999" y="2934"/>
                  </a:lnTo>
                  <a:lnTo>
                    <a:pt x="1954" y="2976"/>
                  </a:lnTo>
                  <a:lnTo>
                    <a:pt x="1910" y="3008"/>
                  </a:lnTo>
                  <a:lnTo>
                    <a:pt x="1862" y="3041"/>
                  </a:lnTo>
                  <a:lnTo>
                    <a:pt x="1815" y="3073"/>
                  </a:lnTo>
                  <a:lnTo>
                    <a:pt x="1768" y="3103"/>
                  </a:lnTo>
                  <a:lnTo>
                    <a:pt x="1716" y="3130"/>
                  </a:lnTo>
                  <a:lnTo>
                    <a:pt x="1664" y="3152"/>
                  </a:lnTo>
                  <a:lnTo>
                    <a:pt x="1612" y="3174"/>
                  </a:lnTo>
                  <a:lnTo>
                    <a:pt x="1553" y="3192"/>
                  </a:lnTo>
                  <a:lnTo>
                    <a:pt x="1497" y="3207"/>
                  </a:lnTo>
                  <a:lnTo>
                    <a:pt x="1438" y="3218"/>
                  </a:lnTo>
                  <a:lnTo>
                    <a:pt x="1375" y="3230"/>
                  </a:lnTo>
                  <a:lnTo>
                    <a:pt x="1313" y="3238"/>
                  </a:lnTo>
                  <a:lnTo>
                    <a:pt x="1251" y="3241"/>
                  </a:lnTo>
                  <a:lnTo>
                    <a:pt x="1184" y="3244"/>
                  </a:lnTo>
                  <a:lnTo>
                    <a:pt x="1184" y="3244"/>
                  </a:lnTo>
                  <a:lnTo>
                    <a:pt x="1118" y="3241"/>
                  </a:lnTo>
                  <a:lnTo>
                    <a:pt x="1051" y="3238"/>
                  </a:lnTo>
                  <a:lnTo>
                    <a:pt x="989" y="3230"/>
                  </a:lnTo>
                  <a:lnTo>
                    <a:pt x="927" y="3218"/>
                  </a:lnTo>
                  <a:lnTo>
                    <a:pt x="868" y="3207"/>
                  </a:lnTo>
                  <a:lnTo>
                    <a:pt x="811" y="3192"/>
                  </a:lnTo>
                  <a:lnTo>
                    <a:pt x="755" y="3174"/>
                  </a:lnTo>
                  <a:lnTo>
                    <a:pt x="699" y="3152"/>
                  </a:lnTo>
                  <a:lnTo>
                    <a:pt x="647" y="3130"/>
                  </a:lnTo>
                  <a:lnTo>
                    <a:pt x="595" y="3103"/>
                  </a:lnTo>
                  <a:lnTo>
                    <a:pt x="543" y="3073"/>
                  </a:lnTo>
                  <a:lnTo>
                    <a:pt x="496" y="3041"/>
                  </a:lnTo>
                  <a:lnTo>
                    <a:pt x="452" y="3008"/>
                  </a:lnTo>
                  <a:lnTo>
                    <a:pt x="404" y="2976"/>
                  </a:lnTo>
                  <a:lnTo>
                    <a:pt x="363" y="2934"/>
                  </a:lnTo>
                  <a:lnTo>
                    <a:pt x="318" y="2893"/>
                  </a:lnTo>
                  <a:lnTo>
                    <a:pt x="318" y="2893"/>
                  </a:lnTo>
                  <a:lnTo>
                    <a:pt x="262" y="2833"/>
                  </a:lnTo>
                  <a:lnTo>
                    <a:pt x="210" y="2767"/>
                  </a:lnTo>
                  <a:lnTo>
                    <a:pt x="169" y="2705"/>
                  </a:lnTo>
                  <a:lnTo>
                    <a:pt x="132" y="2638"/>
                  </a:lnTo>
                  <a:lnTo>
                    <a:pt x="102" y="2567"/>
                  </a:lnTo>
                  <a:lnTo>
                    <a:pt x="75" y="2493"/>
                  </a:lnTo>
                  <a:lnTo>
                    <a:pt x="53" y="2419"/>
                  </a:lnTo>
                  <a:lnTo>
                    <a:pt x="38" y="2342"/>
                  </a:lnTo>
                  <a:lnTo>
                    <a:pt x="27" y="2266"/>
                  </a:lnTo>
                  <a:lnTo>
                    <a:pt x="15" y="2185"/>
                  </a:lnTo>
                  <a:lnTo>
                    <a:pt x="7" y="2096"/>
                  </a:lnTo>
                  <a:lnTo>
                    <a:pt x="4" y="2010"/>
                  </a:lnTo>
                  <a:lnTo>
                    <a:pt x="0" y="1821"/>
                  </a:lnTo>
                  <a:lnTo>
                    <a:pt x="0" y="1621"/>
                  </a:lnTo>
                  <a:lnTo>
                    <a:pt x="0" y="1621"/>
                  </a:lnTo>
                  <a:lnTo>
                    <a:pt x="0" y="1421"/>
                  </a:lnTo>
                  <a:lnTo>
                    <a:pt x="3" y="1236"/>
                  </a:lnTo>
                  <a:lnTo>
                    <a:pt x="6" y="1147"/>
                  </a:lnTo>
                  <a:lnTo>
                    <a:pt x="13" y="1061"/>
                  </a:lnTo>
                  <a:lnTo>
                    <a:pt x="25" y="980"/>
                  </a:lnTo>
                  <a:lnTo>
                    <a:pt x="37" y="898"/>
                  </a:lnTo>
                  <a:lnTo>
                    <a:pt x="52" y="821"/>
                  </a:lnTo>
                  <a:lnTo>
                    <a:pt x="74" y="747"/>
                  </a:lnTo>
                  <a:lnTo>
                    <a:pt x="101" y="676"/>
                  </a:lnTo>
                  <a:lnTo>
                    <a:pt x="130" y="605"/>
                  </a:lnTo>
                  <a:lnTo>
                    <a:pt x="167" y="539"/>
                  </a:lnTo>
                  <a:lnTo>
                    <a:pt x="209" y="472"/>
                  </a:lnTo>
                  <a:lnTo>
                    <a:pt x="261" y="410"/>
                  </a:lnTo>
                  <a:lnTo>
                    <a:pt x="317" y="348"/>
                  </a:lnTo>
                  <a:lnTo>
                    <a:pt x="317" y="348"/>
                  </a:lnTo>
                  <a:lnTo>
                    <a:pt x="361" y="306"/>
                  </a:lnTo>
                  <a:lnTo>
                    <a:pt x="403" y="269"/>
                  </a:lnTo>
                  <a:lnTo>
                    <a:pt x="450" y="232"/>
                  </a:lnTo>
                  <a:lnTo>
                    <a:pt x="494" y="200"/>
                  </a:lnTo>
                  <a:lnTo>
                    <a:pt x="542" y="170"/>
                  </a:lnTo>
                  <a:lnTo>
                    <a:pt x="594" y="140"/>
                  </a:lnTo>
                  <a:lnTo>
                    <a:pt x="645" y="114"/>
                  </a:lnTo>
                  <a:lnTo>
                    <a:pt x="697" y="87"/>
                  </a:lnTo>
                  <a:lnTo>
                    <a:pt x="754" y="69"/>
                  </a:lnTo>
                  <a:lnTo>
                    <a:pt x="810" y="52"/>
                  </a:lnTo>
                  <a:lnTo>
                    <a:pt x="866" y="37"/>
                  </a:lnTo>
                  <a:lnTo>
                    <a:pt x="925" y="22"/>
                  </a:lnTo>
                  <a:lnTo>
                    <a:pt x="987" y="10"/>
                  </a:lnTo>
                  <a:lnTo>
                    <a:pt x="1050" y="3"/>
                  </a:lnTo>
                  <a:lnTo>
                    <a:pt x="1116" y="0"/>
                  </a:lnTo>
                  <a:lnTo>
                    <a:pt x="1183" y="0"/>
                  </a:lnTo>
                  <a:lnTo>
                    <a:pt x="1183" y="0"/>
                  </a:lnTo>
                  <a:lnTo>
                    <a:pt x="1250" y="0"/>
                  </a:lnTo>
                  <a:lnTo>
                    <a:pt x="1312" y="3"/>
                  </a:lnTo>
                  <a:lnTo>
                    <a:pt x="1374" y="10"/>
                  </a:lnTo>
                  <a:lnTo>
                    <a:pt x="1436" y="22"/>
                  </a:lnTo>
                  <a:lnTo>
                    <a:pt x="1495" y="37"/>
                  </a:lnTo>
                  <a:lnTo>
                    <a:pt x="1552" y="52"/>
                  </a:lnTo>
                  <a:lnTo>
                    <a:pt x="1611" y="69"/>
                  </a:lnTo>
                  <a:lnTo>
                    <a:pt x="1663" y="87"/>
                  </a:lnTo>
                  <a:lnTo>
                    <a:pt x="1714" y="114"/>
                  </a:lnTo>
                  <a:lnTo>
                    <a:pt x="1766" y="140"/>
                  </a:lnTo>
                  <a:lnTo>
                    <a:pt x="1814" y="170"/>
                  </a:lnTo>
                  <a:lnTo>
                    <a:pt x="1861" y="200"/>
                  </a:lnTo>
                  <a:lnTo>
                    <a:pt x="1908" y="232"/>
                  </a:lnTo>
                  <a:lnTo>
                    <a:pt x="1953" y="269"/>
                  </a:lnTo>
                  <a:lnTo>
                    <a:pt x="1997" y="306"/>
                  </a:lnTo>
                  <a:lnTo>
                    <a:pt x="2039" y="348"/>
                  </a:lnTo>
                  <a:lnTo>
                    <a:pt x="2039" y="348"/>
                  </a:lnTo>
                  <a:lnTo>
                    <a:pt x="2098" y="410"/>
                  </a:lnTo>
                  <a:lnTo>
                    <a:pt x="2145" y="472"/>
                  </a:lnTo>
                  <a:lnTo>
                    <a:pt x="2190" y="539"/>
                  </a:lnTo>
                  <a:lnTo>
                    <a:pt x="2222" y="605"/>
                  </a:lnTo>
                  <a:lnTo>
                    <a:pt x="2255" y="676"/>
                  </a:lnTo>
                  <a:lnTo>
                    <a:pt x="2281" y="747"/>
                  </a:lnTo>
                  <a:lnTo>
                    <a:pt x="2299" y="821"/>
                  </a:lnTo>
                  <a:lnTo>
                    <a:pt x="2317" y="898"/>
                  </a:lnTo>
                  <a:lnTo>
                    <a:pt x="2329" y="980"/>
                  </a:lnTo>
                  <a:lnTo>
                    <a:pt x="2341" y="1061"/>
                  </a:lnTo>
                  <a:lnTo>
                    <a:pt x="2348" y="1147"/>
                  </a:lnTo>
                  <a:lnTo>
                    <a:pt x="2351" y="1236"/>
                  </a:lnTo>
                  <a:lnTo>
                    <a:pt x="2354" y="1421"/>
                  </a:lnTo>
                  <a:lnTo>
                    <a:pt x="2354" y="1621"/>
                  </a:lnTo>
                  <a:lnTo>
                    <a:pt x="2354" y="1621"/>
                  </a:lnTo>
                  <a:lnTo>
                    <a:pt x="2354" y="1821"/>
                  </a:lnTo>
                  <a:lnTo>
                    <a:pt x="2351" y="2010"/>
                  </a:lnTo>
                  <a:lnTo>
                    <a:pt x="2348" y="2096"/>
                  </a:lnTo>
                  <a:lnTo>
                    <a:pt x="2341" y="2185"/>
                  </a:lnTo>
                  <a:lnTo>
                    <a:pt x="2329" y="2266"/>
                  </a:lnTo>
                  <a:lnTo>
                    <a:pt x="2317" y="2342"/>
                  </a:lnTo>
                  <a:lnTo>
                    <a:pt x="2299" y="2419"/>
                  </a:lnTo>
                  <a:lnTo>
                    <a:pt x="2281" y="2493"/>
                  </a:lnTo>
                  <a:lnTo>
                    <a:pt x="2255" y="2567"/>
                  </a:lnTo>
                  <a:lnTo>
                    <a:pt x="2222" y="2638"/>
                  </a:lnTo>
                  <a:lnTo>
                    <a:pt x="2190" y="2705"/>
                  </a:lnTo>
                  <a:lnTo>
                    <a:pt x="2145" y="2767"/>
                  </a:lnTo>
                  <a:lnTo>
                    <a:pt x="2098" y="2833"/>
                  </a:lnTo>
                  <a:lnTo>
                    <a:pt x="2040" y="2893"/>
                  </a:lnTo>
                  <a:close/>
                  <a:moveTo>
                    <a:pt x="1581" y="725"/>
                  </a:moveTo>
                  <a:lnTo>
                    <a:pt x="1581" y="725"/>
                  </a:lnTo>
                  <a:lnTo>
                    <a:pt x="1544" y="688"/>
                  </a:lnTo>
                  <a:lnTo>
                    <a:pt x="1503" y="656"/>
                  </a:lnTo>
                  <a:lnTo>
                    <a:pt x="1458" y="626"/>
                  </a:lnTo>
                  <a:lnTo>
                    <a:pt x="1411" y="604"/>
                  </a:lnTo>
                  <a:lnTo>
                    <a:pt x="1359" y="582"/>
                  </a:lnTo>
                  <a:lnTo>
                    <a:pt x="1303" y="567"/>
                  </a:lnTo>
                  <a:lnTo>
                    <a:pt x="1244" y="559"/>
                  </a:lnTo>
                  <a:lnTo>
                    <a:pt x="1181" y="556"/>
                  </a:lnTo>
                  <a:lnTo>
                    <a:pt x="1181" y="556"/>
                  </a:lnTo>
                  <a:lnTo>
                    <a:pt x="1119" y="559"/>
                  </a:lnTo>
                  <a:lnTo>
                    <a:pt x="1060" y="567"/>
                  </a:lnTo>
                  <a:lnTo>
                    <a:pt x="1001" y="582"/>
                  </a:lnTo>
                  <a:lnTo>
                    <a:pt x="949" y="604"/>
                  </a:lnTo>
                  <a:lnTo>
                    <a:pt x="902" y="626"/>
                  </a:lnTo>
                  <a:lnTo>
                    <a:pt x="857" y="656"/>
                  </a:lnTo>
                  <a:lnTo>
                    <a:pt x="813" y="688"/>
                  </a:lnTo>
                  <a:lnTo>
                    <a:pt x="780" y="725"/>
                  </a:lnTo>
                  <a:lnTo>
                    <a:pt x="780" y="725"/>
                  </a:lnTo>
                  <a:lnTo>
                    <a:pt x="758" y="752"/>
                  </a:lnTo>
                  <a:lnTo>
                    <a:pt x="740" y="778"/>
                  </a:lnTo>
                  <a:lnTo>
                    <a:pt x="722" y="808"/>
                  </a:lnTo>
                  <a:lnTo>
                    <a:pt x="708" y="838"/>
                  </a:lnTo>
                  <a:lnTo>
                    <a:pt x="693" y="870"/>
                  </a:lnTo>
                  <a:lnTo>
                    <a:pt x="678" y="907"/>
                  </a:lnTo>
                  <a:lnTo>
                    <a:pt x="666" y="949"/>
                  </a:lnTo>
                  <a:lnTo>
                    <a:pt x="659" y="996"/>
                  </a:lnTo>
                  <a:lnTo>
                    <a:pt x="644" y="1103"/>
                  </a:lnTo>
                  <a:lnTo>
                    <a:pt x="632" y="1243"/>
                  </a:lnTo>
                  <a:lnTo>
                    <a:pt x="629" y="1413"/>
                  </a:lnTo>
                  <a:lnTo>
                    <a:pt x="629" y="1621"/>
                  </a:lnTo>
                  <a:lnTo>
                    <a:pt x="629" y="1621"/>
                  </a:lnTo>
                  <a:lnTo>
                    <a:pt x="629" y="1831"/>
                  </a:lnTo>
                  <a:lnTo>
                    <a:pt x="632" y="2001"/>
                  </a:lnTo>
                  <a:lnTo>
                    <a:pt x="644" y="2137"/>
                  </a:lnTo>
                  <a:lnTo>
                    <a:pt x="659" y="2248"/>
                  </a:lnTo>
                  <a:lnTo>
                    <a:pt x="666" y="2293"/>
                  </a:lnTo>
                  <a:lnTo>
                    <a:pt x="678" y="2336"/>
                  </a:lnTo>
                  <a:lnTo>
                    <a:pt x="693" y="2373"/>
                  </a:lnTo>
                  <a:lnTo>
                    <a:pt x="708" y="2406"/>
                  </a:lnTo>
                  <a:lnTo>
                    <a:pt x="722" y="2435"/>
                  </a:lnTo>
                  <a:lnTo>
                    <a:pt x="740" y="2462"/>
                  </a:lnTo>
                  <a:lnTo>
                    <a:pt x="758" y="2492"/>
                  </a:lnTo>
                  <a:lnTo>
                    <a:pt x="780" y="2514"/>
                  </a:lnTo>
                  <a:lnTo>
                    <a:pt x="780" y="2514"/>
                  </a:lnTo>
                  <a:lnTo>
                    <a:pt x="813" y="2551"/>
                  </a:lnTo>
                  <a:lnTo>
                    <a:pt x="857" y="2583"/>
                  </a:lnTo>
                  <a:lnTo>
                    <a:pt x="902" y="2613"/>
                  </a:lnTo>
                  <a:lnTo>
                    <a:pt x="949" y="2640"/>
                  </a:lnTo>
                  <a:lnTo>
                    <a:pt x="1001" y="2657"/>
                  </a:lnTo>
                  <a:lnTo>
                    <a:pt x="1060" y="2672"/>
                  </a:lnTo>
                  <a:lnTo>
                    <a:pt x="1119" y="2684"/>
                  </a:lnTo>
                  <a:lnTo>
                    <a:pt x="1181" y="2684"/>
                  </a:lnTo>
                  <a:lnTo>
                    <a:pt x="1181" y="2684"/>
                  </a:lnTo>
                  <a:lnTo>
                    <a:pt x="1244" y="2684"/>
                  </a:lnTo>
                  <a:lnTo>
                    <a:pt x="1303" y="2672"/>
                  </a:lnTo>
                  <a:lnTo>
                    <a:pt x="1359" y="2657"/>
                  </a:lnTo>
                  <a:lnTo>
                    <a:pt x="1411" y="2640"/>
                  </a:lnTo>
                  <a:lnTo>
                    <a:pt x="1458" y="2613"/>
                  </a:lnTo>
                  <a:lnTo>
                    <a:pt x="1503" y="2583"/>
                  </a:lnTo>
                  <a:lnTo>
                    <a:pt x="1544" y="2551"/>
                  </a:lnTo>
                  <a:lnTo>
                    <a:pt x="1581" y="2514"/>
                  </a:lnTo>
                  <a:lnTo>
                    <a:pt x="1581" y="2514"/>
                  </a:lnTo>
                  <a:lnTo>
                    <a:pt x="1599" y="2492"/>
                  </a:lnTo>
                  <a:lnTo>
                    <a:pt x="1621" y="2462"/>
                  </a:lnTo>
                  <a:lnTo>
                    <a:pt x="1639" y="2435"/>
                  </a:lnTo>
                  <a:lnTo>
                    <a:pt x="1654" y="2406"/>
                  </a:lnTo>
                  <a:lnTo>
                    <a:pt x="1668" y="2373"/>
                  </a:lnTo>
                  <a:lnTo>
                    <a:pt x="1680" y="2336"/>
                  </a:lnTo>
                  <a:lnTo>
                    <a:pt x="1692" y="2293"/>
                  </a:lnTo>
                  <a:lnTo>
                    <a:pt x="1704" y="2248"/>
                  </a:lnTo>
                  <a:lnTo>
                    <a:pt x="1719" y="2137"/>
                  </a:lnTo>
                  <a:lnTo>
                    <a:pt x="1731" y="2001"/>
                  </a:lnTo>
                  <a:lnTo>
                    <a:pt x="1734" y="1831"/>
                  </a:lnTo>
                  <a:lnTo>
                    <a:pt x="1737" y="1621"/>
                  </a:lnTo>
                  <a:lnTo>
                    <a:pt x="1737" y="1621"/>
                  </a:lnTo>
                  <a:lnTo>
                    <a:pt x="1734" y="1413"/>
                  </a:lnTo>
                  <a:lnTo>
                    <a:pt x="1731" y="1243"/>
                  </a:lnTo>
                  <a:lnTo>
                    <a:pt x="1719" y="1103"/>
                  </a:lnTo>
                  <a:lnTo>
                    <a:pt x="1704" y="996"/>
                  </a:lnTo>
                  <a:lnTo>
                    <a:pt x="1692" y="949"/>
                  </a:lnTo>
                  <a:lnTo>
                    <a:pt x="1680" y="907"/>
                  </a:lnTo>
                  <a:lnTo>
                    <a:pt x="1668" y="870"/>
                  </a:lnTo>
                  <a:lnTo>
                    <a:pt x="1654" y="838"/>
                  </a:lnTo>
                  <a:lnTo>
                    <a:pt x="1639" y="808"/>
                  </a:lnTo>
                  <a:lnTo>
                    <a:pt x="1621" y="778"/>
                  </a:lnTo>
                  <a:lnTo>
                    <a:pt x="1599" y="752"/>
                  </a:lnTo>
                  <a:lnTo>
                    <a:pt x="1581" y="725"/>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6" name="Freeform 55">
              <a:extLst>
                <a:ext uri="{FF2B5EF4-FFF2-40B4-BE49-F238E27FC236}">
                  <a16:creationId xmlns:a16="http://schemas.microsoft.com/office/drawing/2014/main" id="{4785E23B-0A86-364C-BF73-11CE124E6280}"/>
                </a:ext>
              </a:extLst>
            </p:cNvPr>
            <p:cNvSpPr>
              <a:spLocks noChangeArrowheads="1"/>
            </p:cNvSpPr>
            <p:nvPr userDrawn="1"/>
          </p:nvSpPr>
          <p:spPr bwMode="auto">
            <a:xfrm>
              <a:off x="7402513" y="2951163"/>
              <a:ext cx="225425" cy="1147762"/>
            </a:xfrm>
            <a:custGeom>
              <a:avLst/>
              <a:gdLst>
                <a:gd name="T0" fmla="*/ 0 w 627"/>
                <a:gd name="T1" fmla="*/ 3188 h 3189"/>
                <a:gd name="T2" fmla="*/ 626 w 627"/>
                <a:gd name="T3" fmla="*/ 3188 h 3189"/>
                <a:gd name="T4" fmla="*/ 626 w 627"/>
                <a:gd name="T5" fmla="*/ 0 h 3189"/>
                <a:gd name="T6" fmla="*/ 0 w 627"/>
                <a:gd name="T7" fmla="*/ 0 h 3189"/>
                <a:gd name="T8" fmla="*/ 0 w 627"/>
                <a:gd name="T9" fmla="*/ 3188 h 3189"/>
              </a:gdLst>
              <a:ahLst/>
              <a:cxnLst>
                <a:cxn ang="0">
                  <a:pos x="T0" y="T1"/>
                </a:cxn>
                <a:cxn ang="0">
                  <a:pos x="T2" y="T3"/>
                </a:cxn>
                <a:cxn ang="0">
                  <a:pos x="T4" y="T5"/>
                </a:cxn>
                <a:cxn ang="0">
                  <a:pos x="T6" y="T7"/>
                </a:cxn>
                <a:cxn ang="0">
                  <a:pos x="T8" y="T9"/>
                </a:cxn>
              </a:cxnLst>
              <a:rect l="0" t="0" r="r" b="b"/>
              <a:pathLst>
                <a:path w="627" h="3189">
                  <a:moveTo>
                    <a:pt x="0" y="3188"/>
                  </a:moveTo>
                  <a:lnTo>
                    <a:pt x="626" y="3188"/>
                  </a:lnTo>
                  <a:lnTo>
                    <a:pt x="626" y="0"/>
                  </a:lnTo>
                  <a:lnTo>
                    <a:pt x="0" y="0"/>
                  </a:lnTo>
                  <a:lnTo>
                    <a:pt x="0" y="318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7" name="Freeform 56">
              <a:extLst>
                <a:ext uri="{FF2B5EF4-FFF2-40B4-BE49-F238E27FC236}">
                  <a16:creationId xmlns:a16="http://schemas.microsoft.com/office/drawing/2014/main" id="{021777C8-1EDF-2447-A58E-DC3B0BEEFD64}"/>
                </a:ext>
              </a:extLst>
            </p:cNvPr>
            <p:cNvSpPr>
              <a:spLocks noChangeArrowheads="1"/>
            </p:cNvSpPr>
            <p:nvPr userDrawn="1"/>
          </p:nvSpPr>
          <p:spPr bwMode="auto">
            <a:xfrm>
              <a:off x="7945438" y="2951163"/>
              <a:ext cx="879475" cy="1147762"/>
            </a:xfrm>
            <a:custGeom>
              <a:avLst/>
              <a:gdLst>
                <a:gd name="T0" fmla="*/ 1821 w 2444"/>
                <a:gd name="T1" fmla="*/ 0 h 3189"/>
                <a:gd name="T2" fmla="*/ 1821 w 2444"/>
                <a:gd name="T3" fmla="*/ 1954 h 3189"/>
                <a:gd name="T4" fmla="*/ 558 w 2444"/>
                <a:gd name="T5" fmla="*/ 0 h 3189"/>
                <a:gd name="T6" fmla="*/ 0 w 2444"/>
                <a:gd name="T7" fmla="*/ 0 h 3189"/>
                <a:gd name="T8" fmla="*/ 0 w 2444"/>
                <a:gd name="T9" fmla="*/ 3188 h 3189"/>
                <a:gd name="T10" fmla="*/ 625 w 2444"/>
                <a:gd name="T11" fmla="*/ 3188 h 3189"/>
                <a:gd name="T12" fmla="*/ 625 w 2444"/>
                <a:gd name="T13" fmla="*/ 1232 h 3189"/>
                <a:gd name="T14" fmla="*/ 1888 w 2444"/>
                <a:gd name="T15" fmla="*/ 3188 h 3189"/>
                <a:gd name="T16" fmla="*/ 2443 w 2444"/>
                <a:gd name="T17" fmla="*/ 3188 h 3189"/>
                <a:gd name="T18" fmla="*/ 2443 w 2444"/>
                <a:gd name="T19" fmla="*/ 0 h 3189"/>
                <a:gd name="T20" fmla="*/ 1821 w 2444"/>
                <a:gd name="T21" fmla="*/ 0 h 3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44" h="3189">
                  <a:moveTo>
                    <a:pt x="1821" y="0"/>
                  </a:moveTo>
                  <a:lnTo>
                    <a:pt x="1821" y="1954"/>
                  </a:lnTo>
                  <a:lnTo>
                    <a:pt x="558" y="0"/>
                  </a:lnTo>
                  <a:lnTo>
                    <a:pt x="0" y="0"/>
                  </a:lnTo>
                  <a:lnTo>
                    <a:pt x="0" y="3188"/>
                  </a:lnTo>
                  <a:lnTo>
                    <a:pt x="625" y="3188"/>
                  </a:lnTo>
                  <a:lnTo>
                    <a:pt x="625" y="1232"/>
                  </a:lnTo>
                  <a:lnTo>
                    <a:pt x="1888" y="3188"/>
                  </a:lnTo>
                  <a:lnTo>
                    <a:pt x="2443" y="3188"/>
                  </a:lnTo>
                  <a:lnTo>
                    <a:pt x="2443" y="0"/>
                  </a:lnTo>
                  <a:lnTo>
                    <a:pt x="1821"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8" name="Freeform 57">
              <a:extLst>
                <a:ext uri="{FF2B5EF4-FFF2-40B4-BE49-F238E27FC236}">
                  <a16:creationId xmlns:a16="http://schemas.microsoft.com/office/drawing/2014/main" id="{CDF307EF-A94A-0F43-A586-BA4C75D08C56}"/>
                </a:ext>
              </a:extLst>
            </p:cNvPr>
            <p:cNvSpPr>
              <a:spLocks noChangeArrowheads="1"/>
            </p:cNvSpPr>
            <p:nvPr userDrawn="1"/>
          </p:nvSpPr>
          <p:spPr bwMode="auto">
            <a:xfrm>
              <a:off x="9101138" y="2951163"/>
              <a:ext cx="825500" cy="1147762"/>
            </a:xfrm>
            <a:custGeom>
              <a:avLst/>
              <a:gdLst>
                <a:gd name="T0" fmla="*/ 0 w 2291"/>
                <a:gd name="T1" fmla="*/ 0 h 3189"/>
                <a:gd name="T2" fmla="*/ 0 w 2291"/>
                <a:gd name="T3" fmla="*/ 554 h 3189"/>
                <a:gd name="T4" fmla="*/ 832 w 2291"/>
                <a:gd name="T5" fmla="*/ 554 h 3189"/>
                <a:gd name="T6" fmla="*/ 832 w 2291"/>
                <a:gd name="T7" fmla="*/ 3188 h 3189"/>
                <a:gd name="T8" fmla="*/ 1458 w 2291"/>
                <a:gd name="T9" fmla="*/ 3188 h 3189"/>
                <a:gd name="T10" fmla="*/ 1458 w 2291"/>
                <a:gd name="T11" fmla="*/ 554 h 3189"/>
                <a:gd name="T12" fmla="*/ 2290 w 2291"/>
                <a:gd name="T13" fmla="*/ 554 h 3189"/>
                <a:gd name="T14" fmla="*/ 2290 w 2291"/>
                <a:gd name="T15" fmla="*/ 0 h 3189"/>
                <a:gd name="T16" fmla="*/ 0 w 2291"/>
                <a:gd name="T17" fmla="*/ 0 h 3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91" h="3189">
                  <a:moveTo>
                    <a:pt x="0" y="0"/>
                  </a:moveTo>
                  <a:lnTo>
                    <a:pt x="0" y="554"/>
                  </a:lnTo>
                  <a:lnTo>
                    <a:pt x="832" y="554"/>
                  </a:lnTo>
                  <a:lnTo>
                    <a:pt x="832" y="3188"/>
                  </a:lnTo>
                  <a:lnTo>
                    <a:pt x="1458" y="3188"/>
                  </a:lnTo>
                  <a:lnTo>
                    <a:pt x="1458" y="554"/>
                  </a:lnTo>
                  <a:lnTo>
                    <a:pt x="2290" y="554"/>
                  </a:lnTo>
                  <a:lnTo>
                    <a:pt x="2290" y="0"/>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9" name="Freeform 58">
              <a:extLst>
                <a:ext uri="{FF2B5EF4-FFF2-40B4-BE49-F238E27FC236}">
                  <a16:creationId xmlns:a16="http://schemas.microsoft.com/office/drawing/2014/main" id="{23BD14DD-D55F-0048-B2BF-123A1F856DE2}"/>
                </a:ext>
              </a:extLst>
            </p:cNvPr>
            <p:cNvSpPr>
              <a:spLocks noChangeArrowheads="1"/>
            </p:cNvSpPr>
            <p:nvPr userDrawn="1"/>
          </p:nvSpPr>
          <p:spPr bwMode="auto">
            <a:xfrm>
              <a:off x="185738" y="4389438"/>
              <a:ext cx="828675" cy="215900"/>
            </a:xfrm>
            <a:custGeom>
              <a:avLst/>
              <a:gdLst>
                <a:gd name="T0" fmla="*/ 0 w 2303"/>
                <a:gd name="T1" fmla="*/ 598 h 599"/>
                <a:gd name="T2" fmla="*/ 2302 w 2303"/>
                <a:gd name="T3" fmla="*/ 598 h 599"/>
                <a:gd name="T4" fmla="*/ 2302 w 2303"/>
                <a:gd name="T5" fmla="*/ 0 h 599"/>
                <a:gd name="T6" fmla="*/ 0 w 2303"/>
                <a:gd name="T7" fmla="*/ 0 h 599"/>
                <a:gd name="T8" fmla="*/ 0 w 2303"/>
                <a:gd name="T9" fmla="*/ 598 h 599"/>
              </a:gdLst>
              <a:ahLst/>
              <a:cxnLst>
                <a:cxn ang="0">
                  <a:pos x="T0" y="T1"/>
                </a:cxn>
                <a:cxn ang="0">
                  <a:pos x="T2" y="T3"/>
                </a:cxn>
                <a:cxn ang="0">
                  <a:pos x="T4" y="T5"/>
                </a:cxn>
                <a:cxn ang="0">
                  <a:pos x="T6" y="T7"/>
                </a:cxn>
                <a:cxn ang="0">
                  <a:pos x="T8" y="T9"/>
                </a:cxn>
              </a:cxnLst>
              <a:rect l="0" t="0" r="r" b="b"/>
              <a:pathLst>
                <a:path w="2303" h="599">
                  <a:moveTo>
                    <a:pt x="0" y="598"/>
                  </a:moveTo>
                  <a:lnTo>
                    <a:pt x="2302" y="598"/>
                  </a:lnTo>
                  <a:lnTo>
                    <a:pt x="2302" y="0"/>
                  </a:lnTo>
                  <a:lnTo>
                    <a:pt x="0" y="0"/>
                  </a:lnTo>
                  <a:lnTo>
                    <a:pt x="0" y="59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60" name="Freeform 59">
              <a:extLst>
                <a:ext uri="{FF2B5EF4-FFF2-40B4-BE49-F238E27FC236}">
                  <a16:creationId xmlns:a16="http://schemas.microsoft.com/office/drawing/2014/main" id="{EAD817DA-2CD9-C045-92AF-9C44E267DA6A}"/>
                </a:ext>
              </a:extLst>
            </p:cNvPr>
            <p:cNvSpPr>
              <a:spLocks noChangeArrowheads="1"/>
            </p:cNvSpPr>
            <p:nvPr userDrawn="1"/>
          </p:nvSpPr>
          <p:spPr bwMode="auto">
            <a:xfrm>
              <a:off x="1871663" y="2941638"/>
              <a:ext cx="857250" cy="1168400"/>
            </a:xfrm>
            <a:custGeom>
              <a:avLst/>
              <a:gdLst>
                <a:gd name="T0" fmla="*/ 1044 w 2380"/>
                <a:gd name="T1" fmla="*/ 3 h 3245"/>
                <a:gd name="T2" fmla="*/ 802 w 2380"/>
                <a:gd name="T3" fmla="*/ 52 h 3245"/>
                <a:gd name="T4" fmla="*/ 592 w 2380"/>
                <a:gd name="T5" fmla="*/ 140 h 3245"/>
                <a:gd name="T6" fmla="*/ 399 w 2380"/>
                <a:gd name="T7" fmla="*/ 269 h 3245"/>
                <a:gd name="T8" fmla="*/ 259 w 2380"/>
                <a:gd name="T9" fmla="*/ 411 h 3245"/>
                <a:gd name="T10" fmla="*/ 99 w 2380"/>
                <a:gd name="T11" fmla="*/ 678 h 3245"/>
                <a:gd name="T12" fmla="*/ 22 w 2380"/>
                <a:gd name="T13" fmla="*/ 980 h 3245"/>
                <a:gd name="T14" fmla="*/ 0 w 2380"/>
                <a:gd name="T15" fmla="*/ 1421 h 3245"/>
                <a:gd name="T16" fmla="*/ 3 w 2380"/>
                <a:gd name="T17" fmla="*/ 2010 h 3245"/>
                <a:gd name="T18" fmla="*/ 37 w 2380"/>
                <a:gd name="T19" fmla="*/ 2341 h 3245"/>
                <a:gd name="T20" fmla="*/ 129 w 2380"/>
                <a:gd name="T21" fmla="*/ 2637 h 3245"/>
                <a:gd name="T22" fmla="*/ 314 w 2380"/>
                <a:gd name="T23" fmla="*/ 2893 h 3245"/>
                <a:gd name="T24" fmla="*/ 447 w 2380"/>
                <a:gd name="T25" fmla="*/ 3007 h 3245"/>
                <a:gd name="T26" fmla="*/ 644 w 2380"/>
                <a:gd name="T27" fmla="*/ 3130 h 3245"/>
                <a:gd name="T28" fmla="*/ 866 w 2380"/>
                <a:gd name="T29" fmla="*/ 3208 h 3245"/>
                <a:gd name="T30" fmla="*/ 1110 w 2380"/>
                <a:gd name="T31" fmla="*/ 3241 h 3245"/>
                <a:gd name="T32" fmla="*/ 1298 w 2380"/>
                <a:gd name="T33" fmla="*/ 3238 h 3245"/>
                <a:gd name="T34" fmla="*/ 1542 w 2380"/>
                <a:gd name="T35" fmla="*/ 3196 h 3245"/>
                <a:gd name="T36" fmla="*/ 1769 w 2380"/>
                <a:gd name="T37" fmla="*/ 3110 h 3245"/>
                <a:gd name="T38" fmla="*/ 1976 w 2380"/>
                <a:gd name="T39" fmla="*/ 2971 h 3245"/>
                <a:gd name="T40" fmla="*/ 2117 w 2380"/>
                <a:gd name="T41" fmla="*/ 2838 h 3245"/>
                <a:gd name="T42" fmla="*/ 2246 w 2380"/>
                <a:gd name="T43" fmla="*/ 2645 h 3245"/>
                <a:gd name="T44" fmla="*/ 2327 w 2380"/>
                <a:gd name="T45" fmla="*/ 2419 h 3245"/>
                <a:gd name="T46" fmla="*/ 2372 w 2380"/>
                <a:gd name="T47" fmla="*/ 2149 h 3245"/>
                <a:gd name="T48" fmla="*/ 1317 w 2380"/>
                <a:gd name="T49" fmla="*/ 1443 h 3245"/>
                <a:gd name="T50" fmla="*/ 1762 w 2380"/>
                <a:gd name="T51" fmla="*/ 2084 h 3245"/>
                <a:gd name="T52" fmla="*/ 1727 w 2380"/>
                <a:gd name="T53" fmla="*/ 2315 h 3245"/>
                <a:gd name="T54" fmla="*/ 1616 w 2380"/>
                <a:gd name="T55" fmla="*/ 2508 h 3245"/>
                <a:gd name="T56" fmla="*/ 1483 w 2380"/>
                <a:gd name="T57" fmla="*/ 2616 h 3245"/>
                <a:gd name="T58" fmla="*/ 1243 w 2380"/>
                <a:gd name="T59" fmla="*/ 2685 h 3245"/>
                <a:gd name="T60" fmla="*/ 1054 w 2380"/>
                <a:gd name="T61" fmla="*/ 2675 h 3245"/>
                <a:gd name="T62" fmla="*/ 851 w 2380"/>
                <a:gd name="T63" fmla="*/ 2589 h 3245"/>
                <a:gd name="T64" fmla="*/ 755 w 2380"/>
                <a:gd name="T65" fmla="*/ 2497 h 3245"/>
                <a:gd name="T66" fmla="*/ 688 w 2380"/>
                <a:gd name="T67" fmla="*/ 2379 h 3245"/>
                <a:gd name="T68" fmla="*/ 639 w 2380"/>
                <a:gd name="T69" fmla="*/ 2143 h 3245"/>
                <a:gd name="T70" fmla="*/ 622 w 2380"/>
                <a:gd name="T71" fmla="*/ 1621 h 3245"/>
                <a:gd name="T72" fmla="*/ 654 w 2380"/>
                <a:gd name="T73" fmla="*/ 995 h 3245"/>
                <a:gd name="T74" fmla="*/ 699 w 2380"/>
                <a:gd name="T75" fmla="*/ 836 h 3245"/>
                <a:gd name="T76" fmla="*/ 777 w 2380"/>
                <a:gd name="T77" fmla="*/ 725 h 3245"/>
                <a:gd name="T78" fmla="*/ 895 w 2380"/>
                <a:gd name="T79" fmla="*/ 624 h 3245"/>
                <a:gd name="T80" fmla="*/ 1113 w 2380"/>
                <a:gd name="T81" fmla="*/ 559 h 3245"/>
                <a:gd name="T82" fmla="*/ 1276 w 2380"/>
                <a:gd name="T83" fmla="*/ 562 h 3245"/>
                <a:gd name="T84" fmla="*/ 1454 w 2380"/>
                <a:gd name="T85" fmla="*/ 610 h 3245"/>
                <a:gd name="T86" fmla="*/ 1591 w 2380"/>
                <a:gd name="T87" fmla="*/ 710 h 3245"/>
                <a:gd name="T88" fmla="*/ 1688 w 2380"/>
                <a:gd name="T89" fmla="*/ 855 h 3245"/>
                <a:gd name="T90" fmla="*/ 2361 w 2380"/>
                <a:gd name="T91" fmla="*/ 940 h 3245"/>
                <a:gd name="T92" fmla="*/ 2228 w 2380"/>
                <a:gd name="T93" fmla="*/ 580 h 3245"/>
                <a:gd name="T94" fmla="*/ 2024 w 2380"/>
                <a:gd name="T95" fmla="*/ 314 h 3245"/>
                <a:gd name="T96" fmla="*/ 1873 w 2380"/>
                <a:gd name="T97" fmla="*/ 192 h 3245"/>
                <a:gd name="T98" fmla="*/ 1690 w 2380"/>
                <a:gd name="T99" fmla="*/ 96 h 3245"/>
                <a:gd name="T100" fmla="*/ 1480 w 2380"/>
                <a:gd name="T101" fmla="*/ 29 h 3245"/>
                <a:gd name="T102" fmla="*/ 1239 w 2380"/>
                <a:gd name="T103" fmla="*/ 0 h 3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380" h="3245">
                  <a:moveTo>
                    <a:pt x="1172" y="0"/>
                  </a:moveTo>
                  <a:lnTo>
                    <a:pt x="1172" y="0"/>
                  </a:lnTo>
                  <a:lnTo>
                    <a:pt x="1110" y="0"/>
                  </a:lnTo>
                  <a:lnTo>
                    <a:pt x="1044" y="3"/>
                  </a:lnTo>
                  <a:lnTo>
                    <a:pt x="980" y="12"/>
                  </a:lnTo>
                  <a:lnTo>
                    <a:pt x="921" y="22"/>
                  </a:lnTo>
                  <a:lnTo>
                    <a:pt x="861" y="37"/>
                  </a:lnTo>
                  <a:lnTo>
                    <a:pt x="802" y="52"/>
                  </a:lnTo>
                  <a:lnTo>
                    <a:pt x="747" y="71"/>
                  </a:lnTo>
                  <a:lnTo>
                    <a:pt x="696" y="89"/>
                  </a:lnTo>
                  <a:lnTo>
                    <a:pt x="639" y="115"/>
                  </a:lnTo>
                  <a:lnTo>
                    <a:pt x="592" y="140"/>
                  </a:lnTo>
                  <a:lnTo>
                    <a:pt x="540" y="170"/>
                  </a:lnTo>
                  <a:lnTo>
                    <a:pt x="491" y="200"/>
                  </a:lnTo>
                  <a:lnTo>
                    <a:pt x="447" y="234"/>
                  </a:lnTo>
                  <a:lnTo>
                    <a:pt x="399" y="269"/>
                  </a:lnTo>
                  <a:lnTo>
                    <a:pt x="355" y="308"/>
                  </a:lnTo>
                  <a:lnTo>
                    <a:pt x="314" y="348"/>
                  </a:lnTo>
                  <a:lnTo>
                    <a:pt x="314" y="348"/>
                  </a:lnTo>
                  <a:lnTo>
                    <a:pt x="259" y="411"/>
                  </a:lnTo>
                  <a:lnTo>
                    <a:pt x="207" y="473"/>
                  </a:lnTo>
                  <a:lnTo>
                    <a:pt x="166" y="540"/>
                  </a:lnTo>
                  <a:lnTo>
                    <a:pt x="129" y="607"/>
                  </a:lnTo>
                  <a:lnTo>
                    <a:pt x="99" y="678"/>
                  </a:lnTo>
                  <a:lnTo>
                    <a:pt x="74" y="747"/>
                  </a:lnTo>
                  <a:lnTo>
                    <a:pt x="52" y="821"/>
                  </a:lnTo>
                  <a:lnTo>
                    <a:pt x="37" y="900"/>
                  </a:lnTo>
                  <a:lnTo>
                    <a:pt x="22" y="980"/>
                  </a:lnTo>
                  <a:lnTo>
                    <a:pt x="15" y="1063"/>
                  </a:lnTo>
                  <a:lnTo>
                    <a:pt x="7" y="1147"/>
                  </a:lnTo>
                  <a:lnTo>
                    <a:pt x="3" y="1236"/>
                  </a:lnTo>
                  <a:lnTo>
                    <a:pt x="0" y="1421"/>
                  </a:lnTo>
                  <a:lnTo>
                    <a:pt x="0" y="1621"/>
                  </a:lnTo>
                  <a:lnTo>
                    <a:pt x="0" y="1621"/>
                  </a:lnTo>
                  <a:lnTo>
                    <a:pt x="0" y="1821"/>
                  </a:lnTo>
                  <a:lnTo>
                    <a:pt x="3" y="2010"/>
                  </a:lnTo>
                  <a:lnTo>
                    <a:pt x="7" y="2094"/>
                  </a:lnTo>
                  <a:lnTo>
                    <a:pt x="15" y="2183"/>
                  </a:lnTo>
                  <a:lnTo>
                    <a:pt x="22" y="2265"/>
                  </a:lnTo>
                  <a:lnTo>
                    <a:pt x="37" y="2341"/>
                  </a:lnTo>
                  <a:lnTo>
                    <a:pt x="52" y="2419"/>
                  </a:lnTo>
                  <a:lnTo>
                    <a:pt x="74" y="2493"/>
                  </a:lnTo>
                  <a:lnTo>
                    <a:pt x="99" y="2567"/>
                  </a:lnTo>
                  <a:lnTo>
                    <a:pt x="129" y="2637"/>
                  </a:lnTo>
                  <a:lnTo>
                    <a:pt x="166" y="2705"/>
                  </a:lnTo>
                  <a:lnTo>
                    <a:pt x="207" y="2767"/>
                  </a:lnTo>
                  <a:lnTo>
                    <a:pt x="259" y="2833"/>
                  </a:lnTo>
                  <a:lnTo>
                    <a:pt x="314" y="2893"/>
                  </a:lnTo>
                  <a:lnTo>
                    <a:pt x="314" y="2893"/>
                  </a:lnTo>
                  <a:lnTo>
                    <a:pt x="355" y="2933"/>
                  </a:lnTo>
                  <a:lnTo>
                    <a:pt x="399" y="2974"/>
                  </a:lnTo>
                  <a:lnTo>
                    <a:pt x="447" y="3007"/>
                  </a:lnTo>
                  <a:lnTo>
                    <a:pt x="496" y="3041"/>
                  </a:lnTo>
                  <a:lnTo>
                    <a:pt x="543" y="3075"/>
                  </a:lnTo>
                  <a:lnTo>
                    <a:pt x="592" y="3104"/>
                  </a:lnTo>
                  <a:lnTo>
                    <a:pt x="644" y="3130"/>
                  </a:lnTo>
                  <a:lnTo>
                    <a:pt x="696" y="3152"/>
                  </a:lnTo>
                  <a:lnTo>
                    <a:pt x="750" y="3174"/>
                  </a:lnTo>
                  <a:lnTo>
                    <a:pt x="807" y="3193"/>
                  </a:lnTo>
                  <a:lnTo>
                    <a:pt x="866" y="3208"/>
                  </a:lnTo>
                  <a:lnTo>
                    <a:pt x="925" y="3218"/>
                  </a:lnTo>
                  <a:lnTo>
                    <a:pt x="984" y="3229"/>
                  </a:lnTo>
                  <a:lnTo>
                    <a:pt x="1046" y="3238"/>
                  </a:lnTo>
                  <a:lnTo>
                    <a:pt x="1110" y="3241"/>
                  </a:lnTo>
                  <a:lnTo>
                    <a:pt x="1172" y="3244"/>
                  </a:lnTo>
                  <a:lnTo>
                    <a:pt x="1172" y="3244"/>
                  </a:lnTo>
                  <a:lnTo>
                    <a:pt x="1239" y="3241"/>
                  </a:lnTo>
                  <a:lnTo>
                    <a:pt x="1298" y="3238"/>
                  </a:lnTo>
                  <a:lnTo>
                    <a:pt x="1362" y="3233"/>
                  </a:lnTo>
                  <a:lnTo>
                    <a:pt x="1424" y="3223"/>
                  </a:lnTo>
                  <a:lnTo>
                    <a:pt x="1483" y="3211"/>
                  </a:lnTo>
                  <a:lnTo>
                    <a:pt x="1542" y="3196"/>
                  </a:lnTo>
                  <a:lnTo>
                    <a:pt x="1599" y="3181"/>
                  </a:lnTo>
                  <a:lnTo>
                    <a:pt x="1658" y="3159"/>
                  </a:lnTo>
                  <a:lnTo>
                    <a:pt x="1713" y="3137"/>
                  </a:lnTo>
                  <a:lnTo>
                    <a:pt x="1769" y="3110"/>
                  </a:lnTo>
                  <a:lnTo>
                    <a:pt x="1821" y="3081"/>
                  </a:lnTo>
                  <a:lnTo>
                    <a:pt x="1876" y="3048"/>
                  </a:lnTo>
                  <a:lnTo>
                    <a:pt x="1927" y="3011"/>
                  </a:lnTo>
                  <a:lnTo>
                    <a:pt x="1976" y="2971"/>
                  </a:lnTo>
                  <a:lnTo>
                    <a:pt x="2028" y="2927"/>
                  </a:lnTo>
                  <a:lnTo>
                    <a:pt x="2075" y="2882"/>
                  </a:lnTo>
                  <a:lnTo>
                    <a:pt x="2075" y="2882"/>
                  </a:lnTo>
                  <a:lnTo>
                    <a:pt x="2117" y="2838"/>
                  </a:lnTo>
                  <a:lnTo>
                    <a:pt x="2154" y="2789"/>
                  </a:lnTo>
                  <a:lnTo>
                    <a:pt x="2186" y="2745"/>
                  </a:lnTo>
                  <a:lnTo>
                    <a:pt x="2216" y="2693"/>
                  </a:lnTo>
                  <a:lnTo>
                    <a:pt x="2246" y="2645"/>
                  </a:lnTo>
                  <a:lnTo>
                    <a:pt x="2272" y="2592"/>
                  </a:lnTo>
                  <a:lnTo>
                    <a:pt x="2295" y="2537"/>
                  </a:lnTo>
                  <a:lnTo>
                    <a:pt x="2312" y="2478"/>
                  </a:lnTo>
                  <a:lnTo>
                    <a:pt x="2327" y="2419"/>
                  </a:lnTo>
                  <a:lnTo>
                    <a:pt x="2342" y="2355"/>
                  </a:lnTo>
                  <a:lnTo>
                    <a:pt x="2354" y="2291"/>
                  </a:lnTo>
                  <a:lnTo>
                    <a:pt x="2364" y="2223"/>
                  </a:lnTo>
                  <a:lnTo>
                    <a:pt x="2372" y="2149"/>
                  </a:lnTo>
                  <a:lnTo>
                    <a:pt x="2376" y="2072"/>
                  </a:lnTo>
                  <a:lnTo>
                    <a:pt x="2379" y="1909"/>
                  </a:lnTo>
                  <a:lnTo>
                    <a:pt x="2379" y="1443"/>
                  </a:lnTo>
                  <a:lnTo>
                    <a:pt x="1317" y="1443"/>
                  </a:lnTo>
                  <a:lnTo>
                    <a:pt x="1317" y="1961"/>
                  </a:lnTo>
                  <a:lnTo>
                    <a:pt x="1762" y="1961"/>
                  </a:lnTo>
                  <a:lnTo>
                    <a:pt x="1762" y="2084"/>
                  </a:lnTo>
                  <a:lnTo>
                    <a:pt x="1762" y="2084"/>
                  </a:lnTo>
                  <a:lnTo>
                    <a:pt x="1762" y="2146"/>
                  </a:lnTo>
                  <a:lnTo>
                    <a:pt x="1754" y="2202"/>
                  </a:lnTo>
                  <a:lnTo>
                    <a:pt x="1742" y="2262"/>
                  </a:lnTo>
                  <a:lnTo>
                    <a:pt x="1727" y="2315"/>
                  </a:lnTo>
                  <a:lnTo>
                    <a:pt x="1710" y="2367"/>
                  </a:lnTo>
                  <a:lnTo>
                    <a:pt x="1683" y="2415"/>
                  </a:lnTo>
                  <a:lnTo>
                    <a:pt x="1653" y="2463"/>
                  </a:lnTo>
                  <a:lnTo>
                    <a:pt x="1616" y="2508"/>
                  </a:lnTo>
                  <a:lnTo>
                    <a:pt x="1616" y="2508"/>
                  </a:lnTo>
                  <a:lnTo>
                    <a:pt x="1576" y="2548"/>
                  </a:lnTo>
                  <a:lnTo>
                    <a:pt x="1532" y="2582"/>
                  </a:lnTo>
                  <a:lnTo>
                    <a:pt x="1483" y="2616"/>
                  </a:lnTo>
                  <a:lnTo>
                    <a:pt x="1428" y="2641"/>
                  </a:lnTo>
                  <a:lnTo>
                    <a:pt x="1369" y="2660"/>
                  </a:lnTo>
                  <a:lnTo>
                    <a:pt x="1310" y="2675"/>
                  </a:lnTo>
                  <a:lnTo>
                    <a:pt x="1243" y="2685"/>
                  </a:lnTo>
                  <a:lnTo>
                    <a:pt x="1172" y="2685"/>
                  </a:lnTo>
                  <a:lnTo>
                    <a:pt x="1172" y="2685"/>
                  </a:lnTo>
                  <a:lnTo>
                    <a:pt x="1113" y="2685"/>
                  </a:lnTo>
                  <a:lnTo>
                    <a:pt x="1054" y="2675"/>
                  </a:lnTo>
                  <a:lnTo>
                    <a:pt x="995" y="2663"/>
                  </a:lnTo>
                  <a:lnTo>
                    <a:pt x="943" y="2645"/>
                  </a:lnTo>
                  <a:lnTo>
                    <a:pt x="895" y="2619"/>
                  </a:lnTo>
                  <a:lnTo>
                    <a:pt x="851" y="2589"/>
                  </a:lnTo>
                  <a:lnTo>
                    <a:pt x="810" y="2560"/>
                  </a:lnTo>
                  <a:lnTo>
                    <a:pt x="777" y="2523"/>
                  </a:lnTo>
                  <a:lnTo>
                    <a:pt x="777" y="2523"/>
                  </a:lnTo>
                  <a:lnTo>
                    <a:pt x="755" y="2497"/>
                  </a:lnTo>
                  <a:lnTo>
                    <a:pt x="733" y="2471"/>
                  </a:lnTo>
                  <a:lnTo>
                    <a:pt x="718" y="2441"/>
                  </a:lnTo>
                  <a:lnTo>
                    <a:pt x="699" y="2412"/>
                  </a:lnTo>
                  <a:lnTo>
                    <a:pt x="688" y="2379"/>
                  </a:lnTo>
                  <a:lnTo>
                    <a:pt x="673" y="2338"/>
                  </a:lnTo>
                  <a:lnTo>
                    <a:pt x="662" y="2297"/>
                  </a:lnTo>
                  <a:lnTo>
                    <a:pt x="654" y="2253"/>
                  </a:lnTo>
                  <a:lnTo>
                    <a:pt x="639" y="2143"/>
                  </a:lnTo>
                  <a:lnTo>
                    <a:pt x="629" y="2001"/>
                  </a:lnTo>
                  <a:lnTo>
                    <a:pt x="625" y="1832"/>
                  </a:lnTo>
                  <a:lnTo>
                    <a:pt x="622" y="1621"/>
                  </a:lnTo>
                  <a:lnTo>
                    <a:pt x="622" y="1621"/>
                  </a:lnTo>
                  <a:lnTo>
                    <a:pt x="625" y="1413"/>
                  </a:lnTo>
                  <a:lnTo>
                    <a:pt x="629" y="1240"/>
                  </a:lnTo>
                  <a:lnTo>
                    <a:pt x="639" y="1103"/>
                  </a:lnTo>
                  <a:lnTo>
                    <a:pt x="654" y="995"/>
                  </a:lnTo>
                  <a:lnTo>
                    <a:pt x="662" y="947"/>
                  </a:lnTo>
                  <a:lnTo>
                    <a:pt x="673" y="906"/>
                  </a:lnTo>
                  <a:lnTo>
                    <a:pt x="688" y="870"/>
                  </a:lnTo>
                  <a:lnTo>
                    <a:pt x="699" y="836"/>
                  </a:lnTo>
                  <a:lnTo>
                    <a:pt x="718" y="807"/>
                  </a:lnTo>
                  <a:lnTo>
                    <a:pt x="733" y="777"/>
                  </a:lnTo>
                  <a:lnTo>
                    <a:pt x="755" y="752"/>
                  </a:lnTo>
                  <a:lnTo>
                    <a:pt x="777" y="725"/>
                  </a:lnTo>
                  <a:lnTo>
                    <a:pt x="777" y="725"/>
                  </a:lnTo>
                  <a:lnTo>
                    <a:pt x="810" y="688"/>
                  </a:lnTo>
                  <a:lnTo>
                    <a:pt x="851" y="654"/>
                  </a:lnTo>
                  <a:lnTo>
                    <a:pt x="895" y="624"/>
                  </a:lnTo>
                  <a:lnTo>
                    <a:pt x="943" y="604"/>
                  </a:lnTo>
                  <a:lnTo>
                    <a:pt x="995" y="580"/>
                  </a:lnTo>
                  <a:lnTo>
                    <a:pt x="1054" y="565"/>
                  </a:lnTo>
                  <a:lnTo>
                    <a:pt x="1113" y="559"/>
                  </a:lnTo>
                  <a:lnTo>
                    <a:pt x="1172" y="555"/>
                  </a:lnTo>
                  <a:lnTo>
                    <a:pt x="1172" y="555"/>
                  </a:lnTo>
                  <a:lnTo>
                    <a:pt x="1229" y="555"/>
                  </a:lnTo>
                  <a:lnTo>
                    <a:pt x="1276" y="562"/>
                  </a:lnTo>
                  <a:lnTo>
                    <a:pt x="1325" y="570"/>
                  </a:lnTo>
                  <a:lnTo>
                    <a:pt x="1369" y="580"/>
                  </a:lnTo>
                  <a:lnTo>
                    <a:pt x="1414" y="595"/>
                  </a:lnTo>
                  <a:lnTo>
                    <a:pt x="1454" y="610"/>
                  </a:lnTo>
                  <a:lnTo>
                    <a:pt x="1491" y="633"/>
                  </a:lnTo>
                  <a:lnTo>
                    <a:pt x="1528" y="654"/>
                  </a:lnTo>
                  <a:lnTo>
                    <a:pt x="1557" y="681"/>
                  </a:lnTo>
                  <a:lnTo>
                    <a:pt x="1591" y="710"/>
                  </a:lnTo>
                  <a:lnTo>
                    <a:pt x="1616" y="740"/>
                  </a:lnTo>
                  <a:lnTo>
                    <a:pt x="1643" y="777"/>
                  </a:lnTo>
                  <a:lnTo>
                    <a:pt x="1668" y="814"/>
                  </a:lnTo>
                  <a:lnTo>
                    <a:pt x="1688" y="855"/>
                  </a:lnTo>
                  <a:lnTo>
                    <a:pt x="1710" y="895"/>
                  </a:lnTo>
                  <a:lnTo>
                    <a:pt x="1725" y="940"/>
                  </a:lnTo>
                  <a:lnTo>
                    <a:pt x="2361" y="940"/>
                  </a:lnTo>
                  <a:lnTo>
                    <a:pt x="2361" y="940"/>
                  </a:lnTo>
                  <a:lnTo>
                    <a:pt x="2334" y="847"/>
                  </a:lnTo>
                  <a:lnTo>
                    <a:pt x="2305" y="755"/>
                  </a:lnTo>
                  <a:lnTo>
                    <a:pt x="2272" y="666"/>
                  </a:lnTo>
                  <a:lnTo>
                    <a:pt x="2228" y="580"/>
                  </a:lnTo>
                  <a:lnTo>
                    <a:pt x="2179" y="500"/>
                  </a:lnTo>
                  <a:lnTo>
                    <a:pt x="2124" y="422"/>
                  </a:lnTo>
                  <a:lnTo>
                    <a:pt x="2061" y="348"/>
                  </a:lnTo>
                  <a:lnTo>
                    <a:pt x="2024" y="314"/>
                  </a:lnTo>
                  <a:lnTo>
                    <a:pt x="1991" y="281"/>
                  </a:lnTo>
                  <a:lnTo>
                    <a:pt x="1954" y="248"/>
                  </a:lnTo>
                  <a:lnTo>
                    <a:pt x="1913" y="219"/>
                  </a:lnTo>
                  <a:lnTo>
                    <a:pt x="1873" y="192"/>
                  </a:lnTo>
                  <a:lnTo>
                    <a:pt x="1831" y="163"/>
                  </a:lnTo>
                  <a:lnTo>
                    <a:pt x="1784" y="140"/>
                  </a:lnTo>
                  <a:lnTo>
                    <a:pt x="1739" y="115"/>
                  </a:lnTo>
                  <a:lnTo>
                    <a:pt x="1690" y="96"/>
                  </a:lnTo>
                  <a:lnTo>
                    <a:pt x="1639" y="74"/>
                  </a:lnTo>
                  <a:lnTo>
                    <a:pt x="1587" y="59"/>
                  </a:lnTo>
                  <a:lnTo>
                    <a:pt x="1535" y="44"/>
                  </a:lnTo>
                  <a:lnTo>
                    <a:pt x="1480" y="29"/>
                  </a:lnTo>
                  <a:lnTo>
                    <a:pt x="1424" y="18"/>
                  </a:lnTo>
                  <a:lnTo>
                    <a:pt x="1365" y="12"/>
                  </a:lnTo>
                  <a:lnTo>
                    <a:pt x="1303" y="3"/>
                  </a:lnTo>
                  <a:lnTo>
                    <a:pt x="1239" y="0"/>
                  </a:lnTo>
                  <a:lnTo>
                    <a:pt x="1172"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spTree>
    <p:extLst>
      <p:ext uri="{BB962C8B-B14F-4D97-AF65-F5344CB8AC3E}">
        <p14:creationId xmlns:p14="http://schemas.microsoft.com/office/powerpoint/2010/main" val="1271540075"/>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cSld name="18_Half Text Half Image">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a:xfrm>
            <a:off x="6097524" y="0"/>
            <a:ext cx="6099048"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solidFill>
                <a:srgbClr val="FFFFFF"/>
              </a:solidFill>
              <a:latin typeface="Microsoft Sans Serif" charset="0"/>
              <a:ea typeface="Microsoft Sans Serif" charset="0"/>
              <a:cs typeface="Microsoft Sans Serif" charset="0"/>
            </a:endParaRPr>
          </a:p>
        </p:txBody>
      </p:sp>
      <p:sp>
        <p:nvSpPr>
          <p:cNvPr id="6" name="Slide Number Placeholder 5"/>
          <p:cNvSpPr txBox="1">
            <a:spLocks/>
          </p:cNvSpPr>
          <p:nvPr/>
        </p:nvSpPr>
        <p:spPr>
          <a:xfrm>
            <a:off x="372035" y="6356353"/>
            <a:ext cx="4901714"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accent5"/>
                </a:solidFill>
                <a:latin typeface="Microsoft Sans Serif" charset="0"/>
                <a:ea typeface="Microsoft Sans Serif" charset="0"/>
                <a:cs typeface="Microsoft Sans Serif"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800" dirty="0">
                <a:solidFill>
                  <a:srgbClr val="6D6D70"/>
                </a:solidFill>
                <a:latin typeface="Arial" charset="0"/>
                <a:ea typeface="Arial" charset="0"/>
                <a:cs typeface="Arial" charset="0"/>
              </a:rPr>
              <a:t>© 2018 </a:t>
            </a:r>
            <a:r>
              <a:rPr lang="en-US" sz="800" dirty="0" err="1">
                <a:solidFill>
                  <a:srgbClr val="6D6D70"/>
                </a:solidFill>
                <a:latin typeface="Arial" charset="0"/>
                <a:ea typeface="Arial" charset="0"/>
                <a:cs typeface="Arial" charset="0"/>
              </a:rPr>
              <a:t>Rightpoint</a:t>
            </a:r>
            <a:r>
              <a:rPr lang="en-US" sz="800" dirty="0">
                <a:solidFill>
                  <a:srgbClr val="6D6D70"/>
                </a:solidFill>
                <a:latin typeface="Arial" charset="0"/>
                <a:ea typeface="Arial" charset="0"/>
                <a:cs typeface="Arial" charset="0"/>
              </a:rPr>
              <a:t>. All rights reserved. Confidential.</a:t>
            </a:r>
          </a:p>
        </p:txBody>
      </p:sp>
      <p:sp>
        <p:nvSpPr>
          <p:cNvPr id="3" name="Picture Placeholder 2"/>
          <p:cNvSpPr>
            <a:spLocks noGrp="1"/>
          </p:cNvSpPr>
          <p:nvPr>
            <p:ph type="pic" sz="quarter" idx="10"/>
          </p:nvPr>
        </p:nvSpPr>
        <p:spPr>
          <a:xfrm>
            <a:off x="6091238" y="0"/>
            <a:ext cx="6100762" cy="6858000"/>
          </a:xfrm>
        </p:spPr>
        <p:txBody>
          <a:bodyPr/>
          <a:lstStyle/>
          <a:p>
            <a:r>
              <a:rPr lang="en-US"/>
              <a:t>Click icon to add picture</a:t>
            </a:r>
          </a:p>
        </p:txBody>
      </p:sp>
    </p:spTree>
    <p:extLst>
      <p:ext uri="{BB962C8B-B14F-4D97-AF65-F5344CB8AC3E}">
        <p14:creationId xmlns:p14="http://schemas.microsoft.com/office/powerpoint/2010/main" val="2625355752"/>
      </p:ext>
    </p:extLst>
  </p:cSld>
  <p:clrMapOvr>
    <a:masterClrMapping/>
  </p:clrMapOvr>
  <p:hf hdr="0" ftr="0" dt="0"/>
</p:sldLayout>
</file>

<file path=ppt/slideLayouts/slideLayout61.xml><?xml version="1.0" encoding="utf-8"?>
<p:sldLayout xmlns:a="http://schemas.openxmlformats.org/drawingml/2006/main" xmlns:r="http://schemas.openxmlformats.org/officeDocument/2006/relationships" xmlns:p="http://schemas.openxmlformats.org/presentationml/2006/main">
  <p:cSld name="19_Half Text Half Image">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a:xfrm>
            <a:off x="6097524" y="0"/>
            <a:ext cx="6099048"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solidFill>
                <a:srgbClr val="FFFFFF"/>
              </a:solidFill>
              <a:latin typeface="Microsoft Sans Serif" charset="0"/>
              <a:ea typeface="Microsoft Sans Serif" charset="0"/>
              <a:cs typeface="Microsoft Sans Serif" charset="0"/>
            </a:endParaRPr>
          </a:p>
        </p:txBody>
      </p:sp>
      <p:sp>
        <p:nvSpPr>
          <p:cNvPr id="6" name="Slide Number Placeholder 5"/>
          <p:cNvSpPr txBox="1">
            <a:spLocks/>
          </p:cNvSpPr>
          <p:nvPr/>
        </p:nvSpPr>
        <p:spPr>
          <a:xfrm>
            <a:off x="372035" y="6356353"/>
            <a:ext cx="4901714"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accent5"/>
                </a:solidFill>
                <a:latin typeface="Microsoft Sans Serif" charset="0"/>
                <a:ea typeface="Microsoft Sans Serif" charset="0"/>
                <a:cs typeface="Microsoft Sans Serif"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800" dirty="0">
                <a:solidFill>
                  <a:srgbClr val="6D6D70"/>
                </a:solidFill>
                <a:latin typeface="Arial" charset="0"/>
                <a:ea typeface="Arial" charset="0"/>
                <a:cs typeface="Arial" charset="0"/>
              </a:rPr>
              <a:t>© 2018 </a:t>
            </a:r>
            <a:r>
              <a:rPr lang="en-US" sz="800" dirty="0" err="1">
                <a:solidFill>
                  <a:srgbClr val="6D6D70"/>
                </a:solidFill>
                <a:latin typeface="Arial" charset="0"/>
                <a:ea typeface="Arial" charset="0"/>
                <a:cs typeface="Arial" charset="0"/>
              </a:rPr>
              <a:t>Rightpoint</a:t>
            </a:r>
            <a:r>
              <a:rPr lang="en-US" sz="800" dirty="0">
                <a:solidFill>
                  <a:srgbClr val="6D6D70"/>
                </a:solidFill>
                <a:latin typeface="Arial" charset="0"/>
                <a:ea typeface="Arial" charset="0"/>
                <a:cs typeface="Arial" charset="0"/>
              </a:rPr>
              <a:t>. All rights reserved. Confidential.</a:t>
            </a:r>
          </a:p>
        </p:txBody>
      </p:sp>
      <p:sp>
        <p:nvSpPr>
          <p:cNvPr id="3" name="Picture Placeholder 2"/>
          <p:cNvSpPr>
            <a:spLocks noGrp="1"/>
          </p:cNvSpPr>
          <p:nvPr>
            <p:ph type="pic" sz="quarter" idx="10"/>
          </p:nvPr>
        </p:nvSpPr>
        <p:spPr>
          <a:xfrm>
            <a:off x="6091238" y="0"/>
            <a:ext cx="6100762" cy="6858000"/>
          </a:xfrm>
        </p:spPr>
        <p:txBody>
          <a:bodyPr/>
          <a:lstStyle/>
          <a:p>
            <a:r>
              <a:rPr lang="en-US"/>
              <a:t>Click icon to add picture</a:t>
            </a:r>
          </a:p>
        </p:txBody>
      </p:sp>
    </p:spTree>
    <p:extLst>
      <p:ext uri="{BB962C8B-B14F-4D97-AF65-F5344CB8AC3E}">
        <p14:creationId xmlns:p14="http://schemas.microsoft.com/office/powerpoint/2010/main" val="434382350"/>
      </p:ext>
    </p:extLst>
  </p:cSld>
  <p:clrMapOvr>
    <a:masterClrMapping/>
  </p:clrMapOvr>
  <p:hf hdr="0" ftr="0" dt="0"/>
</p:sldLayout>
</file>

<file path=ppt/slideLayouts/slideLayout62.xml><?xml version="1.0" encoding="utf-8"?>
<p:sldLayout xmlns:a="http://schemas.openxmlformats.org/drawingml/2006/main" xmlns:r="http://schemas.openxmlformats.org/officeDocument/2006/relationships" xmlns:p="http://schemas.openxmlformats.org/presentationml/2006/main">
  <p:cSld name="20_Half Text Half Image">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a:xfrm>
            <a:off x="6097524" y="0"/>
            <a:ext cx="6099048"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solidFill>
                <a:srgbClr val="FFFFFF"/>
              </a:solidFill>
              <a:latin typeface="Microsoft Sans Serif" charset="0"/>
              <a:ea typeface="Microsoft Sans Serif" charset="0"/>
              <a:cs typeface="Microsoft Sans Serif" charset="0"/>
            </a:endParaRPr>
          </a:p>
        </p:txBody>
      </p:sp>
      <p:sp>
        <p:nvSpPr>
          <p:cNvPr id="6" name="Slide Number Placeholder 5"/>
          <p:cNvSpPr txBox="1">
            <a:spLocks/>
          </p:cNvSpPr>
          <p:nvPr/>
        </p:nvSpPr>
        <p:spPr>
          <a:xfrm>
            <a:off x="372035" y="6356353"/>
            <a:ext cx="4901714"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accent5"/>
                </a:solidFill>
                <a:latin typeface="Microsoft Sans Serif" charset="0"/>
                <a:ea typeface="Microsoft Sans Serif" charset="0"/>
                <a:cs typeface="Microsoft Sans Serif"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800" dirty="0">
                <a:solidFill>
                  <a:srgbClr val="6D6D70"/>
                </a:solidFill>
                <a:latin typeface="Arial" charset="0"/>
                <a:ea typeface="Arial" charset="0"/>
                <a:cs typeface="Arial" charset="0"/>
              </a:rPr>
              <a:t>© 2018 </a:t>
            </a:r>
            <a:r>
              <a:rPr lang="en-US" sz="800" dirty="0" err="1">
                <a:solidFill>
                  <a:srgbClr val="6D6D70"/>
                </a:solidFill>
                <a:latin typeface="Arial" charset="0"/>
                <a:ea typeface="Arial" charset="0"/>
                <a:cs typeface="Arial" charset="0"/>
              </a:rPr>
              <a:t>Rightpoint</a:t>
            </a:r>
            <a:r>
              <a:rPr lang="en-US" sz="800" dirty="0">
                <a:solidFill>
                  <a:srgbClr val="6D6D70"/>
                </a:solidFill>
                <a:latin typeface="Arial" charset="0"/>
                <a:ea typeface="Arial" charset="0"/>
                <a:cs typeface="Arial" charset="0"/>
              </a:rPr>
              <a:t>. All rights reserved. Confidential.</a:t>
            </a:r>
          </a:p>
        </p:txBody>
      </p:sp>
      <p:sp>
        <p:nvSpPr>
          <p:cNvPr id="3" name="Picture Placeholder 2"/>
          <p:cNvSpPr>
            <a:spLocks noGrp="1"/>
          </p:cNvSpPr>
          <p:nvPr>
            <p:ph type="pic" sz="quarter" idx="10"/>
          </p:nvPr>
        </p:nvSpPr>
        <p:spPr>
          <a:xfrm>
            <a:off x="6091238" y="0"/>
            <a:ext cx="6100762" cy="6858000"/>
          </a:xfrm>
        </p:spPr>
        <p:txBody>
          <a:bodyPr/>
          <a:lstStyle/>
          <a:p>
            <a:r>
              <a:rPr lang="en-US"/>
              <a:t>Click icon to add picture</a:t>
            </a:r>
          </a:p>
        </p:txBody>
      </p:sp>
    </p:spTree>
    <p:extLst>
      <p:ext uri="{BB962C8B-B14F-4D97-AF65-F5344CB8AC3E}">
        <p14:creationId xmlns:p14="http://schemas.microsoft.com/office/powerpoint/2010/main" val="2232723319"/>
      </p:ext>
    </p:extLst>
  </p:cSld>
  <p:clrMapOvr>
    <a:masterClrMapping/>
  </p:clrMapOvr>
  <p:hf hdr="0" ftr="0" dt="0"/>
</p:sldLayout>
</file>

<file path=ppt/slideLayouts/slideLayout63.xml><?xml version="1.0" encoding="utf-8"?>
<p:sldLayout xmlns:a="http://schemas.openxmlformats.org/drawingml/2006/main" xmlns:r="http://schemas.openxmlformats.org/officeDocument/2006/relationships" xmlns:p="http://schemas.openxmlformats.org/presentationml/2006/main">
  <p:cSld name="23_Half Text Half Image">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a:xfrm>
            <a:off x="6097524" y="0"/>
            <a:ext cx="6099048"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solidFill>
                <a:srgbClr val="FFFFFF"/>
              </a:solidFill>
              <a:latin typeface="Microsoft Sans Serif" charset="0"/>
              <a:ea typeface="Microsoft Sans Serif" charset="0"/>
              <a:cs typeface="Microsoft Sans Serif" charset="0"/>
            </a:endParaRPr>
          </a:p>
        </p:txBody>
      </p:sp>
      <p:sp>
        <p:nvSpPr>
          <p:cNvPr id="6" name="Slide Number Placeholder 5"/>
          <p:cNvSpPr txBox="1">
            <a:spLocks/>
          </p:cNvSpPr>
          <p:nvPr/>
        </p:nvSpPr>
        <p:spPr>
          <a:xfrm>
            <a:off x="372035" y="6356353"/>
            <a:ext cx="4901714"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accent5"/>
                </a:solidFill>
                <a:latin typeface="Microsoft Sans Serif" charset="0"/>
                <a:ea typeface="Microsoft Sans Serif" charset="0"/>
                <a:cs typeface="Microsoft Sans Serif"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800" dirty="0">
                <a:solidFill>
                  <a:srgbClr val="6D6D70"/>
                </a:solidFill>
                <a:latin typeface="Arial" charset="0"/>
                <a:ea typeface="Arial" charset="0"/>
                <a:cs typeface="Arial" charset="0"/>
              </a:rPr>
              <a:t>© 2018 </a:t>
            </a:r>
            <a:r>
              <a:rPr lang="en-US" sz="800" dirty="0" err="1">
                <a:solidFill>
                  <a:srgbClr val="6D6D70"/>
                </a:solidFill>
                <a:latin typeface="Arial" charset="0"/>
                <a:ea typeface="Arial" charset="0"/>
                <a:cs typeface="Arial" charset="0"/>
              </a:rPr>
              <a:t>Rightpoint</a:t>
            </a:r>
            <a:r>
              <a:rPr lang="en-US" sz="800" dirty="0">
                <a:solidFill>
                  <a:srgbClr val="6D6D70"/>
                </a:solidFill>
                <a:latin typeface="Arial" charset="0"/>
                <a:ea typeface="Arial" charset="0"/>
                <a:cs typeface="Arial" charset="0"/>
              </a:rPr>
              <a:t>. All rights reserved. Confidential.</a:t>
            </a:r>
          </a:p>
        </p:txBody>
      </p:sp>
      <p:sp>
        <p:nvSpPr>
          <p:cNvPr id="3" name="Picture Placeholder 2"/>
          <p:cNvSpPr>
            <a:spLocks noGrp="1"/>
          </p:cNvSpPr>
          <p:nvPr>
            <p:ph type="pic" sz="quarter" idx="10"/>
          </p:nvPr>
        </p:nvSpPr>
        <p:spPr>
          <a:xfrm>
            <a:off x="6091238" y="0"/>
            <a:ext cx="6100762" cy="6858000"/>
          </a:xfrm>
        </p:spPr>
        <p:txBody>
          <a:bodyPr/>
          <a:lstStyle/>
          <a:p>
            <a:r>
              <a:rPr lang="en-US"/>
              <a:t>Click icon to add picture</a:t>
            </a:r>
          </a:p>
        </p:txBody>
      </p:sp>
    </p:spTree>
    <p:extLst>
      <p:ext uri="{BB962C8B-B14F-4D97-AF65-F5344CB8AC3E}">
        <p14:creationId xmlns:p14="http://schemas.microsoft.com/office/powerpoint/2010/main" val="2260043498"/>
      </p:ext>
    </p:extLst>
  </p:cSld>
  <p:clrMapOvr>
    <a:masterClrMapping/>
  </p:clrMapOvr>
  <p:hf hdr="0" ftr="0" dt="0"/>
</p:sldLayout>
</file>

<file path=ppt/slideLayouts/slideLayout64.xml><?xml version="1.0" encoding="utf-8"?>
<p:sldLayout xmlns:a="http://schemas.openxmlformats.org/drawingml/2006/main" xmlns:r="http://schemas.openxmlformats.org/officeDocument/2006/relationships" xmlns:p="http://schemas.openxmlformats.org/presentationml/2006/main">
  <p:cSld name="26_Half Text Half Image">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a:xfrm>
            <a:off x="6097524" y="0"/>
            <a:ext cx="6099048"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solidFill>
                <a:srgbClr val="FFFFFF"/>
              </a:solidFill>
              <a:latin typeface="Microsoft Sans Serif" charset="0"/>
              <a:ea typeface="Microsoft Sans Serif" charset="0"/>
              <a:cs typeface="Microsoft Sans Serif" charset="0"/>
            </a:endParaRPr>
          </a:p>
        </p:txBody>
      </p:sp>
      <p:sp>
        <p:nvSpPr>
          <p:cNvPr id="6" name="Slide Number Placeholder 5"/>
          <p:cNvSpPr txBox="1">
            <a:spLocks/>
          </p:cNvSpPr>
          <p:nvPr/>
        </p:nvSpPr>
        <p:spPr>
          <a:xfrm>
            <a:off x="372035" y="6356353"/>
            <a:ext cx="4901714"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accent5"/>
                </a:solidFill>
                <a:latin typeface="Microsoft Sans Serif" charset="0"/>
                <a:ea typeface="Microsoft Sans Serif" charset="0"/>
                <a:cs typeface="Microsoft Sans Serif"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800" dirty="0">
                <a:solidFill>
                  <a:srgbClr val="6D6D70"/>
                </a:solidFill>
                <a:latin typeface="Arial" charset="0"/>
                <a:ea typeface="Arial" charset="0"/>
                <a:cs typeface="Arial" charset="0"/>
              </a:rPr>
              <a:t>© 2018 </a:t>
            </a:r>
            <a:r>
              <a:rPr lang="en-US" sz="800" dirty="0" err="1">
                <a:solidFill>
                  <a:srgbClr val="6D6D70"/>
                </a:solidFill>
                <a:latin typeface="Arial" charset="0"/>
                <a:ea typeface="Arial" charset="0"/>
                <a:cs typeface="Arial" charset="0"/>
              </a:rPr>
              <a:t>Rightpoint</a:t>
            </a:r>
            <a:r>
              <a:rPr lang="en-US" sz="800" dirty="0">
                <a:solidFill>
                  <a:srgbClr val="6D6D70"/>
                </a:solidFill>
                <a:latin typeface="Arial" charset="0"/>
                <a:ea typeface="Arial" charset="0"/>
                <a:cs typeface="Arial" charset="0"/>
              </a:rPr>
              <a:t>. All rights reserved. Confidential.</a:t>
            </a:r>
          </a:p>
        </p:txBody>
      </p:sp>
      <p:sp>
        <p:nvSpPr>
          <p:cNvPr id="3" name="Picture Placeholder 2"/>
          <p:cNvSpPr>
            <a:spLocks noGrp="1"/>
          </p:cNvSpPr>
          <p:nvPr>
            <p:ph type="pic" sz="quarter" idx="10"/>
          </p:nvPr>
        </p:nvSpPr>
        <p:spPr>
          <a:xfrm>
            <a:off x="6091238" y="0"/>
            <a:ext cx="6100762" cy="6858000"/>
          </a:xfrm>
        </p:spPr>
        <p:txBody>
          <a:bodyPr/>
          <a:lstStyle/>
          <a:p>
            <a:r>
              <a:rPr lang="en-US"/>
              <a:t>Click icon to add picture</a:t>
            </a:r>
          </a:p>
        </p:txBody>
      </p:sp>
    </p:spTree>
    <p:extLst>
      <p:ext uri="{BB962C8B-B14F-4D97-AF65-F5344CB8AC3E}">
        <p14:creationId xmlns:p14="http://schemas.microsoft.com/office/powerpoint/2010/main" val="1579296936"/>
      </p:ext>
    </p:extLst>
  </p:cSld>
  <p:clrMapOvr>
    <a:masterClrMapping/>
  </p:clrMapOvr>
  <p:hf hdr="0" ftr="0" dt="0"/>
</p:sldLayout>
</file>

<file path=ppt/slideLayouts/slideLayout65.xml><?xml version="1.0" encoding="utf-8"?>
<p:sldLayout xmlns:a="http://schemas.openxmlformats.org/drawingml/2006/main" xmlns:r="http://schemas.openxmlformats.org/officeDocument/2006/relationships" xmlns:p="http://schemas.openxmlformats.org/presentationml/2006/main">
  <p:cSld name="27_Half Text Half Image">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a:xfrm>
            <a:off x="6097524" y="0"/>
            <a:ext cx="6099048"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solidFill>
                <a:srgbClr val="FFFFFF"/>
              </a:solidFill>
              <a:latin typeface="Microsoft Sans Serif" charset="0"/>
              <a:ea typeface="Microsoft Sans Serif" charset="0"/>
              <a:cs typeface="Microsoft Sans Serif" charset="0"/>
            </a:endParaRPr>
          </a:p>
        </p:txBody>
      </p:sp>
      <p:sp>
        <p:nvSpPr>
          <p:cNvPr id="6" name="Slide Number Placeholder 5"/>
          <p:cNvSpPr txBox="1">
            <a:spLocks/>
          </p:cNvSpPr>
          <p:nvPr/>
        </p:nvSpPr>
        <p:spPr>
          <a:xfrm>
            <a:off x="372035" y="6356353"/>
            <a:ext cx="4901714"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accent5"/>
                </a:solidFill>
                <a:latin typeface="Microsoft Sans Serif" charset="0"/>
                <a:ea typeface="Microsoft Sans Serif" charset="0"/>
                <a:cs typeface="Microsoft Sans Serif"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800" dirty="0">
                <a:solidFill>
                  <a:srgbClr val="6D6D70"/>
                </a:solidFill>
                <a:latin typeface="Arial" charset="0"/>
                <a:ea typeface="Arial" charset="0"/>
                <a:cs typeface="Arial" charset="0"/>
              </a:rPr>
              <a:t>© 2018 </a:t>
            </a:r>
            <a:r>
              <a:rPr lang="en-US" sz="800" dirty="0" err="1">
                <a:solidFill>
                  <a:srgbClr val="6D6D70"/>
                </a:solidFill>
                <a:latin typeface="Arial" charset="0"/>
                <a:ea typeface="Arial" charset="0"/>
                <a:cs typeface="Arial" charset="0"/>
              </a:rPr>
              <a:t>Rightpoint</a:t>
            </a:r>
            <a:r>
              <a:rPr lang="en-US" sz="800" dirty="0">
                <a:solidFill>
                  <a:srgbClr val="6D6D70"/>
                </a:solidFill>
                <a:latin typeface="Arial" charset="0"/>
                <a:ea typeface="Arial" charset="0"/>
                <a:cs typeface="Arial" charset="0"/>
              </a:rPr>
              <a:t>. All rights reserved. Confidential.</a:t>
            </a:r>
          </a:p>
        </p:txBody>
      </p:sp>
      <p:sp>
        <p:nvSpPr>
          <p:cNvPr id="3" name="Picture Placeholder 2"/>
          <p:cNvSpPr>
            <a:spLocks noGrp="1"/>
          </p:cNvSpPr>
          <p:nvPr>
            <p:ph type="pic" sz="quarter" idx="10"/>
          </p:nvPr>
        </p:nvSpPr>
        <p:spPr>
          <a:xfrm>
            <a:off x="6091238" y="0"/>
            <a:ext cx="6100762" cy="6858000"/>
          </a:xfrm>
        </p:spPr>
        <p:txBody>
          <a:bodyPr/>
          <a:lstStyle/>
          <a:p>
            <a:r>
              <a:rPr lang="en-US"/>
              <a:t>Click icon to add picture</a:t>
            </a:r>
          </a:p>
        </p:txBody>
      </p:sp>
    </p:spTree>
    <p:extLst>
      <p:ext uri="{BB962C8B-B14F-4D97-AF65-F5344CB8AC3E}">
        <p14:creationId xmlns:p14="http://schemas.microsoft.com/office/powerpoint/2010/main" val="3579335523"/>
      </p:ext>
    </p:extLst>
  </p:cSld>
  <p:clrMapOvr>
    <a:masterClrMapping/>
  </p:clrMapOvr>
  <p:hf hdr="0" ftr="0" dt="0"/>
</p:sldLayout>
</file>

<file path=ppt/slideLayouts/slideLayout66.xml><?xml version="1.0" encoding="utf-8"?>
<p:sldLayout xmlns:a="http://schemas.openxmlformats.org/drawingml/2006/main" xmlns:r="http://schemas.openxmlformats.org/officeDocument/2006/relationships" xmlns:p="http://schemas.openxmlformats.org/presentationml/2006/main">
  <p:cSld name="28_Half Text Half Image">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a:xfrm>
            <a:off x="6097524" y="0"/>
            <a:ext cx="6099048"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solidFill>
                <a:srgbClr val="FFFFFF"/>
              </a:solidFill>
              <a:latin typeface="Microsoft Sans Serif" charset="0"/>
              <a:ea typeface="Microsoft Sans Serif" charset="0"/>
              <a:cs typeface="Microsoft Sans Serif" charset="0"/>
            </a:endParaRPr>
          </a:p>
        </p:txBody>
      </p:sp>
      <p:sp>
        <p:nvSpPr>
          <p:cNvPr id="6" name="Slide Number Placeholder 5"/>
          <p:cNvSpPr txBox="1">
            <a:spLocks/>
          </p:cNvSpPr>
          <p:nvPr/>
        </p:nvSpPr>
        <p:spPr>
          <a:xfrm>
            <a:off x="372035" y="6356353"/>
            <a:ext cx="4901714"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accent5"/>
                </a:solidFill>
                <a:latin typeface="Microsoft Sans Serif" charset="0"/>
                <a:ea typeface="Microsoft Sans Serif" charset="0"/>
                <a:cs typeface="Microsoft Sans Serif"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800" dirty="0">
                <a:solidFill>
                  <a:srgbClr val="6D6D70"/>
                </a:solidFill>
                <a:latin typeface="Arial" charset="0"/>
                <a:ea typeface="Arial" charset="0"/>
                <a:cs typeface="Arial" charset="0"/>
              </a:rPr>
              <a:t>© 2018 </a:t>
            </a:r>
            <a:r>
              <a:rPr lang="en-US" sz="800" dirty="0" err="1">
                <a:solidFill>
                  <a:srgbClr val="6D6D70"/>
                </a:solidFill>
                <a:latin typeface="Arial" charset="0"/>
                <a:ea typeface="Arial" charset="0"/>
                <a:cs typeface="Arial" charset="0"/>
              </a:rPr>
              <a:t>Rightpoint</a:t>
            </a:r>
            <a:r>
              <a:rPr lang="en-US" sz="800" dirty="0">
                <a:solidFill>
                  <a:srgbClr val="6D6D70"/>
                </a:solidFill>
                <a:latin typeface="Arial" charset="0"/>
                <a:ea typeface="Arial" charset="0"/>
                <a:cs typeface="Arial" charset="0"/>
              </a:rPr>
              <a:t>. All rights reserved. Confidential.</a:t>
            </a:r>
          </a:p>
        </p:txBody>
      </p:sp>
      <p:sp>
        <p:nvSpPr>
          <p:cNvPr id="3" name="Picture Placeholder 2"/>
          <p:cNvSpPr>
            <a:spLocks noGrp="1"/>
          </p:cNvSpPr>
          <p:nvPr>
            <p:ph type="pic" sz="quarter" idx="10"/>
          </p:nvPr>
        </p:nvSpPr>
        <p:spPr>
          <a:xfrm>
            <a:off x="6091238" y="0"/>
            <a:ext cx="6100762" cy="6858000"/>
          </a:xfrm>
        </p:spPr>
        <p:txBody>
          <a:bodyPr/>
          <a:lstStyle/>
          <a:p>
            <a:r>
              <a:rPr lang="en-US"/>
              <a:t>Click icon to add picture</a:t>
            </a:r>
          </a:p>
        </p:txBody>
      </p:sp>
    </p:spTree>
    <p:extLst>
      <p:ext uri="{BB962C8B-B14F-4D97-AF65-F5344CB8AC3E}">
        <p14:creationId xmlns:p14="http://schemas.microsoft.com/office/powerpoint/2010/main" val="2157777101"/>
      </p:ext>
    </p:extLst>
  </p:cSld>
  <p:clrMapOvr>
    <a:masterClrMapping/>
  </p:clrMapOvr>
  <p:hf hdr="0" ftr="0" dt="0"/>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White_Half_text_half_image">
    <p:spTree>
      <p:nvGrpSpPr>
        <p:cNvPr id="1" name=""/>
        <p:cNvGrpSpPr/>
        <p:nvPr/>
      </p:nvGrpSpPr>
      <p:grpSpPr>
        <a:xfrm>
          <a:off x="0" y="0"/>
          <a:ext cx="0" cy="0"/>
          <a:chOff x="0" y="0"/>
          <a:chExt cx="0" cy="0"/>
        </a:xfrm>
      </p:grpSpPr>
      <p:sp>
        <p:nvSpPr>
          <p:cNvPr id="2" name="Title 1"/>
          <p:cNvSpPr>
            <a:spLocks noGrp="1"/>
          </p:cNvSpPr>
          <p:nvPr>
            <p:ph type="title"/>
          </p:nvPr>
        </p:nvSpPr>
        <p:spPr>
          <a:xfrm>
            <a:off x="372036" y="1727203"/>
            <a:ext cx="5537698" cy="778933"/>
          </a:xfrm>
        </p:spPr>
        <p:txBody>
          <a:bodyPr>
            <a:noAutofit/>
          </a:bodyPr>
          <a:lstStyle>
            <a:lvl1pPr>
              <a:defRPr sz="2400"/>
            </a:lvl1pPr>
          </a:lstStyle>
          <a:p>
            <a:r>
              <a:rPr lang="en-US"/>
              <a:t>Click to edit Master title style</a:t>
            </a:r>
          </a:p>
        </p:txBody>
      </p:sp>
      <p:sp>
        <p:nvSpPr>
          <p:cNvPr id="4" name="Picture Placeholder 3"/>
          <p:cNvSpPr>
            <a:spLocks noGrp="1"/>
          </p:cNvSpPr>
          <p:nvPr>
            <p:ph type="pic" sz="quarter" idx="13" hasCustomPrompt="1"/>
          </p:nvPr>
        </p:nvSpPr>
        <p:spPr>
          <a:xfrm>
            <a:off x="6092952" y="0"/>
            <a:ext cx="6099048" cy="6858000"/>
          </a:xfrm>
        </p:spPr>
        <p:txBody>
          <a:bodyPr>
            <a:normAutofit/>
          </a:bodyPr>
          <a:lstStyle>
            <a:lvl1pPr marL="0" indent="0" algn="ctr">
              <a:buNone/>
              <a:defRPr sz="1600"/>
            </a:lvl1pPr>
          </a:lstStyle>
          <a:p>
            <a:r>
              <a:rPr lang="en-US"/>
              <a:t>Image Placeholder</a:t>
            </a:r>
          </a:p>
        </p:txBody>
      </p:sp>
      <p:sp>
        <p:nvSpPr>
          <p:cNvPr id="6" name="Text Placeholder 5"/>
          <p:cNvSpPr>
            <a:spLocks noGrp="1"/>
          </p:cNvSpPr>
          <p:nvPr>
            <p:ph type="body" sz="quarter" idx="14" hasCustomPrompt="1"/>
          </p:nvPr>
        </p:nvSpPr>
        <p:spPr>
          <a:xfrm>
            <a:off x="372035" y="2743200"/>
            <a:ext cx="5538227" cy="3613150"/>
          </a:xfrm>
        </p:spPr>
        <p:txBody>
          <a:bodyPr/>
          <a:lstStyle/>
          <a:p>
            <a:pPr lvl="0"/>
            <a:r>
              <a:rPr lang="en-US"/>
              <a:t>Click to edit text</a:t>
            </a:r>
          </a:p>
        </p:txBody>
      </p:sp>
      <p:sp>
        <p:nvSpPr>
          <p:cNvPr id="8" name="Slide Number Placeholder 5"/>
          <p:cNvSpPr txBox="1">
            <a:spLocks/>
          </p:cNvSpPr>
          <p:nvPr/>
        </p:nvSpPr>
        <p:spPr>
          <a:xfrm>
            <a:off x="372033" y="6356353"/>
            <a:ext cx="4901715"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accent5"/>
                </a:solidFill>
                <a:latin typeface="Microsoft Sans Serif" charset="0"/>
                <a:ea typeface="Microsoft Sans Serif" charset="0"/>
                <a:cs typeface="Microsoft Sans Serif"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800" dirty="0">
                <a:solidFill>
                  <a:srgbClr val="6D6D70"/>
                </a:solidFill>
                <a:latin typeface="Arial" charset="0"/>
                <a:ea typeface="Arial" charset="0"/>
                <a:cs typeface="Arial" charset="0"/>
              </a:rPr>
              <a:t>© 2018 </a:t>
            </a:r>
            <a:r>
              <a:rPr lang="en-US" sz="800" dirty="0" err="1">
                <a:solidFill>
                  <a:srgbClr val="6D6D70"/>
                </a:solidFill>
                <a:latin typeface="Arial" charset="0"/>
                <a:ea typeface="Arial" charset="0"/>
                <a:cs typeface="Arial" charset="0"/>
              </a:rPr>
              <a:t>Rightpoint</a:t>
            </a:r>
            <a:r>
              <a:rPr lang="en-US" sz="800" dirty="0">
                <a:solidFill>
                  <a:srgbClr val="6D6D70"/>
                </a:solidFill>
                <a:latin typeface="Arial" charset="0"/>
                <a:ea typeface="Arial" charset="0"/>
                <a:cs typeface="Arial" charset="0"/>
              </a:rPr>
              <a:t>. All rights reserved. Confidential.</a:t>
            </a:r>
          </a:p>
        </p:txBody>
      </p:sp>
    </p:spTree>
    <p:extLst>
      <p:ext uri="{BB962C8B-B14F-4D97-AF65-F5344CB8AC3E}">
        <p14:creationId xmlns:p14="http://schemas.microsoft.com/office/powerpoint/2010/main" val="2367175499"/>
      </p:ext>
    </p:extLst>
  </p:cSld>
  <p:clrMapOvr>
    <a:masterClrMapping/>
  </p:clrMapOvr>
  <p:hf hdr="0" ftr="0" dt="0"/>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2_Divider Black">
    <p:bg>
      <p:bgPr>
        <a:solidFill>
          <a:srgbClr val="1C1C1C"/>
        </a:solidFill>
        <a:effectLst/>
      </p:bgPr>
    </p:bg>
    <p:spTree>
      <p:nvGrpSpPr>
        <p:cNvPr id="1" name=""/>
        <p:cNvGrpSpPr/>
        <p:nvPr/>
      </p:nvGrpSpPr>
      <p:grpSpPr>
        <a:xfrm>
          <a:off x="0" y="0"/>
          <a:ext cx="0" cy="0"/>
          <a:chOff x="0" y="0"/>
          <a:chExt cx="0" cy="0"/>
        </a:xfrm>
      </p:grpSpPr>
      <p:grpSp>
        <p:nvGrpSpPr>
          <p:cNvPr id="4" name="Group 3"/>
          <p:cNvGrpSpPr/>
          <p:nvPr/>
        </p:nvGrpSpPr>
        <p:grpSpPr>
          <a:xfrm>
            <a:off x="-1585" y="0"/>
            <a:ext cx="8698843" cy="6858000"/>
            <a:chOff x="-1588" y="941388"/>
            <a:chExt cx="7186613" cy="5665787"/>
          </a:xfrm>
          <a:solidFill>
            <a:schemeClr val="tx1"/>
          </a:solidFill>
        </p:grpSpPr>
        <p:sp>
          <p:nvSpPr>
            <p:cNvPr id="36" name="Freeform 35"/>
            <p:cNvSpPr>
              <a:spLocks noChangeArrowheads="1"/>
            </p:cNvSpPr>
            <p:nvPr/>
          </p:nvSpPr>
          <p:spPr bwMode="auto">
            <a:xfrm>
              <a:off x="-1588" y="5940425"/>
              <a:ext cx="2492376" cy="666750"/>
            </a:xfrm>
            <a:custGeom>
              <a:avLst/>
              <a:gdLst>
                <a:gd name="T0" fmla="*/ 3462 w 6925"/>
                <a:gd name="T1" fmla="*/ 1849 h 1850"/>
                <a:gd name="T2" fmla="*/ 0 w 6925"/>
                <a:gd name="T3" fmla="*/ 1849 h 1850"/>
                <a:gd name="T4" fmla="*/ 0 w 6925"/>
                <a:gd name="T5" fmla="*/ 0 h 1850"/>
                <a:gd name="T6" fmla="*/ 6924 w 6925"/>
                <a:gd name="T7" fmla="*/ 0 h 1850"/>
                <a:gd name="T8" fmla="*/ 6924 w 6925"/>
                <a:gd name="T9" fmla="*/ 1849 h 1850"/>
                <a:gd name="T10" fmla="*/ 3462 w 6925"/>
                <a:gd name="T11" fmla="*/ 1849 h 1850"/>
              </a:gdLst>
              <a:ahLst/>
              <a:cxnLst>
                <a:cxn ang="0">
                  <a:pos x="T0" y="T1"/>
                </a:cxn>
                <a:cxn ang="0">
                  <a:pos x="T2" y="T3"/>
                </a:cxn>
                <a:cxn ang="0">
                  <a:pos x="T4" y="T5"/>
                </a:cxn>
                <a:cxn ang="0">
                  <a:pos x="T6" y="T7"/>
                </a:cxn>
                <a:cxn ang="0">
                  <a:pos x="T8" y="T9"/>
                </a:cxn>
                <a:cxn ang="0">
                  <a:pos x="T10" y="T11"/>
                </a:cxn>
              </a:cxnLst>
              <a:rect l="0" t="0" r="r" b="b"/>
              <a:pathLst>
                <a:path w="6925" h="1850">
                  <a:moveTo>
                    <a:pt x="3462" y="1849"/>
                  </a:moveTo>
                  <a:lnTo>
                    <a:pt x="0" y="1849"/>
                  </a:lnTo>
                  <a:lnTo>
                    <a:pt x="0" y="0"/>
                  </a:lnTo>
                  <a:lnTo>
                    <a:pt x="6924" y="0"/>
                  </a:lnTo>
                  <a:lnTo>
                    <a:pt x="6924" y="1849"/>
                  </a:lnTo>
                  <a:lnTo>
                    <a:pt x="3462" y="1849"/>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3600">
                <a:solidFill>
                  <a:srgbClr val="000000"/>
                </a:solidFill>
              </a:endParaRPr>
            </a:p>
          </p:txBody>
        </p:sp>
        <p:sp>
          <p:nvSpPr>
            <p:cNvPr id="37" name="Freeform 36"/>
            <p:cNvSpPr>
              <a:spLocks noChangeArrowheads="1"/>
            </p:cNvSpPr>
            <p:nvPr/>
          </p:nvSpPr>
          <p:spPr bwMode="auto">
            <a:xfrm>
              <a:off x="3981450" y="941388"/>
              <a:ext cx="3203575" cy="3908425"/>
            </a:xfrm>
            <a:custGeom>
              <a:avLst/>
              <a:gdLst>
                <a:gd name="T0" fmla="*/ 8858 w 8898"/>
                <a:gd name="T1" fmla="*/ 1740 h 10858"/>
                <a:gd name="T2" fmla="*/ 8788 w 8898"/>
                <a:gd name="T3" fmla="*/ 1364 h 10858"/>
                <a:gd name="T4" fmla="*/ 8687 w 8898"/>
                <a:gd name="T5" fmla="*/ 1001 h 10858"/>
                <a:gd name="T6" fmla="*/ 8547 w 8898"/>
                <a:gd name="T7" fmla="*/ 656 h 10858"/>
                <a:gd name="T8" fmla="*/ 8377 w 8898"/>
                <a:gd name="T9" fmla="*/ 326 h 10858"/>
                <a:gd name="T10" fmla="*/ 8171 w 8898"/>
                <a:gd name="T11" fmla="*/ 22 h 10858"/>
                <a:gd name="T12" fmla="*/ 0 w 8898"/>
                <a:gd name="T13" fmla="*/ 0 h 10858"/>
                <a:gd name="T14" fmla="*/ 2422 w 8898"/>
                <a:gd name="T15" fmla="*/ 10857 h 10858"/>
                <a:gd name="T16" fmla="*/ 4803 w 8898"/>
                <a:gd name="T17" fmla="*/ 6187 h 10858"/>
                <a:gd name="T18" fmla="*/ 5271 w 8898"/>
                <a:gd name="T19" fmla="*/ 6170 h 10858"/>
                <a:gd name="T20" fmla="*/ 5717 w 8898"/>
                <a:gd name="T21" fmla="*/ 6113 h 10858"/>
                <a:gd name="T22" fmla="*/ 6132 w 8898"/>
                <a:gd name="T23" fmla="*/ 6017 h 10858"/>
                <a:gd name="T24" fmla="*/ 6525 w 8898"/>
                <a:gd name="T25" fmla="*/ 5881 h 10858"/>
                <a:gd name="T26" fmla="*/ 6888 w 8898"/>
                <a:gd name="T27" fmla="*/ 5720 h 10858"/>
                <a:gd name="T28" fmla="*/ 7229 w 8898"/>
                <a:gd name="T29" fmla="*/ 5523 h 10858"/>
                <a:gd name="T30" fmla="*/ 7535 w 8898"/>
                <a:gd name="T31" fmla="*/ 5300 h 10858"/>
                <a:gd name="T32" fmla="*/ 7811 w 8898"/>
                <a:gd name="T33" fmla="*/ 5046 h 10858"/>
                <a:gd name="T34" fmla="*/ 8060 w 8898"/>
                <a:gd name="T35" fmla="*/ 4771 h 10858"/>
                <a:gd name="T36" fmla="*/ 8278 w 8898"/>
                <a:gd name="T37" fmla="*/ 4478 h 10858"/>
                <a:gd name="T38" fmla="*/ 8466 w 8898"/>
                <a:gd name="T39" fmla="*/ 4159 h 10858"/>
                <a:gd name="T40" fmla="*/ 8619 w 8898"/>
                <a:gd name="T41" fmla="*/ 3818 h 10858"/>
                <a:gd name="T42" fmla="*/ 8740 w 8898"/>
                <a:gd name="T43" fmla="*/ 3464 h 10858"/>
                <a:gd name="T44" fmla="*/ 8827 w 8898"/>
                <a:gd name="T45" fmla="*/ 3097 h 10858"/>
                <a:gd name="T46" fmla="*/ 8879 w 8898"/>
                <a:gd name="T47" fmla="*/ 2712 h 10858"/>
                <a:gd name="T48" fmla="*/ 8897 w 8898"/>
                <a:gd name="T49" fmla="*/ 2323 h 10858"/>
                <a:gd name="T50" fmla="*/ 8879 w 8898"/>
                <a:gd name="T51" fmla="*/ 1932 h 10858"/>
                <a:gd name="T52" fmla="*/ 6475 w 8898"/>
                <a:gd name="T53" fmla="*/ 2417 h 10858"/>
                <a:gd name="T54" fmla="*/ 6458 w 8898"/>
                <a:gd name="T55" fmla="*/ 2596 h 10858"/>
                <a:gd name="T56" fmla="*/ 6427 w 8898"/>
                <a:gd name="T57" fmla="*/ 2771 h 10858"/>
                <a:gd name="T58" fmla="*/ 6379 w 8898"/>
                <a:gd name="T59" fmla="*/ 2937 h 10858"/>
                <a:gd name="T60" fmla="*/ 6322 w 8898"/>
                <a:gd name="T61" fmla="*/ 3090 h 10858"/>
                <a:gd name="T62" fmla="*/ 6248 w 8898"/>
                <a:gd name="T63" fmla="*/ 3239 h 10858"/>
                <a:gd name="T64" fmla="*/ 6156 w 8898"/>
                <a:gd name="T65" fmla="*/ 3374 h 10858"/>
                <a:gd name="T66" fmla="*/ 6055 w 8898"/>
                <a:gd name="T67" fmla="*/ 3497 h 10858"/>
                <a:gd name="T68" fmla="*/ 5937 w 8898"/>
                <a:gd name="T69" fmla="*/ 3608 h 10858"/>
                <a:gd name="T70" fmla="*/ 5806 w 8898"/>
                <a:gd name="T71" fmla="*/ 3704 h 10858"/>
                <a:gd name="T72" fmla="*/ 5662 w 8898"/>
                <a:gd name="T73" fmla="*/ 3792 h 10858"/>
                <a:gd name="T74" fmla="*/ 5509 w 8898"/>
                <a:gd name="T75" fmla="*/ 3862 h 10858"/>
                <a:gd name="T76" fmla="*/ 5343 w 8898"/>
                <a:gd name="T77" fmla="*/ 3919 h 10858"/>
                <a:gd name="T78" fmla="*/ 5168 w 8898"/>
                <a:gd name="T79" fmla="*/ 3967 h 10858"/>
                <a:gd name="T80" fmla="*/ 4980 w 8898"/>
                <a:gd name="T81" fmla="*/ 3993 h 10858"/>
                <a:gd name="T82" fmla="*/ 4783 w 8898"/>
                <a:gd name="T83" fmla="*/ 4010 h 10858"/>
                <a:gd name="T84" fmla="*/ 2422 w 8898"/>
                <a:gd name="T85" fmla="*/ 4010 h 10858"/>
                <a:gd name="T86" fmla="*/ 4683 w 8898"/>
                <a:gd name="T87" fmla="*/ 616 h 10858"/>
                <a:gd name="T88" fmla="*/ 4884 w 8898"/>
                <a:gd name="T89" fmla="*/ 625 h 10858"/>
                <a:gd name="T90" fmla="*/ 5074 w 8898"/>
                <a:gd name="T91" fmla="*/ 647 h 10858"/>
                <a:gd name="T92" fmla="*/ 5258 w 8898"/>
                <a:gd name="T93" fmla="*/ 686 h 10858"/>
                <a:gd name="T94" fmla="*/ 5428 w 8898"/>
                <a:gd name="T95" fmla="*/ 739 h 10858"/>
                <a:gd name="T96" fmla="*/ 5586 w 8898"/>
                <a:gd name="T97" fmla="*/ 804 h 10858"/>
                <a:gd name="T98" fmla="*/ 5734 w 8898"/>
                <a:gd name="T99" fmla="*/ 887 h 10858"/>
                <a:gd name="T100" fmla="*/ 5874 w 8898"/>
                <a:gd name="T101" fmla="*/ 979 h 10858"/>
                <a:gd name="T102" fmla="*/ 5996 w 8898"/>
                <a:gd name="T103" fmla="*/ 1086 h 10858"/>
                <a:gd name="T104" fmla="*/ 6108 w 8898"/>
                <a:gd name="T105" fmla="*/ 1204 h 10858"/>
                <a:gd name="T106" fmla="*/ 6204 w 8898"/>
                <a:gd name="T107" fmla="*/ 1335 h 10858"/>
                <a:gd name="T108" fmla="*/ 6287 w 8898"/>
                <a:gd name="T109" fmla="*/ 1480 h 10858"/>
                <a:gd name="T110" fmla="*/ 6353 w 8898"/>
                <a:gd name="T111" fmla="*/ 1633 h 10858"/>
                <a:gd name="T112" fmla="*/ 6405 w 8898"/>
                <a:gd name="T113" fmla="*/ 1790 h 10858"/>
                <a:gd name="T114" fmla="*/ 6445 w 8898"/>
                <a:gd name="T115" fmla="*/ 1960 h 10858"/>
                <a:gd name="T116" fmla="*/ 6466 w 8898"/>
                <a:gd name="T117" fmla="*/ 2140 h 10858"/>
                <a:gd name="T118" fmla="*/ 6475 w 8898"/>
                <a:gd name="T119" fmla="*/ 2323 h 108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898" h="10858">
                  <a:moveTo>
                    <a:pt x="8879" y="1932"/>
                  </a:moveTo>
                  <a:lnTo>
                    <a:pt x="8858" y="1740"/>
                  </a:lnTo>
                  <a:lnTo>
                    <a:pt x="8827" y="1552"/>
                  </a:lnTo>
                  <a:lnTo>
                    <a:pt x="8788" y="1364"/>
                  </a:lnTo>
                  <a:lnTo>
                    <a:pt x="8740" y="1180"/>
                  </a:lnTo>
                  <a:lnTo>
                    <a:pt x="8687" y="1001"/>
                  </a:lnTo>
                  <a:lnTo>
                    <a:pt x="8619" y="826"/>
                  </a:lnTo>
                  <a:lnTo>
                    <a:pt x="8547" y="656"/>
                  </a:lnTo>
                  <a:lnTo>
                    <a:pt x="8466" y="485"/>
                  </a:lnTo>
                  <a:lnTo>
                    <a:pt x="8377" y="326"/>
                  </a:lnTo>
                  <a:lnTo>
                    <a:pt x="8278" y="175"/>
                  </a:lnTo>
                  <a:lnTo>
                    <a:pt x="8171" y="22"/>
                  </a:lnTo>
                  <a:lnTo>
                    <a:pt x="8154" y="0"/>
                  </a:lnTo>
                  <a:lnTo>
                    <a:pt x="0" y="0"/>
                  </a:lnTo>
                  <a:lnTo>
                    <a:pt x="0" y="10857"/>
                  </a:lnTo>
                  <a:lnTo>
                    <a:pt x="2422" y="10857"/>
                  </a:lnTo>
                  <a:lnTo>
                    <a:pt x="2422" y="6187"/>
                  </a:lnTo>
                  <a:lnTo>
                    <a:pt x="4803" y="6187"/>
                  </a:lnTo>
                  <a:lnTo>
                    <a:pt x="5043" y="6183"/>
                  </a:lnTo>
                  <a:lnTo>
                    <a:pt x="5271" y="6170"/>
                  </a:lnTo>
                  <a:lnTo>
                    <a:pt x="5498" y="6144"/>
                  </a:lnTo>
                  <a:lnTo>
                    <a:pt x="5717" y="6113"/>
                  </a:lnTo>
                  <a:lnTo>
                    <a:pt x="5926" y="6069"/>
                  </a:lnTo>
                  <a:lnTo>
                    <a:pt x="6132" y="6017"/>
                  </a:lnTo>
                  <a:lnTo>
                    <a:pt x="6333" y="5953"/>
                  </a:lnTo>
                  <a:lnTo>
                    <a:pt x="6525" y="5881"/>
                  </a:lnTo>
                  <a:lnTo>
                    <a:pt x="6709" y="5805"/>
                  </a:lnTo>
                  <a:lnTo>
                    <a:pt x="6888" y="5720"/>
                  </a:lnTo>
                  <a:lnTo>
                    <a:pt x="7063" y="5626"/>
                  </a:lnTo>
                  <a:lnTo>
                    <a:pt x="7229" y="5523"/>
                  </a:lnTo>
                  <a:lnTo>
                    <a:pt x="7384" y="5411"/>
                  </a:lnTo>
                  <a:lnTo>
                    <a:pt x="7535" y="5300"/>
                  </a:lnTo>
                  <a:lnTo>
                    <a:pt x="7677" y="5175"/>
                  </a:lnTo>
                  <a:lnTo>
                    <a:pt x="7811" y="5046"/>
                  </a:lnTo>
                  <a:lnTo>
                    <a:pt x="7940" y="4913"/>
                  </a:lnTo>
                  <a:lnTo>
                    <a:pt x="8060" y="4771"/>
                  </a:lnTo>
                  <a:lnTo>
                    <a:pt x="8171" y="4629"/>
                  </a:lnTo>
                  <a:lnTo>
                    <a:pt x="8278" y="4478"/>
                  </a:lnTo>
                  <a:lnTo>
                    <a:pt x="8377" y="4319"/>
                  </a:lnTo>
                  <a:lnTo>
                    <a:pt x="8466" y="4159"/>
                  </a:lnTo>
                  <a:lnTo>
                    <a:pt x="8547" y="3993"/>
                  </a:lnTo>
                  <a:lnTo>
                    <a:pt x="8619" y="3818"/>
                  </a:lnTo>
                  <a:lnTo>
                    <a:pt x="8687" y="3643"/>
                  </a:lnTo>
                  <a:lnTo>
                    <a:pt x="8740" y="3464"/>
                  </a:lnTo>
                  <a:lnTo>
                    <a:pt x="8788" y="3280"/>
                  </a:lnTo>
                  <a:lnTo>
                    <a:pt x="8827" y="3097"/>
                  </a:lnTo>
                  <a:lnTo>
                    <a:pt x="8858" y="2905"/>
                  </a:lnTo>
                  <a:lnTo>
                    <a:pt x="8879" y="2712"/>
                  </a:lnTo>
                  <a:lnTo>
                    <a:pt x="8893" y="2520"/>
                  </a:lnTo>
                  <a:lnTo>
                    <a:pt x="8897" y="2323"/>
                  </a:lnTo>
                  <a:lnTo>
                    <a:pt x="8893" y="2126"/>
                  </a:lnTo>
                  <a:lnTo>
                    <a:pt x="8879" y="1932"/>
                  </a:lnTo>
                  <a:close/>
                  <a:moveTo>
                    <a:pt x="6475" y="2323"/>
                  </a:moveTo>
                  <a:lnTo>
                    <a:pt x="6475" y="2417"/>
                  </a:lnTo>
                  <a:lnTo>
                    <a:pt x="6466" y="2507"/>
                  </a:lnTo>
                  <a:lnTo>
                    <a:pt x="6458" y="2596"/>
                  </a:lnTo>
                  <a:lnTo>
                    <a:pt x="6445" y="2686"/>
                  </a:lnTo>
                  <a:lnTo>
                    <a:pt x="6427" y="2771"/>
                  </a:lnTo>
                  <a:lnTo>
                    <a:pt x="6405" y="2856"/>
                  </a:lnTo>
                  <a:lnTo>
                    <a:pt x="6379" y="2937"/>
                  </a:lnTo>
                  <a:lnTo>
                    <a:pt x="6353" y="3014"/>
                  </a:lnTo>
                  <a:lnTo>
                    <a:pt x="6322" y="3090"/>
                  </a:lnTo>
                  <a:lnTo>
                    <a:pt x="6287" y="3167"/>
                  </a:lnTo>
                  <a:lnTo>
                    <a:pt x="6248" y="3239"/>
                  </a:lnTo>
                  <a:lnTo>
                    <a:pt x="6204" y="3307"/>
                  </a:lnTo>
                  <a:lnTo>
                    <a:pt x="6156" y="3374"/>
                  </a:lnTo>
                  <a:lnTo>
                    <a:pt x="6108" y="3438"/>
                  </a:lnTo>
                  <a:lnTo>
                    <a:pt x="6055" y="3497"/>
                  </a:lnTo>
                  <a:lnTo>
                    <a:pt x="5996" y="3556"/>
                  </a:lnTo>
                  <a:lnTo>
                    <a:pt x="5937" y="3608"/>
                  </a:lnTo>
                  <a:lnTo>
                    <a:pt x="5874" y="3661"/>
                  </a:lnTo>
                  <a:lnTo>
                    <a:pt x="5806" y="3704"/>
                  </a:lnTo>
                  <a:lnTo>
                    <a:pt x="5734" y="3748"/>
                  </a:lnTo>
                  <a:lnTo>
                    <a:pt x="5662" y="3792"/>
                  </a:lnTo>
                  <a:lnTo>
                    <a:pt x="5586" y="3827"/>
                  </a:lnTo>
                  <a:lnTo>
                    <a:pt x="5509" y="3862"/>
                  </a:lnTo>
                  <a:lnTo>
                    <a:pt x="5428" y="3892"/>
                  </a:lnTo>
                  <a:lnTo>
                    <a:pt x="5343" y="3919"/>
                  </a:lnTo>
                  <a:lnTo>
                    <a:pt x="5258" y="3945"/>
                  </a:lnTo>
                  <a:lnTo>
                    <a:pt x="5168" y="3967"/>
                  </a:lnTo>
                  <a:lnTo>
                    <a:pt x="5074" y="3980"/>
                  </a:lnTo>
                  <a:lnTo>
                    <a:pt x="4980" y="3993"/>
                  </a:lnTo>
                  <a:lnTo>
                    <a:pt x="4882" y="4006"/>
                  </a:lnTo>
                  <a:lnTo>
                    <a:pt x="4783" y="4010"/>
                  </a:lnTo>
                  <a:lnTo>
                    <a:pt x="4681" y="4010"/>
                  </a:lnTo>
                  <a:lnTo>
                    <a:pt x="2422" y="4010"/>
                  </a:lnTo>
                  <a:lnTo>
                    <a:pt x="2422" y="616"/>
                  </a:lnTo>
                  <a:lnTo>
                    <a:pt x="4683" y="616"/>
                  </a:lnTo>
                  <a:lnTo>
                    <a:pt x="4786" y="621"/>
                  </a:lnTo>
                  <a:lnTo>
                    <a:pt x="4884" y="625"/>
                  </a:lnTo>
                  <a:lnTo>
                    <a:pt x="4980" y="634"/>
                  </a:lnTo>
                  <a:lnTo>
                    <a:pt x="5074" y="647"/>
                  </a:lnTo>
                  <a:lnTo>
                    <a:pt x="5168" y="664"/>
                  </a:lnTo>
                  <a:lnTo>
                    <a:pt x="5258" y="686"/>
                  </a:lnTo>
                  <a:lnTo>
                    <a:pt x="5343" y="712"/>
                  </a:lnTo>
                  <a:lnTo>
                    <a:pt x="5428" y="739"/>
                  </a:lnTo>
                  <a:lnTo>
                    <a:pt x="5509" y="769"/>
                  </a:lnTo>
                  <a:lnTo>
                    <a:pt x="5586" y="804"/>
                  </a:lnTo>
                  <a:lnTo>
                    <a:pt x="5662" y="844"/>
                  </a:lnTo>
                  <a:lnTo>
                    <a:pt x="5734" y="887"/>
                  </a:lnTo>
                  <a:lnTo>
                    <a:pt x="5806" y="931"/>
                  </a:lnTo>
                  <a:lnTo>
                    <a:pt x="5874" y="979"/>
                  </a:lnTo>
                  <a:lnTo>
                    <a:pt x="5937" y="1027"/>
                  </a:lnTo>
                  <a:lnTo>
                    <a:pt x="5996" y="1086"/>
                  </a:lnTo>
                  <a:lnTo>
                    <a:pt x="6055" y="1145"/>
                  </a:lnTo>
                  <a:lnTo>
                    <a:pt x="6108" y="1204"/>
                  </a:lnTo>
                  <a:lnTo>
                    <a:pt x="6156" y="1268"/>
                  </a:lnTo>
                  <a:lnTo>
                    <a:pt x="6204" y="1335"/>
                  </a:lnTo>
                  <a:lnTo>
                    <a:pt x="6248" y="1407"/>
                  </a:lnTo>
                  <a:lnTo>
                    <a:pt x="6287" y="1480"/>
                  </a:lnTo>
                  <a:lnTo>
                    <a:pt x="6322" y="1552"/>
                  </a:lnTo>
                  <a:lnTo>
                    <a:pt x="6353" y="1633"/>
                  </a:lnTo>
                  <a:lnTo>
                    <a:pt x="6379" y="1709"/>
                  </a:lnTo>
                  <a:lnTo>
                    <a:pt x="6405" y="1790"/>
                  </a:lnTo>
                  <a:lnTo>
                    <a:pt x="6427" y="1875"/>
                  </a:lnTo>
                  <a:lnTo>
                    <a:pt x="6445" y="1960"/>
                  </a:lnTo>
                  <a:lnTo>
                    <a:pt x="6458" y="2050"/>
                  </a:lnTo>
                  <a:lnTo>
                    <a:pt x="6466" y="2140"/>
                  </a:lnTo>
                  <a:lnTo>
                    <a:pt x="6475" y="2234"/>
                  </a:lnTo>
                  <a:lnTo>
                    <a:pt x="6475" y="2323"/>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3600">
                <a:solidFill>
                  <a:srgbClr val="000000"/>
                </a:solidFill>
              </a:endParaRPr>
            </a:p>
          </p:txBody>
        </p:sp>
        <p:sp>
          <p:nvSpPr>
            <p:cNvPr id="38" name="Freeform 37"/>
            <p:cNvSpPr>
              <a:spLocks noChangeArrowheads="1"/>
            </p:cNvSpPr>
            <p:nvPr/>
          </p:nvSpPr>
          <p:spPr bwMode="auto">
            <a:xfrm>
              <a:off x="-1588" y="941388"/>
              <a:ext cx="3186113" cy="3908425"/>
            </a:xfrm>
            <a:custGeom>
              <a:avLst/>
              <a:gdLst>
                <a:gd name="T0" fmla="*/ 6190 w 8851"/>
                <a:gd name="T1" fmla="*/ 5470 h 10858"/>
                <a:gd name="T2" fmla="*/ 6413 w 8851"/>
                <a:gd name="T3" fmla="*/ 5374 h 10858"/>
                <a:gd name="T4" fmla="*/ 6627 w 8851"/>
                <a:gd name="T5" fmla="*/ 5263 h 10858"/>
                <a:gd name="T6" fmla="*/ 6837 w 8851"/>
                <a:gd name="T7" fmla="*/ 5132 h 10858"/>
                <a:gd name="T8" fmla="*/ 7038 w 8851"/>
                <a:gd name="T9" fmla="*/ 4992 h 10858"/>
                <a:gd name="T10" fmla="*/ 7230 w 8851"/>
                <a:gd name="T11" fmla="*/ 4830 h 10858"/>
                <a:gd name="T12" fmla="*/ 7414 w 8851"/>
                <a:gd name="T13" fmla="*/ 4660 h 10858"/>
                <a:gd name="T14" fmla="*/ 7584 w 8851"/>
                <a:gd name="T15" fmla="*/ 4467 h 10858"/>
                <a:gd name="T16" fmla="*/ 7742 w 8851"/>
                <a:gd name="T17" fmla="*/ 4266 h 10858"/>
                <a:gd name="T18" fmla="*/ 7882 w 8851"/>
                <a:gd name="T19" fmla="*/ 4048 h 10858"/>
                <a:gd name="T20" fmla="*/ 8008 w 8851"/>
                <a:gd name="T21" fmla="*/ 3812 h 10858"/>
                <a:gd name="T22" fmla="*/ 8120 w 8851"/>
                <a:gd name="T23" fmla="*/ 3562 h 10858"/>
                <a:gd name="T24" fmla="*/ 8203 w 8851"/>
                <a:gd name="T25" fmla="*/ 3300 h 10858"/>
                <a:gd name="T26" fmla="*/ 8273 w 8851"/>
                <a:gd name="T27" fmla="*/ 3020 h 10858"/>
                <a:gd name="T28" fmla="*/ 8317 w 8851"/>
                <a:gd name="T29" fmla="*/ 2728 h 10858"/>
                <a:gd name="T30" fmla="*/ 8343 w 8851"/>
                <a:gd name="T31" fmla="*/ 2417 h 10858"/>
                <a:gd name="T32" fmla="*/ 8338 w 8851"/>
                <a:gd name="T33" fmla="*/ 2065 h 10858"/>
                <a:gd name="T34" fmla="*/ 8308 w 8851"/>
                <a:gd name="T35" fmla="*/ 1685 h 10858"/>
                <a:gd name="T36" fmla="*/ 8238 w 8851"/>
                <a:gd name="T37" fmla="*/ 1313 h 10858"/>
                <a:gd name="T38" fmla="*/ 8135 w 8851"/>
                <a:gd name="T39" fmla="*/ 959 h 10858"/>
                <a:gd name="T40" fmla="*/ 8000 w 8851"/>
                <a:gd name="T41" fmla="*/ 618 h 10858"/>
                <a:gd name="T42" fmla="*/ 7834 w 8851"/>
                <a:gd name="T43" fmla="*/ 293 h 10858"/>
                <a:gd name="T44" fmla="*/ 7637 w 8851"/>
                <a:gd name="T45" fmla="*/ 0 h 10858"/>
                <a:gd name="T46" fmla="*/ 0 w 8851"/>
                <a:gd name="T47" fmla="*/ 10857 h 10858"/>
                <a:gd name="T48" fmla="*/ 1882 w 8851"/>
                <a:gd name="T49" fmla="*/ 5910 h 10858"/>
                <a:gd name="T50" fmla="*/ 6043 w 8851"/>
                <a:gd name="T51" fmla="*/ 10855 h 10858"/>
                <a:gd name="T52" fmla="*/ 6078 w 8851"/>
                <a:gd name="T53" fmla="*/ 5510 h 10858"/>
                <a:gd name="T54" fmla="*/ 5914 w 8851"/>
                <a:gd name="T55" fmla="*/ 2432 h 10858"/>
                <a:gd name="T56" fmla="*/ 5893 w 8851"/>
                <a:gd name="T57" fmla="*/ 2603 h 10858"/>
                <a:gd name="T58" fmla="*/ 5853 w 8851"/>
                <a:gd name="T59" fmla="*/ 2765 h 10858"/>
                <a:gd name="T60" fmla="*/ 5801 w 8851"/>
                <a:gd name="T61" fmla="*/ 2918 h 10858"/>
                <a:gd name="T62" fmla="*/ 5731 w 8851"/>
                <a:gd name="T63" fmla="*/ 3062 h 10858"/>
                <a:gd name="T64" fmla="*/ 5652 w 8851"/>
                <a:gd name="T65" fmla="*/ 3202 h 10858"/>
                <a:gd name="T66" fmla="*/ 5556 w 8851"/>
                <a:gd name="T67" fmla="*/ 3329 h 10858"/>
                <a:gd name="T68" fmla="*/ 5451 w 8851"/>
                <a:gd name="T69" fmla="*/ 3440 h 10858"/>
                <a:gd name="T70" fmla="*/ 5329 w 8851"/>
                <a:gd name="T71" fmla="*/ 3541 h 10858"/>
                <a:gd name="T72" fmla="*/ 5193 w 8851"/>
                <a:gd name="T73" fmla="*/ 3632 h 10858"/>
                <a:gd name="T74" fmla="*/ 5045 w 8851"/>
                <a:gd name="T75" fmla="*/ 3707 h 10858"/>
                <a:gd name="T76" fmla="*/ 4892 w 8851"/>
                <a:gd name="T77" fmla="*/ 3772 h 10858"/>
                <a:gd name="T78" fmla="*/ 4721 w 8851"/>
                <a:gd name="T79" fmla="*/ 3825 h 10858"/>
                <a:gd name="T80" fmla="*/ 4546 w 8851"/>
                <a:gd name="T81" fmla="*/ 3860 h 10858"/>
                <a:gd name="T82" fmla="*/ 4358 w 8851"/>
                <a:gd name="T83" fmla="*/ 3882 h 10858"/>
                <a:gd name="T84" fmla="*/ 4166 w 8851"/>
                <a:gd name="T85" fmla="*/ 3890 h 10858"/>
                <a:gd name="T86" fmla="*/ 1882 w 8851"/>
                <a:gd name="T87" fmla="*/ 616 h 10858"/>
                <a:gd name="T88" fmla="*/ 4264 w 8851"/>
                <a:gd name="T89" fmla="*/ 621 h 10858"/>
                <a:gd name="T90" fmla="*/ 4452 w 8851"/>
                <a:gd name="T91" fmla="*/ 634 h 10858"/>
                <a:gd name="T92" fmla="*/ 4636 w 8851"/>
                <a:gd name="T93" fmla="*/ 664 h 10858"/>
                <a:gd name="T94" fmla="*/ 4806 w 8851"/>
                <a:gd name="T95" fmla="*/ 708 h 10858"/>
                <a:gd name="T96" fmla="*/ 4968 w 8851"/>
                <a:gd name="T97" fmla="*/ 765 h 10858"/>
                <a:gd name="T98" fmla="*/ 5121 w 8851"/>
                <a:gd name="T99" fmla="*/ 839 h 10858"/>
                <a:gd name="T100" fmla="*/ 5261 w 8851"/>
                <a:gd name="T101" fmla="*/ 922 h 10858"/>
                <a:gd name="T102" fmla="*/ 5392 w 8851"/>
                <a:gd name="T103" fmla="*/ 1014 h 10858"/>
                <a:gd name="T104" fmla="*/ 5504 w 8851"/>
                <a:gd name="T105" fmla="*/ 1125 h 10858"/>
                <a:gd name="T106" fmla="*/ 5604 w 8851"/>
                <a:gd name="T107" fmla="*/ 1244 h 10858"/>
                <a:gd name="T108" fmla="*/ 5692 w 8851"/>
                <a:gd name="T109" fmla="*/ 1379 h 10858"/>
                <a:gd name="T110" fmla="*/ 5766 w 8851"/>
                <a:gd name="T111" fmla="*/ 1519 h 10858"/>
                <a:gd name="T112" fmla="*/ 5827 w 8851"/>
                <a:gd name="T113" fmla="*/ 1668 h 10858"/>
                <a:gd name="T114" fmla="*/ 5875 w 8851"/>
                <a:gd name="T115" fmla="*/ 1825 h 10858"/>
                <a:gd name="T116" fmla="*/ 5906 w 8851"/>
                <a:gd name="T117" fmla="*/ 1995 h 10858"/>
                <a:gd name="T118" fmla="*/ 5919 w 8851"/>
                <a:gd name="T119" fmla="*/ 2166 h 10858"/>
                <a:gd name="T120" fmla="*/ 5919 w 8851"/>
                <a:gd name="T121" fmla="*/ 2343 h 108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8851" h="10858">
                  <a:moveTo>
                    <a:pt x="6078" y="5510"/>
                  </a:moveTo>
                  <a:lnTo>
                    <a:pt x="6190" y="5470"/>
                  </a:lnTo>
                  <a:lnTo>
                    <a:pt x="6301" y="5422"/>
                  </a:lnTo>
                  <a:lnTo>
                    <a:pt x="6413" y="5374"/>
                  </a:lnTo>
                  <a:lnTo>
                    <a:pt x="6520" y="5322"/>
                  </a:lnTo>
                  <a:lnTo>
                    <a:pt x="6627" y="5263"/>
                  </a:lnTo>
                  <a:lnTo>
                    <a:pt x="6734" y="5199"/>
                  </a:lnTo>
                  <a:lnTo>
                    <a:pt x="6837" y="5132"/>
                  </a:lnTo>
                  <a:lnTo>
                    <a:pt x="6940" y="5064"/>
                  </a:lnTo>
                  <a:lnTo>
                    <a:pt x="7038" y="4992"/>
                  </a:lnTo>
                  <a:lnTo>
                    <a:pt x="7136" y="4911"/>
                  </a:lnTo>
                  <a:lnTo>
                    <a:pt x="7230" y="4830"/>
                  </a:lnTo>
                  <a:lnTo>
                    <a:pt x="7324" y="4745"/>
                  </a:lnTo>
                  <a:lnTo>
                    <a:pt x="7414" y="4660"/>
                  </a:lnTo>
                  <a:lnTo>
                    <a:pt x="7499" y="4566"/>
                  </a:lnTo>
                  <a:lnTo>
                    <a:pt x="7584" y="4467"/>
                  </a:lnTo>
                  <a:lnTo>
                    <a:pt x="7665" y="4369"/>
                  </a:lnTo>
                  <a:lnTo>
                    <a:pt x="7742" y="4266"/>
                  </a:lnTo>
                  <a:lnTo>
                    <a:pt x="7814" y="4159"/>
                  </a:lnTo>
                  <a:lnTo>
                    <a:pt x="7882" y="4048"/>
                  </a:lnTo>
                  <a:lnTo>
                    <a:pt x="7949" y="3932"/>
                  </a:lnTo>
                  <a:lnTo>
                    <a:pt x="8008" y="3812"/>
                  </a:lnTo>
                  <a:lnTo>
                    <a:pt x="8067" y="3691"/>
                  </a:lnTo>
                  <a:lnTo>
                    <a:pt x="8120" y="3562"/>
                  </a:lnTo>
                  <a:lnTo>
                    <a:pt x="8164" y="3433"/>
                  </a:lnTo>
                  <a:lnTo>
                    <a:pt x="8203" y="3300"/>
                  </a:lnTo>
                  <a:lnTo>
                    <a:pt x="8242" y="3162"/>
                  </a:lnTo>
                  <a:lnTo>
                    <a:pt x="8273" y="3020"/>
                  </a:lnTo>
                  <a:lnTo>
                    <a:pt x="8299" y="2878"/>
                  </a:lnTo>
                  <a:lnTo>
                    <a:pt x="8317" y="2728"/>
                  </a:lnTo>
                  <a:lnTo>
                    <a:pt x="8334" y="2577"/>
                  </a:lnTo>
                  <a:lnTo>
                    <a:pt x="8343" y="2417"/>
                  </a:lnTo>
                  <a:lnTo>
                    <a:pt x="8343" y="2258"/>
                  </a:lnTo>
                  <a:lnTo>
                    <a:pt x="8338" y="2065"/>
                  </a:lnTo>
                  <a:lnTo>
                    <a:pt x="8330" y="1873"/>
                  </a:lnTo>
                  <a:lnTo>
                    <a:pt x="8308" y="1685"/>
                  </a:lnTo>
                  <a:lnTo>
                    <a:pt x="8277" y="1497"/>
                  </a:lnTo>
                  <a:lnTo>
                    <a:pt x="8238" y="1313"/>
                  </a:lnTo>
                  <a:lnTo>
                    <a:pt x="8194" y="1134"/>
                  </a:lnTo>
                  <a:lnTo>
                    <a:pt x="8135" y="959"/>
                  </a:lnTo>
                  <a:lnTo>
                    <a:pt x="8072" y="785"/>
                  </a:lnTo>
                  <a:lnTo>
                    <a:pt x="8000" y="618"/>
                  </a:lnTo>
                  <a:lnTo>
                    <a:pt x="7919" y="452"/>
                  </a:lnTo>
                  <a:lnTo>
                    <a:pt x="7834" y="293"/>
                  </a:lnTo>
                  <a:lnTo>
                    <a:pt x="7735" y="142"/>
                  </a:lnTo>
                  <a:lnTo>
                    <a:pt x="7637" y="0"/>
                  </a:lnTo>
                  <a:lnTo>
                    <a:pt x="0" y="0"/>
                  </a:lnTo>
                  <a:lnTo>
                    <a:pt x="0" y="10857"/>
                  </a:lnTo>
                  <a:lnTo>
                    <a:pt x="1882" y="10857"/>
                  </a:lnTo>
                  <a:lnTo>
                    <a:pt x="1882" y="5910"/>
                  </a:lnTo>
                  <a:lnTo>
                    <a:pt x="3626" y="5910"/>
                  </a:lnTo>
                  <a:lnTo>
                    <a:pt x="6043" y="10855"/>
                  </a:lnTo>
                  <a:lnTo>
                    <a:pt x="8850" y="10855"/>
                  </a:lnTo>
                  <a:lnTo>
                    <a:pt x="6078" y="5510"/>
                  </a:lnTo>
                  <a:close/>
                  <a:moveTo>
                    <a:pt x="5919" y="2343"/>
                  </a:moveTo>
                  <a:lnTo>
                    <a:pt x="5914" y="2432"/>
                  </a:lnTo>
                  <a:lnTo>
                    <a:pt x="5906" y="2518"/>
                  </a:lnTo>
                  <a:lnTo>
                    <a:pt x="5893" y="2603"/>
                  </a:lnTo>
                  <a:lnTo>
                    <a:pt x="5875" y="2684"/>
                  </a:lnTo>
                  <a:lnTo>
                    <a:pt x="5853" y="2765"/>
                  </a:lnTo>
                  <a:lnTo>
                    <a:pt x="5827" y="2841"/>
                  </a:lnTo>
                  <a:lnTo>
                    <a:pt x="5801" y="2918"/>
                  </a:lnTo>
                  <a:lnTo>
                    <a:pt x="5766" y="2994"/>
                  </a:lnTo>
                  <a:lnTo>
                    <a:pt x="5731" y="3062"/>
                  </a:lnTo>
                  <a:lnTo>
                    <a:pt x="5692" y="3134"/>
                  </a:lnTo>
                  <a:lnTo>
                    <a:pt x="5652" y="3202"/>
                  </a:lnTo>
                  <a:lnTo>
                    <a:pt x="5604" y="3265"/>
                  </a:lnTo>
                  <a:lnTo>
                    <a:pt x="5556" y="3329"/>
                  </a:lnTo>
                  <a:lnTo>
                    <a:pt x="5504" y="3388"/>
                  </a:lnTo>
                  <a:lnTo>
                    <a:pt x="5451" y="3440"/>
                  </a:lnTo>
                  <a:lnTo>
                    <a:pt x="5392" y="3492"/>
                  </a:lnTo>
                  <a:lnTo>
                    <a:pt x="5329" y="3541"/>
                  </a:lnTo>
                  <a:lnTo>
                    <a:pt x="5261" y="3589"/>
                  </a:lnTo>
                  <a:lnTo>
                    <a:pt x="5193" y="3632"/>
                  </a:lnTo>
                  <a:lnTo>
                    <a:pt x="5121" y="3672"/>
                  </a:lnTo>
                  <a:lnTo>
                    <a:pt x="5045" y="3707"/>
                  </a:lnTo>
                  <a:lnTo>
                    <a:pt x="4968" y="3742"/>
                  </a:lnTo>
                  <a:lnTo>
                    <a:pt x="4892" y="3772"/>
                  </a:lnTo>
                  <a:lnTo>
                    <a:pt x="4806" y="3798"/>
                  </a:lnTo>
                  <a:lnTo>
                    <a:pt x="4721" y="3825"/>
                  </a:lnTo>
                  <a:lnTo>
                    <a:pt x="4636" y="3842"/>
                  </a:lnTo>
                  <a:lnTo>
                    <a:pt x="4546" y="3860"/>
                  </a:lnTo>
                  <a:lnTo>
                    <a:pt x="4452" y="3873"/>
                  </a:lnTo>
                  <a:lnTo>
                    <a:pt x="4358" y="3882"/>
                  </a:lnTo>
                  <a:lnTo>
                    <a:pt x="4264" y="3890"/>
                  </a:lnTo>
                  <a:lnTo>
                    <a:pt x="4166" y="3890"/>
                  </a:lnTo>
                  <a:lnTo>
                    <a:pt x="1882" y="3890"/>
                  </a:lnTo>
                  <a:lnTo>
                    <a:pt x="1882" y="616"/>
                  </a:lnTo>
                  <a:lnTo>
                    <a:pt x="4166" y="616"/>
                  </a:lnTo>
                  <a:lnTo>
                    <a:pt x="4264" y="621"/>
                  </a:lnTo>
                  <a:lnTo>
                    <a:pt x="4358" y="625"/>
                  </a:lnTo>
                  <a:lnTo>
                    <a:pt x="4452" y="634"/>
                  </a:lnTo>
                  <a:lnTo>
                    <a:pt x="4546" y="647"/>
                  </a:lnTo>
                  <a:lnTo>
                    <a:pt x="4636" y="664"/>
                  </a:lnTo>
                  <a:lnTo>
                    <a:pt x="4721" y="686"/>
                  </a:lnTo>
                  <a:lnTo>
                    <a:pt x="4806" y="708"/>
                  </a:lnTo>
                  <a:lnTo>
                    <a:pt x="4892" y="734"/>
                  </a:lnTo>
                  <a:lnTo>
                    <a:pt x="4968" y="765"/>
                  </a:lnTo>
                  <a:lnTo>
                    <a:pt x="5045" y="800"/>
                  </a:lnTo>
                  <a:lnTo>
                    <a:pt x="5121" y="839"/>
                  </a:lnTo>
                  <a:lnTo>
                    <a:pt x="5193" y="879"/>
                  </a:lnTo>
                  <a:lnTo>
                    <a:pt x="5261" y="922"/>
                  </a:lnTo>
                  <a:lnTo>
                    <a:pt x="5329" y="966"/>
                  </a:lnTo>
                  <a:lnTo>
                    <a:pt x="5392" y="1014"/>
                  </a:lnTo>
                  <a:lnTo>
                    <a:pt x="5451" y="1066"/>
                  </a:lnTo>
                  <a:lnTo>
                    <a:pt x="5504" y="1125"/>
                  </a:lnTo>
                  <a:lnTo>
                    <a:pt x="5556" y="1185"/>
                  </a:lnTo>
                  <a:lnTo>
                    <a:pt x="5604" y="1244"/>
                  </a:lnTo>
                  <a:lnTo>
                    <a:pt x="5652" y="1311"/>
                  </a:lnTo>
                  <a:lnTo>
                    <a:pt x="5692" y="1379"/>
                  </a:lnTo>
                  <a:lnTo>
                    <a:pt x="5731" y="1447"/>
                  </a:lnTo>
                  <a:lnTo>
                    <a:pt x="5766" y="1519"/>
                  </a:lnTo>
                  <a:lnTo>
                    <a:pt x="5801" y="1591"/>
                  </a:lnTo>
                  <a:lnTo>
                    <a:pt x="5827" y="1668"/>
                  </a:lnTo>
                  <a:lnTo>
                    <a:pt x="5853" y="1748"/>
                  </a:lnTo>
                  <a:lnTo>
                    <a:pt x="5875" y="1825"/>
                  </a:lnTo>
                  <a:lnTo>
                    <a:pt x="5893" y="1910"/>
                  </a:lnTo>
                  <a:lnTo>
                    <a:pt x="5906" y="1995"/>
                  </a:lnTo>
                  <a:lnTo>
                    <a:pt x="5914" y="2081"/>
                  </a:lnTo>
                  <a:lnTo>
                    <a:pt x="5919" y="2166"/>
                  </a:lnTo>
                  <a:lnTo>
                    <a:pt x="5923" y="2255"/>
                  </a:lnTo>
                  <a:lnTo>
                    <a:pt x="5919" y="2343"/>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3600">
                <a:solidFill>
                  <a:srgbClr val="000000"/>
                </a:solidFill>
              </a:endParaRPr>
            </a:p>
          </p:txBody>
        </p:sp>
      </p:grpSp>
      <p:sp>
        <p:nvSpPr>
          <p:cNvPr id="2" name="Title 1"/>
          <p:cNvSpPr>
            <a:spLocks noGrp="1"/>
          </p:cNvSpPr>
          <p:nvPr>
            <p:ph type="title"/>
          </p:nvPr>
        </p:nvSpPr>
        <p:spPr>
          <a:xfrm>
            <a:off x="423866" y="4874559"/>
            <a:ext cx="7375431" cy="1010512"/>
          </a:xfrm>
        </p:spPr>
        <p:txBody>
          <a:bodyPr lIns="0" anchor="ctr">
            <a:normAutofit/>
          </a:bodyPr>
          <a:lstStyle>
            <a:lvl1pPr>
              <a:defRPr sz="4800">
                <a:solidFill>
                  <a:schemeClr val="bg1"/>
                </a:solidFill>
              </a:defRPr>
            </a:lvl1pPr>
          </a:lstStyle>
          <a:p>
            <a:r>
              <a:rPr lang="en-US"/>
              <a:t>Click to edit Master title style</a:t>
            </a:r>
          </a:p>
        </p:txBody>
      </p:sp>
      <p:sp>
        <p:nvSpPr>
          <p:cNvPr id="35" name="Slide Number Placeholder 5"/>
          <p:cNvSpPr txBox="1">
            <a:spLocks/>
          </p:cNvSpPr>
          <p:nvPr/>
        </p:nvSpPr>
        <p:spPr>
          <a:xfrm>
            <a:off x="372035" y="6356353"/>
            <a:ext cx="41787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accent5"/>
                </a:solidFill>
                <a:latin typeface="Microsoft Sans Serif" charset="0"/>
                <a:ea typeface="Microsoft Sans Serif" charset="0"/>
                <a:cs typeface="Microsoft Sans Serif"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800" dirty="0">
                <a:solidFill>
                  <a:srgbClr val="DBDBDD">
                    <a:lumMod val="50000"/>
                  </a:srgbClr>
                </a:solidFill>
                <a:latin typeface="Arial" charset="0"/>
                <a:ea typeface="Arial" charset="0"/>
                <a:cs typeface="Arial" charset="0"/>
              </a:rPr>
              <a:t>© 2018 </a:t>
            </a:r>
            <a:r>
              <a:rPr lang="en-US" sz="800" dirty="0" err="1">
                <a:solidFill>
                  <a:srgbClr val="DBDBDD">
                    <a:lumMod val="50000"/>
                  </a:srgbClr>
                </a:solidFill>
                <a:latin typeface="Arial" charset="0"/>
                <a:ea typeface="Arial" charset="0"/>
                <a:cs typeface="Arial" charset="0"/>
              </a:rPr>
              <a:t>Rightpoint</a:t>
            </a:r>
            <a:r>
              <a:rPr lang="en-US" sz="800" dirty="0">
                <a:solidFill>
                  <a:srgbClr val="DBDBDD">
                    <a:lumMod val="50000"/>
                  </a:srgbClr>
                </a:solidFill>
                <a:latin typeface="Arial" charset="0"/>
                <a:ea typeface="Arial" charset="0"/>
                <a:cs typeface="Arial" charset="0"/>
              </a:rPr>
              <a:t>. All rights reserved. Confidential.</a:t>
            </a:r>
          </a:p>
        </p:txBody>
      </p:sp>
      <p:sp>
        <p:nvSpPr>
          <p:cNvPr id="5" name="Rectangle 4"/>
          <p:cNvSpPr/>
          <p:nvPr/>
        </p:nvSpPr>
        <p:spPr>
          <a:xfrm>
            <a:off x="8081682" y="0"/>
            <a:ext cx="4110318"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solidFill>
                <a:srgbClr val="FFFFFF"/>
              </a:solidFill>
              <a:latin typeface="Microsoft Sans Serif" charset="0"/>
              <a:ea typeface="Microsoft Sans Serif" charset="0"/>
              <a:cs typeface="Microsoft Sans Serif" charset="0"/>
            </a:endParaRPr>
          </a:p>
        </p:txBody>
      </p:sp>
      <p:sp>
        <p:nvSpPr>
          <p:cNvPr id="8" name="Text Placeholder 7"/>
          <p:cNvSpPr>
            <a:spLocks noGrp="1"/>
          </p:cNvSpPr>
          <p:nvPr>
            <p:ph type="body" sz="quarter" idx="10"/>
          </p:nvPr>
        </p:nvSpPr>
        <p:spPr>
          <a:xfrm>
            <a:off x="8254066" y="3065930"/>
            <a:ext cx="3765550" cy="3617258"/>
          </a:xfrm>
        </p:spPr>
        <p:txBody>
          <a:bodyPr anchor="t"/>
          <a:lstStyle>
            <a:lvl1pPr marL="0" indent="0">
              <a:buNone/>
              <a:defRPr>
                <a:solidFill>
                  <a:schemeClr val="tx2"/>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Edit Master text styles</a:t>
            </a:r>
          </a:p>
        </p:txBody>
      </p:sp>
      <p:grpSp>
        <p:nvGrpSpPr>
          <p:cNvPr id="22" name="Group 21">
            <a:extLst>
              <a:ext uri="{FF2B5EF4-FFF2-40B4-BE49-F238E27FC236}">
                <a16:creationId xmlns:a16="http://schemas.microsoft.com/office/drawing/2014/main" id="{BAD98DAA-7592-034F-A021-D023E6DBC9C9}"/>
              </a:ext>
            </a:extLst>
          </p:cNvPr>
          <p:cNvGrpSpPr/>
          <p:nvPr userDrawn="1"/>
        </p:nvGrpSpPr>
        <p:grpSpPr>
          <a:xfrm>
            <a:off x="11449399" y="505402"/>
            <a:ext cx="370569" cy="323938"/>
            <a:chOff x="3505200" y="2951163"/>
            <a:chExt cx="1892300" cy="1654175"/>
          </a:xfrm>
          <a:solidFill>
            <a:srgbClr val="5A5A5A">
              <a:alpha val="20000"/>
            </a:srgbClr>
          </a:solidFill>
        </p:grpSpPr>
        <p:sp>
          <p:nvSpPr>
            <p:cNvPr id="23" name="Freeform 22">
              <a:extLst>
                <a:ext uri="{FF2B5EF4-FFF2-40B4-BE49-F238E27FC236}">
                  <a16:creationId xmlns:a16="http://schemas.microsoft.com/office/drawing/2014/main" id="{4DBDCCF7-95FC-C347-804E-97A355E34CED}"/>
                </a:ext>
              </a:extLst>
            </p:cNvPr>
            <p:cNvSpPr>
              <a:spLocks noChangeArrowheads="1"/>
            </p:cNvSpPr>
            <p:nvPr/>
          </p:nvSpPr>
          <p:spPr bwMode="auto">
            <a:xfrm>
              <a:off x="3505200" y="2951163"/>
              <a:ext cx="868363" cy="1147762"/>
            </a:xfrm>
            <a:custGeom>
              <a:avLst/>
              <a:gdLst>
                <a:gd name="T0" fmla="*/ 625 w 2414"/>
                <a:gd name="T1" fmla="*/ 1915 h 3189"/>
                <a:gd name="T2" fmla="*/ 0 w 2414"/>
                <a:gd name="T3" fmla="*/ 3186 h 3189"/>
                <a:gd name="T4" fmla="*/ 1250 w 2414"/>
                <a:gd name="T5" fmla="*/ 0 h 3189"/>
                <a:gd name="T6" fmla="*/ 1368 w 2414"/>
                <a:gd name="T7" fmla="*/ 2 h 3189"/>
                <a:gd name="T8" fmla="*/ 1484 w 2414"/>
                <a:gd name="T9" fmla="*/ 20 h 3189"/>
                <a:gd name="T10" fmla="*/ 1589 w 2414"/>
                <a:gd name="T11" fmla="*/ 42 h 3189"/>
                <a:gd name="T12" fmla="*/ 1689 w 2414"/>
                <a:gd name="T13" fmla="*/ 75 h 3189"/>
                <a:gd name="T14" fmla="*/ 1781 w 2414"/>
                <a:gd name="T15" fmla="*/ 114 h 3189"/>
                <a:gd name="T16" fmla="*/ 1866 w 2414"/>
                <a:gd name="T17" fmla="*/ 166 h 3189"/>
                <a:gd name="T18" fmla="*/ 1945 w 2414"/>
                <a:gd name="T19" fmla="*/ 223 h 3189"/>
                <a:gd name="T20" fmla="*/ 2015 w 2414"/>
                <a:gd name="T21" fmla="*/ 287 h 3189"/>
                <a:gd name="T22" fmla="*/ 2078 w 2414"/>
                <a:gd name="T23" fmla="*/ 357 h 3189"/>
                <a:gd name="T24" fmla="*/ 2135 w 2414"/>
                <a:gd name="T25" fmla="*/ 431 h 3189"/>
                <a:gd name="T26" fmla="*/ 2183 w 2414"/>
                <a:gd name="T27" fmla="*/ 514 h 3189"/>
                <a:gd name="T28" fmla="*/ 2218 w 2414"/>
                <a:gd name="T29" fmla="*/ 599 h 3189"/>
                <a:gd name="T30" fmla="*/ 2249 w 2414"/>
                <a:gd name="T31" fmla="*/ 687 h 3189"/>
                <a:gd name="T32" fmla="*/ 2271 w 2414"/>
                <a:gd name="T33" fmla="*/ 778 h 3189"/>
                <a:gd name="T34" fmla="*/ 2284 w 2414"/>
                <a:gd name="T35" fmla="*/ 874 h 3189"/>
                <a:gd name="T36" fmla="*/ 2286 w 2414"/>
                <a:gd name="T37" fmla="*/ 975 h 3189"/>
                <a:gd name="T38" fmla="*/ 2277 w 2414"/>
                <a:gd name="T39" fmla="*/ 1132 h 3189"/>
                <a:gd name="T40" fmla="*/ 2240 w 2414"/>
                <a:gd name="T41" fmla="*/ 1279 h 3189"/>
                <a:gd name="T42" fmla="*/ 2183 w 2414"/>
                <a:gd name="T43" fmla="*/ 1406 h 3189"/>
                <a:gd name="T44" fmla="*/ 2113 w 2414"/>
                <a:gd name="T45" fmla="*/ 1517 h 3189"/>
                <a:gd name="T46" fmla="*/ 2026 w 2414"/>
                <a:gd name="T47" fmla="*/ 1618 h 3189"/>
                <a:gd name="T48" fmla="*/ 1925 w 2414"/>
                <a:gd name="T49" fmla="*/ 1696 h 3189"/>
                <a:gd name="T50" fmla="*/ 1816 w 2414"/>
                <a:gd name="T51" fmla="*/ 1764 h 3189"/>
                <a:gd name="T52" fmla="*/ 1702 w 2414"/>
                <a:gd name="T53" fmla="*/ 1816 h 3189"/>
                <a:gd name="T54" fmla="*/ 1694 w 2414"/>
                <a:gd name="T55" fmla="*/ 3188 h 3189"/>
                <a:gd name="T56" fmla="*/ 1073 w 2414"/>
                <a:gd name="T57" fmla="*/ 1915 h 3189"/>
                <a:gd name="T58" fmla="*/ 625 w 2414"/>
                <a:gd name="T59" fmla="*/ 553 h 3189"/>
                <a:gd name="T60" fmla="*/ 1208 w 2414"/>
                <a:gd name="T61" fmla="*/ 1397 h 3189"/>
                <a:gd name="T62" fmla="*/ 1309 w 2414"/>
                <a:gd name="T63" fmla="*/ 1392 h 3189"/>
                <a:gd name="T64" fmla="*/ 1396 w 2414"/>
                <a:gd name="T65" fmla="*/ 1371 h 3189"/>
                <a:gd name="T66" fmla="*/ 1475 w 2414"/>
                <a:gd name="T67" fmla="*/ 1331 h 3189"/>
                <a:gd name="T68" fmla="*/ 1538 w 2414"/>
                <a:gd name="T69" fmla="*/ 1283 h 3189"/>
                <a:gd name="T70" fmla="*/ 1591 w 2414"/>
                <a:gd name="T71" fmla="*/ 1220 h 3189"/>
                <a:gd name="T72" fmla="*/ 1630 w 2414"/>
                <a:gd name="T73" fmla="*/ 1150 h 3189"/>
                <a:gd name="T74" fmla="*/ 1652 w 2414"/>
                <a:gd name="T75" fmla="*/ 1067 h 3189"/>
                <a:gd name="T76" fmla="*/ 1661 w 2414"/>
                <a:gd name="T77" fmla="*/ 979 h 3189"/>
                <a:gd name="T78" fmla="*/ 1652 w 2414"/>
                <a:gd name="T79" fmla="*/ 892 h 3189"/>
                <a:gd name="T80" fmla="*/ 1630 w 2414"/>
                <a:gd name="T81" fmla="*/ 809 h 3189"/>
                <a:gd name="T82" fmla="*/ 1591 w 2414"/>
                <a:gd name="T83" fmla="*/ 739 h 3189"/>
                <a:gd name="T84" fmla="*/ 1538 w 2414"/>
                <a:gd name="T85" fmla="*/ 676 h 3189"/>
                <a:gd name="T86" fmla="*/ 1475 w 2414"/>
                <a:gd name="T87" fmla="*/ 630 h 3189"/>
                <a:gd name="T88" fmla="*/ 1396 w 2414"/>
                <a:gd name="T89" fmla="*/ 593 h 3189"/>
                <a:gd name="T90" fmla="*/ 1309 w 2414"/>
                <a:gd name="T91" fmla="*/ 566 h 3189"/>
                <a:gd name="T92" fmla="*/ 1208 w 2414"/>
                <a:gd name="T93" fmla="*/ 553 h 3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414" h="3189">
                  <a:moveTo>
                    <a:pt x="1073" y="1915"/>
                  </a:moveTo>
                  <a:lnTo>
                    <a:pt x="625" y="1915"/>
                  </a:lnTo>
                  <a:lnTo>
                    <a:pt x="625" y="3186"/>
                  </a:lnTo>
                  <a:lnTo>
                    <a:pt x="0" y="3186"/>
                  </a:lnTo>
                  <a:lnTo>
                    <a:pt x="0" y="0"/>
                  </a:lnTo>
                  <a:lnTo>
                    <a:pt x="1250" y="0"/>
                  </a:lnTo>
                  <a:lnTo>
                    <a:pt x="1311" y="0"/>
                  </a:lnTo>
                  <a:lnTo>
                    <a:pt x="1368" y="2"/>
                  </a:lnTo>
                  <a:lnTo>
                    <a:pt x="1427" y="9"/>
                  </a:lnTo>
                  <a:lnTo>
                    <a:pt x="1484" y="20"/>
                  </a:lnTo>
                  <a:lnTo>
                    <a:pt x="1536" y="31"/>
                  </a:lnTo>
                  <a:lnTo>
                    <a:pt x="1589" y="42"/>
                  </a:lnTo>
                  <a:lnTo>
                    <a:pt x="1641" y="57"/>
                  </a:lnTo>
                  <a:lnTo>
                    <a:pt x="1689" y="75"/>
                  </a:lnTo>
                  <a:lnTo>
                    <a:pt x="1737" y="92"/>
                  </a:lnTo>
                  <a:lnTo>
                    <a:pt x="1781" y="114"/>
                  </a:lnTo>
                  <a:lnTo>
                    <a:pt x="1825" y="140"/>
                  </a:lnTo>
                  <a:lnTo>
                    <a:pt x="1866" y="166"/>
                  </a:lnTo>
                  <a:lnTo>
                    <a:pt x="1908" y="193"/>
                  </a:lnTo>
                  <a:lnTo>
                    <a:pt x="1945" y="223"/>
                  </a:lnTo>
                  <a:lnTo>
                    <a:pt x="1982" y="254"/>
                  </a:lnTo>
                  <a:lnTo>
                    <a:pt x="2015" y="287"/>
                  </a:lnTo>
                  <a:lnTo>
                    <a:pt x="2048" y="319"/>
                  </a:lnTo>
                  <a:lnTo>
                    <a:pt x="2078" y="357"/>
                  </a:lnTo>
                  <a:lnTo>
                    <a:pt x="2109" y="394"/>
                  </a:lnTo>
                  <a:lnTo>
                    <a:pt x="2135" y="431"/>
                  </a:lnTo>
                  <a:lnTo>
                    <a:pt x="2157" y="472"/>
                  </a:lnTo>
                  <a:lnTo>
                    <a:pt x="2183" y="514"/>
                  </a:lnTo>
                  <a:lnTo>
                    <a:pt x="2201" y="555"/>
                  </a:lnTo>
                  <a:lnTo>
                    <a:pt x="2218" y="599"/>
                  </a:lnTo>
                  <a:lnTo>
                    <a:pt x="2233" y="643"/>
                  </a:lnTo>
                  <a:lnTo>
                    <a:pt x="2249" y="687"/>
                  </a:lnTo>
                  <a:lnTo>
                    <a:pt x="2264" y="735"/>
                  </a:lnTo>
                  <a:lnTo>
                    <a:pt x="2271" y="778"/>
                  </a:lnTo>
                  <a:lnTo>
                    <a:pt x="2277" y="826"/>
                  </a:lnTo>
                  <a:lnTo>
                    <a:pt x="2284" y="874"/>
                  </a:lnTo>
                  <a:lnTo>
                    <a:pt x="2286" y="927"/>
                  </a:lnTo>
                  <a:lnTo>
                    <a:pt x="2286" y="975"/>
                  </a:lnTo>
                  <a:lnTo>
                    <a:pt x="2284" y="1056"/>
                  </a:lnTo>
                  <a:lnTo>
                    <a:pt x="2277" y="1132"/>
                  </a:lnTo>
                  <a:lnTo>
                    <a:pt x="2262" y="1207"/>
                  </a:lnTo>
                  <a:lnTo>
                    <a:pt x="2240" y="1279"/>
                  </a:lnTo>
                  <a:lnTo>
                    <a:pt x="2214" y="1344"/>
                  </a:lnTo>
                  <a:lnTo>
                    <a:pt x="2183" y="1406"/>
                  </a:lnTo>
                  <a:lnTo>
                    <a:pt x="2150" y="1465"/>
                  </a:lnTo>
                  <a:lnTo>
                    <a:pt x="2113" y="1517"/>
                  </a:lnTo>
                  <a:lnTo>
                    <a:pt x="2070" y="1570"/>
                  </a:lnTo>
                  <a:lnTo>
                    <a:pt x="2026" y="1618"/>
                  </a:lnTo>
                  <a:lnTo>
                    <a:pt x="1978" y="1659"/>
                  </a:lnTo>
                  <a:lnTo>
                    <a:pt x="1925" y="1696"/>
                  </a:lnTo>
                  <a:lnTo>
                    <a:pt x="1873" y="1733"/>
                  </a:lnTo>
                  <a:lnTo>
                    <a:pt x="1816" y="1764"/>
                  </a:lnTo>
                  <a:lnTo>
                    <a:pt x="1759" y="1790"/>
                  </a:lnTo>
                  <a:lnTo>
                    <a:pt x="1702" y="1816"/>
                  </a:lnTo>
                  <a:lnTo>
                    <a:pt x="2413" y="3188"/>
                  </a:lnTo>
                  <a:lnTo>
                    <a:pt x="1694" y="3188"/>
                  </a:lnTo>
                  <a:lnTo>
                    <a:pt x="1694" y="3186"/>
                  </a:lnTo>
                  <a:lnTo>
                    <a:pt x="1073" y="1915"/>
                  </a:lnTo>
                  <a:close/>
                  <a:moveTo>
                    <a:pt x="1208" y="553"/>
                  </a:moveTo>
                  <a:lnTo>
                    <a:pt x="625" y="553"/>
                  </a:lnTo>
                  <a:lnTo>
                    <a:pt x="625" y="1397"/>
                  </a:lnTo>
                  <a:lnTo>
                    <a:pt x="1208" y="1397"/>
                  </a:lnTo>
                  <a:lnTo>
                    <a:pt x="1261" y="1395"/>
                  </a:lnTo>
                  <a:lnTo>
                    <a:pt x="1309" y="1392"/>
                  </a:lnTo>
                  <a:lnTo>
                    <a:pt x="1353" y="1382"/>
                  </a:lnTo>
                  <a:lnTo>
                    <a:pt x="1396" y="1371"/>
                  </a:lnTo>
                  <a:lnTo>
                    <a:pt x="1433" y="1353"/>
                  </a:lnTo>
                  <a:lnTo>
                    <a:pt x="1475" y="1331"/>
                  </a:lnTo>
                  <a:lnTo>
                    <a:pt x="1508" y="1309"/>
                  </a:lnTo>
                  <a:lnTo>
                    <a:pt x="1538" y="1283"/>
                  </a:lnTo>
                  <a:lnTo>
                    <a:pt x="1569" y="1253"/>
                  </a:lnTo>
                  <a:lnTo>
                    <a:pt x="1591" y="1220"/>
                  </a:lnTo>
                  <a:lnTo>
                    <a:pt x="1613" y="1187"/>
                  </a:lnTo>
                  <a:lnTo>
                    <a:pt x="1630" y="1150"/>
                  </a:lnTo>
                  <a:lnTo>
                    <a:pt x="1645" y="1108"/>
                  </a:lnTo>
                  <a:lnTo>
                    <a:pt x="1652" y="1067"/>
                  </a:lnTo>
                  <a:lnTo>
                    <a:pt x="1659" y="1023"/>
                  </a:lnTo>
                  <a:lnTo>
                    <a:pt x="1661" y="979"/>
                  </a:lnTo>
                  <a:lnTo>
                    <a:pt x="1659" y="936"/>
                  </a:lnTo>
                  <a:lnTo>
                    <a:pt x="1652" y="892"/>
                  </a:lnTo>
                  <a:lnTo>
                    <a:pt x="1645" y="850"/>
                  </a:lnTo>
                  <a:lnTo>
                    <a:pt x="1630" y="809"/>
                  </a:lnTo>
                  <a:lnTo>
                    <a:pt x="1613" y="772"/>
                  </a:lnTo>
                  <a:lnTo>
                    <a:pt x="1591" y="739"/>
                  </a:lnTo>
                  <a:lnTo>
                    <a:pt x="1569" y="706"/>
                  </a:lnTo>
                  <a:lnTo>
                    <a:pt x="1538" y="676"/>
                  </a:lnTo>
                  <a:lnTo>
                    <a:pt x="1508" y="649"/>
                  </a:lnTo>
                  <a:lnTo>
                    <a:pt x="1475" y="630"/>
                  </a:lnTo>
                  <a:lnTo>
                    <a:pt x="1433" y="608"/>
                  </a:lnTo>
                  <a:lnTo>
                    <a:pt x="1396" y="593"/>
                  </a:lnTo>
                  <a:lnTo>
                    <a:pt x="1353" y="577"/>
                  </a:lnTo>
                  <a:lnTo>
                    <a:pt x="1309" y="566"/>
                  </a:lnTo>
                  <a:lnTo>
                    <a:pt x="1261" y="564"/>
                  </a:lnTo>
                  <a:lnTo>
                    <a:pt x="1208" y="553"/>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3600">
                <a:solidFill>
                  <a:schemeClr val="tx1">
                    <a:alpha val="18000"/>
                  </a:schemeClr>
                </a:solidFill>
              </a:endParaRPr>
            </a:p>
          </p:txBody>
        </p:sp>
        <p:sp>
          <p:nvSpPr>
            <p:cNvPr id="24" name="Freeform 23">
              <a:extLst>
                <a:ext uri="{FF2B5EF4-FFF2-40B4-BE49-F238E27FC236}">
                  <a16:creationId xmlns:a16="http://schemas.microsoft.com/office/drawing/2014/main" id="{120E0832-7B61-664B-9B77-3FDF92C3672E}"/>
                </a:ext>
              </a:extLst>
            </p:cNvPr>
            <p:cNvSpPr>
              <a:spLocks noChangeArrowheads="1"/>
            </p:cNvSpPr>
            <p:nvPr/>
          </p:nvSpPr>
          <p:spPr bwMode="auto">
            <a:xfrm>
              <a:off x="4572000" y="2951163"/>
              <a:ext cx="825500" cy="1147763"/>
            </a:xfrm>
            <a:custGeom>
              <a:avLst/>
              <a:gdLst>
                <a:gd name="T0" fmla="*/ 625 w 2291"/>
                <a:gd name="T1" fmla="*/ 1989 h 3189"/>
                <a:gd name="T2" fmla="*/ 0 w 2291"/>
                <a:gd name="T3" fmla="*/ 3188 h 3189"/>
                <a:gd name="T4" fmla="*/ 1240 w 2291"/>
                <a:gd name="T5" fmla="*/ 0 h 3189"/>
                <a:gd name="T6" fmla="*/ 1298 w 2291"/>
                <a:gd name="T7" fmla="*/ 0 h 3189"/>
                <a:gd name="T8" fmla="*/ 1416 w 2291"/>
                <a:gd name="T9" fmla="*/ 9 h 3189"/>
                <a:gd name="T10" fmla="*/ 1529 w 2291"/>
                <a:gd name="T11" fmla="*/ 31 h 3189"/>
                <a:gd name="T12" fmla="*/ 1634 w 2291"/>
                <a:gd name="T13" fmla="*/ 59 h 3189"/>
                <a:gd name="T14" fmla="*/ 1730 w 2291"/>
                <a:gd name="T15" fmla="*/ 94 h 3189"/>
                <a:gd name="T16" fmla="*/ 1818 w 2291"/>
                <a:gd name="T17" fmla="*/ 138 h 3189"/>
                <a:gd name="T18" fmla="*/ 1903 w 2291"/>
                <a:gd name="T19" fmla="*/ 195 h 3189"/>
                <a:gd name="T20" fmla="*/ 1977 w 2291"/>
                <a:gd name="T21" fmla="*/ 258 h 3189"/>
                <a:gd name="T22" fmla="*/ 2047 w 2291"/>
                <a:gd name="T23" fmla="*/ 324 h 3189"/>
                <a:gd name="T24" fmla="*/ 2109 w 2291"/>
                <a:gd name="T25" fmla="*/ 398 h 3189"/>
                <a:gd name="T26" fmla="*/ 2161 w 2291"/>
                <a:gd name="T27" fmla="*/ 477 h 3189"/>
                <a:gd name="T28" fmla="*/ 2205 w 2291"/>
                <a:gd name="T29" fmla="*/ 562 h 3189"/>
                <a:gd name="T30" fmla="*/ 2237 w 2291"/>
                <a:gd name="T31" fmla="*/ 650 h 3189"/>
                <a:gd name="T32" fmla="*/ 2264 w 2291"/>
                <a:gd name="T33" fmla="*/ 741 h 3189"/>
                <a:gd name="T34" fmla="*/ 2281 w 2291"/>
                <a:gd name="T35" fmla="*/ 838 h 3189"/>
                <a:gd name="T36" fmla="*/ 2290 w 2291"/>
                <a:gd name="T37" fmla="*/ 938 h 3189"/>
                <a:gd name="T38" fmla="*/ 2290 w 2291"/>
                <a:gd name="T39" fmla="*/ 991 h 3189"/>
                <a:gd name="T40" fmla="*/ 2288 w 2291"/>
                <a:gd name="T41" fmla="*/ 1091 h 3189"/>
                <a:gd name="T42" fmla="*/ 2275 w 2291"/>
                <a:gd name="T43" fmla="*/ 1192 h 3189"/>
                <a:gd name="T44" fmla="*/ 2253 w 2291"/>
                <a:gd name="T45" fmla="*/ 1283 h 3189"/>
                <a:gd name="T46" fmla="*/ 2222 w 2291"/>
                <a:gd name="T47" fmla="*/ 1375 h 3189"/>
                <a:gd name="T48" fmla="*/ 2183 w 2291"/>
                <a:gd name="T49" fmla="*/ 1460 h 3189"/>
                <a:gd name="T50" fmla="*/ 2135 w 2291"/>
                <a:gd name="T51" fmla="*/ 1541 h 3189"/>
                <a:gd name="T52" fmla="*/ 2078 w 2291"/>
                <a:gd name="T53" fmla="*/ 1620 h 3189"/>
                <a:gd name="T54" fmla="*/ 2015 w 2291"/>
                <a:gd name="T55" fmla="*/ 1690 h 3189"/>
                <a:gd name="T56" fmla="*/ 1940 w 2291"/>
                <a:gd name="T57" fmla="*/ 1755 h 3189"/>
                <a:gd name="T58" fmla="*/ 1862 w 2291"/>
                <a:gd name="T59" fmla="*/ 1812 h 3189"/>
                <a:gd name="T60" fmla="*/ 1774 w 2291"/>
                <a:gd name="T61" fmla="*/ 1865 h 3189"/>
                <a:gd name="T62" fmla="*/ 1682 w 2291"/>
                <a:gd name="T63" fmla="*/ 1904 h 3189"/>
                <a:gd name="T64" fmla="*/ 1582 w 2291"/>
                <a:gd name="T65" fmla="*/ 1939 h 3189"/>
                <a:gd name="T66" fmla="*/ 1472 w 2291"/>
                <a:gd name="T67" fmla="*/ 1961 h 3189"/>
                <a:gd name="T68" fmla="*/ 1357 w 2291"/>
                <a:gd name="T69" fmla="*/ 1974 h 3189"/>
                <a:gd name="T70" fmla="*/ 1240 w 2291"/>
                <a:gd name="T71" fmla="*/ 1989 h 3189"/>
                <a:gd name="T72" fmla="*/ 628 w 2291"/>
                <a:gd name="T73" fmla="*/ 553 h 3189"/>
                <a:gd name="T74" fmla="*/ 1207 w 2291"/>
                <a:gd name="T75" fmla="*/ 1428 h 3189"/>
                <a:gd name="T76" fmla="*/ 1259 w 2291"/>
                <a:gd name="T77" fmla="*/ 1428 h 3189"/>
                <a:gd name="T78" fmla="*/ 1354 w 2291"/>
                <a:gd name="T79" fmla="*/ 1415 h 3189"/>
                <a:gd name="T80" fmla="*/ 1440 w 2291"/>
                <a:gd name="T81" fmla="*/ 1382 h 3189"/>
                <a:gd name="T82" fmla="*/ 1510 w 2291"/>
                <a:gd name="T83" fmla="*/ 1338 h 3189"/>
                <a:gd name="T84" fmla="*/ 1573 w 2291"/>
                <a:gd name="T85" fmla="*/ 1281 h 3189"/>
                <a:gd name="T86" fmla="*/ 1617 w 2291"/>
                <a:gd name="T87" fmla="*/ 1211 h 3189"/>
                <a:gd name="T88" fmla="*/ 1650 w 2291"/>
                <a:gd name="T89" fmla="*/ 1133 h 3189"/>
                <a:gd name="T90" fmla="*/ 1663 w 2291"/>
                <a:gd name="T91" fmla="*/ 1045 h 3189"/>
                <a:gd name="T92" fmla="*/ 1665 w 2291"/>
                <a:gd name="T93" fmla="*/ 997 h 3189"/>
                <a:gd name="T94" fmla="*/ 1660 w 2291"/>
                <a:gd name="T95" fmla="*/ 905 h 3189"/>
                <a:gd name="T96" fmla="*/ 1634 w 2291"/>
                <a:gd name="T97" fmla="*/ 820 h 3189"/>
                <a:gd name="T98" fmla="*/ 1595 w 2291"/>
                <a:gd name="T99" fmla="*/ 746 h 3189"/>
                <a:gd name="T100" fmla="*/ 1542 w 2291"/>
                <a:gd name="T101" fmla="*/ 680 h 3189"/>
                <a:gd name="T102" fmla="*/ 1477 w 2291"/>
                <a:gd name="T103" fmla="*/ 628 h 3189"/>
                <a:gd name="T104" fmla="*/ 1398 w 2291"/>
                <a:gd name="T105" fmla="*/ 593 h 3189"/>
                <a:gd name="T106" fmla="*/ 1306 w 2291"/>
                <a:gd name="T107" fmla="*/ 571 h 3189"/>
                <a:gd name="T108" fmla="*/ 1207 w 2291"/>
                <a:gd name="T109" fmla="*/ 553 h 3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291" h="3189">
                  <a:moveTo>
                    <a:pt x="1240" y="1989"/>
                  </a:moveTo>
                  <a:lnTo>
                    <a:pt x="625" y="1989"/>
                  </a:lnTo>
                  <a:lnTo>
                    <a:pt x="625" y="3188"/>
                  </a:lnTo>
                  <a:lnTo>
                    <a:pt x="0" y="3188"/>
                  </a:lnTo>
                  <a:lnTo>
                    <a:pt x="0" y="0"/>
                  </a:lnTo>
                  <a:lnTo>
                    <a:pt x="1240" y="0"/>
                  </a:lnTo>
                  <a:lnTo>
                    <a:pt x="1240" y="0"/>
                  </a:lnTo>
                  <a:lnTo>
                    <a:pt x="1298" y="0"/>
                  </a:lnTo>
                  <a:lnTo>
                    <a:pt x="1357" y="7"/>
                  </a:lnTo>
                  <a:lnTo>
                    <a:pt x="1416" y="9"/>
                  </a:lnTo>
                  <a:lnTo>
                    <a:pt x="1472" y="20"/>
                  </a:lnTo>
                  <a:lnTo>
                    <a:pt x="1529" y="31"/>
                  </a:lnTo>
                  <a:lnTo>
                    <a:pt x="1582" y="42"/>
                  </a:lnTo>
                  <a:lnTo>
                    <a:pt x="1634" y="59"/>
                  </a:lnTo>
                  <a:lnTo>
                    <a:pt x="1682" y="77"/>
                  </a:lnTo>
                  <a:lnTo>
                    <a:pt x="1730" y="94"/>
                  </a:lnTo>
                  <a:lnTo>
                    <a:pt x="1774" y="116"/>
                  </a:lnTo>
                  <a:lnTo>
                    <a:pt x="1818" y="138"/>
                  </a:lnTo>
                  <a:lnTo>
                    <a:pt x="1862" y="169"/>
                  </a:lnTo>
                  <a:lnTo>
                    <a:pt x="1903" y="195"/>
                  </a:lnTo>
                  <a:lnTo>
                    <a:pt x="1940" y="226"/>
                  </a:lnTo>
                  <a:lnTo>
                    <a:pt x="1977" y="258"/>
                  </a:lnTo>
                  <a:lnTo>
                    <a:pt x="2015" y="291"/>
                  </a:lnTo>
                  <a:lnTo>
                    <a:pt x="2047" y="324"/>
                  </a:lnTo>
                  <a:lnTo>
                    <a:pt x="2078" y="361"/>
                  </a:lnTo>
                  <a:lnTo>
                    <a:pt x="2109" y="398"/>
                  </a:lnTo>
                  <a:lnTo>
                    <a:pt x="2135" y="440"/>
                  </a:lnTo>
                  <a:lnTo>
                    <a:pt x="2161" y="477"/>
                  </a:lnTo>
                  <a:lnTo>
                    <a:pt x="2183" y="521"/>
                  </a:lnTo>
                  <a:lnTo>
                    <a:pt x="2205" y="562"/>
                  </a:lnTo>
                  <a:lnTo>
                    <a:pt x="2222" y="606"/>
                  </a:lnTo>
                  <a:lnTo>
                    <a:pt x="2237" y="650"/>
                  </a:lnTo>
                  <a:lnTo>
                    <a:pt x="2253" y="698"/>
                  </a:lnTo>
                  <a:lnTo>
                    <a:pt x="2264" y="741"/>
                  </a:lnTo>
                  <a:lnTo>
                    <a:pt x="2275" y="789"/>
                  </a:lnTo>
                  <a:lnTo>
                    <a:pt x="2281" y="838"/>
                  </a:lnTo>
                  <a:lnTo>
                    <a:pt x="2288" y="890"/>
                  </a:lnTo>
                  <a:lnTo>
                    <a:pt x="2290" y="938"/>
                  </a:lnTo>
                  <a:lnTo>
                    <a:pt x="2290" y="991"/>
                  </a:lnTo>
                  <a:lnTo>
                    <a:pt x="2290" y="991"/>
                  </a:lnTo>
                  <a:lnTo>
                    <a:pt x="2290" y="1043"/>
                  </a:lnTo>
                  <a:lnTo>
                    <a:pt x="2288" y="1091"/>
                  </a:lnTo>
                  <a:lnTo>
                    <a:pt x="2281" y="1139"/>
                  </a:lnTo>
                  <a:lnTo>
                    <a:pt x="2275" y="1192"/>
                  </a:lnTo>
                  <a:lnTo>
                    <a:pt x="2264" y="1240"/>
                  </a:lnTo>
                  <a:lnTo>
                    <a:pt x="2253" y="1283"/>
                  </a:lnTo>
                  <a:lnTo>
                    <a:pt x="2237" y="1331"/>
                  </a:lnTo>
                  <a:lnTo>
                    <a:pt x="2222" y="1375"/>
                  </a:lnTo>
                  <a:lnTo>
                    <a:pt x="2205" y="1419"/>
                  </a:lnTo>
                  <a:lnTo>
                    <a:pt x="2183" y="1460"/>
                  </a:lnTo>
                  <a:lnTo>
                    <a:pt x="2161" y="1504"/>
                  </a:lnTo>
                  <a:lnTo>
                    <a:pt x="2135" y="1541"/>
                  </a:lnTo>
                  <a:lnTo>
                    <a:pt x="2109" y="1583"/>
                  </a:lnTo>
                  <a:lnTo>
                    <a:pt x="2078" y="1620"/>
                  </a:lnTo>
                  <a:lnTo>
                    <a:pt x="2047" y="1657"/>
                  </a:lnTo>
                  <a:lnTo>
                    <a:pt x="2015" y="1690"/>
                  </a:lnTo>
                  <a:lnTo>
                    <a:pt x="1977" y="1723"/>
                  </a:lnTo>
                  <a:lnTo>
                    <a:pt x="1940" y="1755"/>
                  </a:lnTo>
                  <a:lnTo>
                    <a:pt x="1903" y="1786"/>
                  </a:lnTo>
                  <a:lnTo>
                    <a:pt x="1862" y="1812"/>
                  </a:lnTo>
                  <a:lnTo>
                    <a:pt x="1818" y="1839"/>
                  </a:lnTo>
                  <a:lnTo>
                    <a:pt x="1774" y="1865"/>
                  </a:lnTo>
                  <a:lnTo>
                    <a:pt x="1730" y="1887"/>
                  </a:lnTo>
                  <a:lnTo>
                    <a:pt x="1682" y="1904"/>
                  </a:lnTo>
                  <a:lnTo>
                    <a:pt x="1634" y="1922"/>
                  </a:lnTo>
                  <a:lnTo>
                    <a:pt x="1582" y="1939"/>
                  </a:lnTo>
                  <a:lnTo>
                    <a:pt x="1529" y="1950"/>
                  </a:lnTo>
                  <a:lnTo>
                    <a:pt x="1472" y="1961"/>
                  </a:lnTo>
                  <a:lnTo>
                    <a:pt x="1416" y="1972"/>
                  </a:lnTo>
                  <a:lnTo>
                    <a:pt x="1357" y="1974"/>
                  </a:lnTo>
                  <a:lnTo>
                    <a:pt x="1298" y="1976"/>
                  </a:lnTo>
                  <a:lnTo>
                    <a:pt x="1240" y="1989"/>
                  </a:lnTo>
                  <a:close/>
                  <a:moveTo>
                    <a:pt x="1207" y="553"/>
                  </a:moveTo>
                  <a:lnTo>
                    <a:pt x="628" y="553"/>
                  </a:lnTo>
                  <a:lnTo>
                    <a:pt x="628" y="1428"/>
                  </a:lnTo>
                  <a:lnTo>
                    <a:pt x="1207" y="1428"/>
                  </a:lnTo>
                  <a:lnTo>
                    <a:pt x="1207" y="1428"/>
                  </a:lnTo>
                  <a:lnTo>
                    <a:pt x="1259" y="1428"/>
                  </a:lnTo>
                  <a:lnTo>
                    <a:pt x="1306" y="1421"/>
                  </a:lnTo>
                  <a:lnTo>
                    <a:pt x="1354" y="1415"/>
                  </a:lnTo>
                  <a:lnTo>
                    <a:pt x="1398" y="1399"/>
                  </a:lnTo>
                  <a:lnTo>
                    <a:pt x="1440" y="1382"/>
                  </a:lnTo>
                  <a:lnTo>
                    <a:pt x="1477" y="1364"/>
                  </a:lnTo>
                  <a:lnTo>
                    <a:pt x="1510" y="1338"/>
                  </a:lnTo>
                  <a:lnTo>
                    <a:pt x="1542" y="1312"/>
                  </a:lnTo>
                  <a:lnTo>
                    <a:pt x="1573" y="1281"/>
                  </a:lnTo>
                  <a:lnTo>
                    <a:pt x="1595" y="1248"/>
                  </a:lnTo>
                  <a:lnTo>
                    <a:pt x="1617" y="1211"/>
                  </a:lnTo>
                  <a:lnTo>
                    <a:pt x="1634" y="1174"/>
                  </a:lnTo>
                  <a:lnTo>
                    <a:pt x="1650" y="1133"/>
                  </a:lnTo>
                  <a:lnTo>
                    <a:pt x="1660" y="1089"/>
                  </a:lnTo>
                  <a:lnTo>
                    <a:pt x="1663" y="1045"/>
                  </a:lnTo>
                  <a:lnTo>
                    <a:pt x="1665" y="997"/>
                  </a:lnTo>
                  <a:lnTo>
                    <a:pt x="1665" y="997"/>
                  </a:lnTo>
                  <a:lnTo>
                    <a:pt x="1663" y="949"/>
                  </a:lnTo>
                  <a:lnTo>
                    <a:pt x="1660" y="905"/>
                  </a:lnTo>
                  <a:lnTo>
                    <a:pt x="1650" y="862"/>
                  </a:lnTo>
                  <a:lnTo>
                    <a:pt x="1634" y="820"/>
                  </a:lnTo>
                  <a:lnTo>
                    <a:pt x="1617" y="779"/>
                  </a:lnTo>
                  <a:lnTo>
                    <a:pt x="1595" y="746"/>
                  </a:lnTo>
                  <a:lnTo>
                    <a:pt x="1573" y="713"/>
                  </a:lnTo>
                  <a:lnTo>
                    <a:pt x="1542" y="680"/>
                  </a:lnTo>
                  <a:lnTo>
                    <a:pt x="1510" y="654"/>
                  </a:lnTo>
                  <a:lnTo>
                    <a:pt x="1477" y="628"/>
                  </a:lnTo>
                  <a:lnTo>
                    <a:pt x="1440" y="610"/>
                  </a:lnTo>
                  <a:lnTo>
                    <a:pt x="1398" y="593"/>
                  </a:lnTo>
                  <a:lnTo>
                    <a:pt x="1354" y="577"/>
                  </a:lnTo>
                  <a:lnTo>
                    <a:pt x="1306" y="571"/>
                  </a:lnTo>
                  <a:lnTo>
                    <a:pt x="1259" y="564"/>
                  </a:lnTo>
                  <a:lnTo>
                    <a:pt x="1207" y="553"/>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3600">
                <a:solidFill>
                  <a:schemeClr val="tx1">
                    <a:alpha val="18000"/>
                  </a:schemeClr>
                </a:solidFill>
              </a:endParaRPr>
            </a:p>
          </p:txBody>
        </p:sp>
        <p:sp>
          <p:nvSpPr>
            <p:cNvPr id="25" name="Freeform 24">
              <a:extLst>
                <a:ext uri="{FF2B5EF4-FFF2-40B4-BE49-F238E27FC236}">
                  <a16:creationId xmlns:a16="http://schemas.microsoft.com/office/drawing/2014/main" id="{7E4477AE-9DD0-4542-8DD0-F2859277D331}"/>
                </a:ext>
              </a:extLst>
            </p:cNvPr>
            <p:cNvSpPr>
              <a:spLocks noChangeArrowheads="1"/>
            </p:cNvSpPr>
            <p:nvPr/>
          </p:nvSpPr>
          <p:spPr bwMode="auto">
            <a:xfrm>
              <a:off x="3505200" y="4389438"/>
              <a:ext cx="828675" cy="215900"/>
            </a:xfrm>
            <a:custGeom>
              <a:avLst/>
              <a:gdLst>
                <a:gd name="T0" fmla="*/ 0 w 2302"/>
                <a:gd name="T1" fmla="*/ 599 h 600"/>
                <a:gd name="T2" fmla="*/ 2301 w 2302"/>
                <a:gd name="T3" fmla="*/ 599 h 600"/>
                <a:gd name="T4" fmla="*/ 2301 w 2302"/>
                <a:gd name="T5" fmla="*/ 0 h 600"/>
                <a:gd name="T6" fmla="*/ 0 w 2302"/>
                <a:gd name="T7" fmla="*/ 0 h 600"/>
                <a:gd name="T8" fmla="*/ 0 w 2302"/>
                <a:gd name="T9" fmla="*/ 599 h 600"/>
              </a:gdLst>
              <a:ahLst/>
              <a:cxnLst>
                <a:cxn ang="0">
                  <a:pos x="T0" y="T1"/>
                </a:cxn>
                <a:cxn ang="0">
                  <a:pos x="T2" y="T3"/>
                </a:cxn>
                <a:cxn ang="0">
                  <a:pos x="T4" y="T5"/>
                </a:cxn>
                <a:cxn ang="0">
                  <a:pos x="T6" y="T7"/>
                </a:cxn>
                <a:cxn ang="0">
                  <a:pos x="T8" y="T9"/>
                </a:cxn>
              </a:cxnLst>
              <a:rect l="0" t="0" r="r" b="b"/>
              <a:pathLst>
                <a:path w="2302" h="600">
                  <a:moveTo>
                    <a:pt x="0" y="599"/>
                  </a:moveTo>
                  <a:lnTo>
                    <a:pt x="2301" y="599"/>
                  </a:lnTo>
                  <a:lnTo>
                    <a:pt x="2301" y="0"/>
                  </a:lnTo>
                  <a:lnTo>
                    <a:pt x="0" y="0"/>
                  </a:lnTo>
                  <a:lnTo>
                    <a:pt x="0" y="599"/>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3600">
                <a:solidFill>
                  <a:schemeClr val="tx1">
                    <a:alpha val="18000"/>
                  </a:schemeClr>
                </a:solidFill>
              </a:endParaRPr>
            </a:p>
          </p:txBody>
        </p:sp>
      </p:grpSp>
    </p:spTree>
    <p:extLst>
      <p:ext uri="{BB962C8B-B14F-4D97-AF65-F5344CB8AC3E}">
        <p14:creationId xmlns:p14="http://schemas.microsoft.com/office/powerpoint/2010/main" val="3512200714"/>
      </p:ext>
    </p:extLst>
  </p:cSld>
  <p:clrMapOvr>
    <a:masterClrMapping/>
  </p:clrMapOvr>
  <p:hf hdr="0" ftr="0" dt="0"/>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2_Divider Red">
    <p:bg>
      <p:bgPr>
        <a:solidFill>
          <a:schemeClr val="accent1"/>
        </a:solidFill>
        <a:effectLst/>
      </p:bgPr>
    </p:bg>
    <p:spTree>
      <p:nvGrpSpPr>
        <p:cNvPr id="1" name=""/>
        <p:cNvGrpSpPr/>
        <p:nvPr/>
      </p:nvGrpSpPr>
      <p:grpSpPr>
        <a:xfrm>
          <a:off x="0" y="0"/>
          <a:ext cx="0" cy="0"/>
          <a:chOff x="0" y="0"/>
          <a:chExt cx="0" cy="0"/>
        </a:xfrm>
      </p:grpSpPr>
      <p:grpSp>
        <p:nvGrpSpPr>
          <p:cNvPr id="4" name="Group 3"/>
          <p:cNvGrpSpPr/>
          <p:nvPr/>
        </p:nvGrpSpPr>
        <p:grpSpPr>
          <a:xfrm>
            <a:off x="-1585" y="0"/>
            <a:ext cx="8698843" cy="6858000"/>
            <a:chOff x="-1588" y="941388"/>
            <a:chExt cx="7186613" cy="5665787"/>
          </a:xfrm>
          <a:solidFill>
            <a:srgbClr val="C40010"/>
          </a:solidFill>
        </p:grpSpPr>
        <p:sp>
          <p:nvSpPr>
            <p:cNvPr id="36" name="Freeform 35"/>
            <p:cNvSpPr>
              <a:spLocks noChangeArrowheads="1"/>
            </p:cNvSpPr>
            <p:nvPr/>
          </p:nvSpPr>
          <p:spPr bwMode="auto">
            <a:xfrm>
              <a:off x="-1588" y="5940425"/>
              <a:ext cx="2492376" cy="666750"/>
            </a:xfrm>
            <a:custGeom>
              <a:avLst/>
              <a:gdLst>
                <a:gd name="T0" fmla="*/ 3462 w 6925"/>
                <a:gd name="T1" fmla="*/ 1849 h 1850"/>
                <a:gd name="T2" fmla="*/ 0 w 6925"/>
                <a:gd name="T3" fmla="*/ 1849 h 1850"/>
                <a:gd name="T4" fmla="*/ 0 w 6925"/>
                <a:gd name="T5" fmla="*/ 0 h 1850"/>
                <a:gd name="T6" fmla="*/ 6924 w 6925"/>
                <a:gd name="T7" fmla="*/ 0 h 1850"/>
                <a:gd name="T8" fmla="*/ 6924 w 6925"/>
                <a:gd name="T9" fmla="*/ 1849 h 1850"/>
                <a:gd name="T10" fmla="*/ 3462 w 6925"/>
                <a:gd name="T11" fmla="*/ 1849 h 1850"/>
              </a:gdLst>
              <a:ahLst/>
              <a:cxnLst>
                <a:cxn ang="0">
                  <a:pos x="T0" y="T1"/>
                </a:cxn>
                <a:cxn ang="0">
                  <a:pos x="T2" y="T3"/>
                </a:cxn>
                <a:cxn ang="0">
                  <a:pos x="T4" y="T5"/>
                </a:cxn>
                <a:cxn ang="0">
                  <a:pos x="T6" y="T7"/>
                </a:cxn>
                <a:cxn ang="0">
                  <a:pos x="T8" y="T9"/>
                </a:cxn>
                <a:cxn ang="0">
                  <a:pos x="T10" y="T11"/>
                </a:cxn>
              </a:cxnLst>
              <a:rect l="0" t="0" r="r" b="b"/>
              <a:pathLst>
                <a:path w="6925" h="1850">
                  <a:moveTo>
                    <a:pt x="3462" y="1849"/>
                  </a:moveTo>
                  <a:lnTo>
                    <a:pt x="0" y="1849"/>
                  </a:lnTo>
                  <a:lnTo>
                    <a:pt x="0" y="0"/>
                  </a:lnTo>
                  <a:lnTo>
                    <a:pt x="6924" y="0"/>
                  </a:lnTo>
                  <a:lnTo>
                    <a:pt x="6924" y="1849"/>
                  </a:lnTo>
                  <a:lnTo>
                    <a:pt x="3462" y="1849"/>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3600">
                <a:solidFill>
                  <a:srgbClr val="000000"/>
                </a:solidFill>
              </a:endParaRPr>
            </a:p>
          </p:txBody>
        </p:sp>
        <p:sp>
          <p:nvSpPr>
            <p:cNvPr id="37" name="Freeform 36"/>
            <p:cNvSpPr>
              <a:spLocks noChangeArrowheads="1"/>
            </p:cNvSpPr>
            <p:nvPr/>
          </p:nvSpPr>
          <p:spPr bwMode="auto">
            <a:xfrm>
              <a:off x="3981450" y="941388"/>
              <a:ext cx="3203575" cy="3908425"/>
            </a:xfrm>
            <a:custGeom>
              <a:avLst/>
              <a:gdLst>
                <a:gd name="T0" fmla="*/ 8858 w 8898"/>
                <a:gd name="T1" fmla="*/ 1740 h 10858"/>
                <a:gd name="T2" fmla="*/ 8788 w 8898"/>
                <a:gd name="T3" fmla="*/ 1364 h 10858"/>
                <a:gd name="T4" fmla="*/ 8687 w 8898"/>
                <a:gd name="T5" fmla="*/ 1001 h 10858"/>
                <a:gd name="T6" fmla="*/ 8547 w 8898"/>
                <a:gd name="T7" fmla="*/ 656 h 10858"/>
                <a:gd name="T8" fmla="*/ 8377 w 8898"/>
                <a:gd name="T9" fmla="*/ 326 h 10858"/>
                <a:gd name="T10" fmla="*/ 8171 w 8898"/>
                <a:gd name="T11" fmla="*/ 22 h 10858"/>
                <a:gd name="T12" fmla="*/ 0 w 8898"/>
                <a:gd name="T13" fmla="*/ 0 h 10858"/>
                <a:gd name="T14" fmla="*/ 2422 w 8898"/>
                <a:gd name="T15" fmla="*/ 10857 h 10858"/>
                <a:gd name="T16" fmla="*/ 4803 w 8898"/>
                <a:gd name="T17" fmla="*/ 6187 h 10858"/>
                <a:gd name="T18" fmla="*/ 5271 w 8898"/>
                <a:gd name="T19" fmla="*/ 6170 h 10858"/>
                <a:gd name="T20" fmla="*/ 5717 w 8898"/>
                <a:gd name="T21" fmla="*/ 6113 h 10858"/>
                <a:gd name="T22" fmla="*/ 6132 w 8898"/>
                <a:gd name="T23" fmla="*/ 6017 h 10858"/>
                <a:gd name="T24" fmla="*/ 6525 w 8898"/>
                <a:gd name="T25" fmla="*/ 5881 h 10858"/>
                <a:gd name="T26" fmla="*/ 6888 w 8898"/>
                <a:gd name="T27" fmla="*/ 5720 h 10858"/>
                <a:gd name="T28" fmla="*/ 7229 w 8898"/>
                <a:gd name="T29" fmla="*/ 5523 h 10858"/>
                <a:gd name="T30" fmla="*/ 7535 w 8898"/>
                <a:gd name="T31" fmla="*/ 5300 h 10858"/>
                <a:gd name="T32" fmla="*/ 7811 w 8898"/>
                <a:gd name="T33" fmla="*/ 5046 h 10858"/>
                <a:gd name="T34" fmla="*/ 8060 w 8898"/>
                <a:gd name="T35" fmla="*/ 4771 h 10858"/>
                <a:gd name="T36" fmla="*/ 8278 w 8898"/>
                <a:gd name="T37" fmla="*/ 4478 h 10858"/>
                <a:gd name="T38" fmla="*/ 8466 w 8898"/>
                <a:gd name="T39" fmla="*/ 4159 h 10858"/>
                <a:gd name="T40" fmla="*/ 8619 w 8898"/>
                <a:gd name="T41" fmla="*/ 3818 h 10858"/>
                <a:gd name="T42" fmla="*/ 8740 w 8898"/>
                <a:gd name="T43" fmla="*/ 3464 h 10858"/>
                <a:gd name="T44" fmla="*/ 8827 w 8898"/>
                <a:gd name="T45" fmla="*/ 3097 h 10858"/>
                <a:gd name="T46" fmla="*/ 8879 w 8898"/>
                <a:gd name="T47" fmla="*/ 2712 h 10858"/>
                <a:gd name="T48" fmla="*/ 8897 w 8898"/>
                <a:gd name="T49" fmla="*/ 2323 h 10858"/>
                <a:gd name="T50" fmla="*/ 8879 w 8898"/>
                <a:gd name="T51" fmla="*/ 1932 h 10858"/>
                <a:gd name="T52" fmla="*/ 6475 w 8898"/>
                <a:gd name="T53" fmla="*/ 2417 h 10858"/>
                <a:gd name="T54" fmla="*/ 6458 w 8898"/>
                <a:gd name="T55" fmla="*/ 2596 h 10858"/>
                <a:gd name="T56" fmla="*/ 6427 w 8898"/>
                <a:gd name="T57" fmla="*/ 2771 h 10858"/>
                <a:gd name="T58" fmla="*/ 6379 w 8898"/>
                <a:gd name="T59" fmla="*/ 2937 h 10858"/>
                <a:gd name="T60" fmla="*/ 6322 w 8898"/>
                <a:gd name="T61" fmla="*/ 3090 h 10858"/>
                <a:gd name="T62" fmla="*/ 6248 w 8898"/>
                <a:gd name="T63" fmla="*/ 3239 h 10858"/>
                <a:gd name="T64" fmla="*/ 6156 w 8898"/>
                <a:gd name="T65" fmla="*/ 3374 h 10858"/>
                <a:gd name="T66" fmla="*/ 6055 w 8898"/>
                <a:gd name="T67" fmla="*/ 3497 h 10858"/>
                <a:gd name="T68" fmla="*/ 5937 w 8898"/>
                <a:gd name="T69" fmla="*/ 3608 h 10858"/>
                <a:gd name="T70" fmla="*/ 5806 w 8898"/>
                <a:gd name="T71" fmla="*/ 3704 h 10858"/>
                <a:gd name="T72" fmla="*/ 5662 w 8898"/>
                <a:gd name="T73" fmla="*/ 3792 h 10858"/>
                <a:gd name="T74" fmla="*/ 5509 w 8898"/>
                <a:gd name="T75" fmla="*/ 3862 h 10858"/>
                <a:gd name="T76" fmla="*/ 5343 w 8898"/>
                <a:gd name="T77" fmla="*/ 3919 h 10858"/>
                <a:gd name="T78" fmla="*/ 5168 w 8898"/>
                <a:gd name="T79" fmla="*/ 3967 h 10858"/>
                <a:gd name="T80" fmla="*/ 4980 w 8898"/>
                <a:gd name="T81" fmla="*/ 3993 h 10858"/>
                <a:gd name="T82" fmla="*/ 4783 w 8898"/>
                <a:gd name="T83" fmla="*/ 4010 h 10858"/>
                <a:gd name="T84" fmla="*/ 2422 w 8898"/>
                <a:gd name="T85" fmla="*/ 4010 h 10858"/>
                <a:gd name="T86" fmla="*/ 4683 w 8898"/>
                <a:gd name="T87" fmla="*/ 616 h 10858"/>
                <a:gd name="T88" fmla="*/ 4884 w 8898"/>
                <a:gd name="T89" fmla="*/ 625 h 10858"/>
                <a:gd name="T90" fmla="*/ 5074 w 8898"/>
                <a:gd name="T91" fmla="*/ 647 h 10858"/>
                <a:gd name="T92" fmla="*/ 5258 w 8898"/>
                <a:gd name="T93" fmla="*/ 686 h 10858"/>
                <a:gd name="T94" fmla="*/ 5428 w 8898"/>
                <a:gd name="T95" fmla="*/ 739 h 10858"/>
                <a:gd name="T96" fmla="*/ 5586 w 8898"/>
                <a:gd name="T97" fmla="*/ 804 h 10858"/>
                <a:gd name="T98" fmla="*/ 5734 w 8898"/>
                <a:gd name="T99" fmla="*/ 887 h 10858"/>
                <a:gd name="T100" fmla="*/ 5874 w 8898"/>
                <a:gd name="T101" fmla="*/ 979 h 10858"/>
                <a:gd name="T102" fmla="*/ 5996 w 8898"/>
                <a:gd name="T103" fmla="*/ 1086 h 10858"/>
                <a:gd name="T104" fmla="*/ 6108 w 8898"/>
                <a:gd name="T105" fmla="*/ 1204 h 10858"/>
                <a:gd name="T106" fmla="*/ 6204 w 8898"/>
                <a:gd name="T107" fmla="*/ 1335 h 10858"/>
                <a:gd name="T108" fmla="*/ 6287 w 8898"/>
                <a:gd name="T109" fmla="*/ 1480 h 10858"/>
                <a:gd name="T110" fmla="*/ 6353 w 8898"/>
                <a:gd name="T111" fmla="*/ 1633 h 10858"/>
                <a:gd name="T112" fmla="*/ 6405 w 8898"/>
                <a:gd name="T113" fmla="*/ 1790 h 10858"/>
                <a:gd name="T114" fmla="*/ 6445 w 8898"/>
                <a:gd name="T115" fmla="*/ 1960 h 10858"/>
                <a:gd name="T116" fmla="*/ 6466 w 8898"/>
                <a:gd name="T117" fmla="*/ 2140 h 10858"/>
                <a:gd name="T118" fmla="*/ 6475 w 8898"/>
                <a:gd name="T119" fmla="*/ 2323 h 108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898" h="10858">
                  <a:moveTo>
                    <a:pt x="8879" y="1932"/>
                  </a:moveTo>
                  <a:lnTo>
                    <a:pt x="8858" y="1740"/>
                  </a:lnTo>
                  <a:lnTo>
                    <a:pt x="8827" y="1552"/>
                  </a:lnTo>
                  <a:lnTo>
                    <a:pt x="8788" y="1364"/>
                  </a:lnTo>
                  <a:lnTo>
                    <a:pt x="8740" y="1180"/>
                  </a:lnTo>
                  <a:lnTo>
                    <a:pt x="8687" y="1001"/>
                  </a:lnTo>
                  <a:lnTo>
                    <a:pt x="8619" y="826"/>
                  </a:lnTo>
                  <a:lnTo>
                    <a:pt x="8547" y="656"/>
                  </a:lnTo>
                  <a:lnTo>
                    <a:pt x="8466" y="485"/>
                  </a:lnTo>
                  <a:lnTo>
                    <a:pt x="8377" y="326"/>
                  </a:lnTo>
                  <a:lnTo>
                    <a:pt x="8278" y="175"/>
                  </a:lnTo>
                  <a:lnTo>
                    <a:pt x="8171" y="22"/>
                  </a:lnTo>
                  <a:lnTo>
                    <a:pt x="8154" y="0"/>
                  </a:lnTo>
                  <a:lnTo>
                    <a:pt x="0" y="0"/>
                  </a:lnTo>
                  <a:lnTo>
                    <a:pt x="0" y="10857"/>
                  </a:lnTo>
                  <a:lnTo>
                    <a:pt x="2422" y="10857"/>
                  </a:lnTo>
                  <a:lnTo>
                    <a:pt x="2422" y="6187"/>
                  </a:lnTo>
                  <a:lnTo>
                    <a:pt x="4803" y="6187"/>
                  </a:lnTo>
                  <a:lnTo>
                    <a:pt x="5043" y="6183"/>
                  </a:lnTo>
                  <a:lnTo>
                    <a:pt x="5271" y="6170"/>
                  </a:lnTo>
                  <a:lnTo>
                    <a:pt x="5498" y="6144"/>
                  </a:lnTo>
                  <a:lnTo>
                    <a:pt x="5717" y="6113"/>
                  </a:lnTo>
                  <a:lnTo>
                    <a:pt x="5926" y="6069"/>
                  </a:lnTo>
                  <a:lnTo>
                    <a:pt x="6132" y="6017"/>
                  </a:lnTo>
                  <a:lnTo>
                    <a:pt x="6333" y="5953"/>
                  </a:lnTo>
                  <a:lnTo>
                    <a:pt x="6525" y="5881"/>
                  </a:lnTo>
                  <a:lnTo>
                    <a:pt x="6709" y="5805"/>
                  </a:lnTo>
                  <a:lnTo>
                    <a:pt x="6888" y="5720"/>
                  </a:lnTo>
                  <a:lnTo>
                    <a:pt x="7063" y="5626"/>
                  </a:lnTo>
                  <a:lnTo>
                    <a:pt x="7229" y="5523"/>
                  </a:lnTo>
                  <a:lnTo>
                    <a:pt x="7384" y="5411"/>
                  </a:lnTo>
                  <a:lnTo>
                    <a:pt x="7535" y="5300"/>
                  </a:lnTo>
                  <a:lnTo>
                    <a:pt x="7677" y="5175"/>
                  </a:lnTo>
                  <a:lnTo>
                    <a:pt x="7811" y="5046"/>
                  </a:lnTo>
                  <a:lnTo>
                    <a:pt x="7940" y="4913"/>
                  </a:lnTo>
                  <a:lnTo>
                    <a:pt x="8060" y="4771"/>
                  </a:lnTo>
                  <a:lnTo>
                    <a:pt x="8171" y="4629"/>
                  </a:lnTo>
                  <a:lnTo>
                    <a:pt x="8278" y="4478"/>
                  </a:lnTo>
                  <a:lnTo>
                    <a:pt x="8377" y="4319"/>
                  </a:lnTo>
                  <a:lnTo>
                    <a:pt x="8466" y="4159"/>
                  </a:lnTo>
                  <a:lnTo>
                    <a:pt x="8547" y="3993"/>
                  </a:lnTo>
                  <a:lnTo>
                    <a:pt x="8619" y="3818"/>
                  </a:lnTo>
                  <a:lnTo>
                    <a:pt x="8687" y="3643"/>
                  </a:lnTo>
                  <a:lnTo>
                    <a:pt x="8740" y="3464"/>
                  </a:lnTo>
                  <a:lnTo>
                    <a:pt x="8788" y="3280"/>
                  </a:lnTo>
                  <a:lnTo>
                    <a:pt x="8827" y="3097"/>
                  </a:lnTo>
                  <a:lnTo>
                    <a:pt x="8858" y="2905"/>
                  </a:lnTo>
                  <a:lnTo>
                    <a:pt x="8879" y="2712"/>
                  </a:lnTo>
                  <a:lnTo>
                    <a:pt x="8893" y="2520"/>
                  </a:lnTo>
                  <a:lnTo>
                    <a:pt x="8897" y="2323"/>
                  </a:lnTo>
                  <a:lnTo>
                    <a:pt x="8893" y="2126"/>
                  </a:lnTo>
                  <a:lnTo>
                    <a:pt x="8879" y="1932"/>
                  </a:lnTo>
                  <a:close/>
                  <a:moveTo>
                    <a:pt x="6475" y="2323"/>
                  </a:moveTo>
                  <a:lnTo>
                    <a:pt x="6475" y="2417"/>
                  </a:lnTo>
                  <a:lnTo>
                    <a:pt x="6466" y="2507"/>
                  </a:lnTo>
                  <a:lnTo>
                    <a:pt x="6458" y="2596"/>
                  </a:lnTo>
                  <a:lnTo>
                    <a:pt x="6445" y="2686"/>
                  </a:lnTo>
                  <a:lnTo>
                    <a:pt x="6427" y="2771"/>
                  </a:lnTo>
                  <a:lnTo>
                    <a:pt x="6405" y="2856"/>
                  </a:lnTo>
                  <a:lnTo>
                    <a:pt x="6379" y="2937"/>
                  </a:lnTo>
                  <a:lnTo>
                    <a:pt x="6353" y="3014"/>
                  </a:lnTo>
                  <a:lnTo>
                    <a:pt x="6322" y="3090"/>
                  </a:lnTo>
                  <a:lnTo>
                    <a:pt x="6287" y="3167"/>
                  </a:lnTo>
                  <a:lnTo>
                    <a:pt x="6248" y="3239"/>
                  </a:lnTo>
                  <a:lnTo>
                    <a:pt x="6204" y="3307"/>
                  </a:lnTo>
                  <a:lnTo>
                    <a:pt x="6156" y="3374"/>
                  </a:lnTo>
                  <a:lnTo>
                    <a:pt x="6108" y="3438"/>
                  </a:lnTo>
                  <a:lnTo>
                    <a:pt x="6055" y="3497"/>
                  </a:lnTo>
                  <a:lnTo>
                    <a:pt x="5996" y="3556"/>
                  </a:lnTo>
                  <a:lnTo>
                    <a:pt x="5937" y="3608"/>
                  </a:lnTo>
                  <a:lnTo>
                    <a:pt x="5874" y="3661"/>
                  </a:lnTo>
                  <a:lnTo>
                    <a:pt x="5806" y="3704"/>
                  </a:lnTo>
                  <a:lnTo>
                    <a:pt x="5734" y="3748"/>
                  </a:lnTo>
                  <a:lnTo>
                    <a:pt x="5662" y="3792"/>
                  </a:lnTo>
                  <a:lnTo>
                    <a:pt x="5586" y="3827"/>
                  </a:lnTo>
                  <a:lnTo>
                    <a:pt x="5509" y="3862"/>
                  </a:lnTo>
                  <a:lnTo>
                    <a:pt x="5428" y="3892"/>
                  </a:lnTo>
                  <a:lnTo>
                    <a:pt x="5343" y="3919"/>
                  </a:lnTo>
                  <a:lnTo>
                    <a:pt x="5258" y="3945"/>
                  </a:lnTo>
                  <a:lnTo>
                    <a:pt x="5168" y="3967"/>
                  </a:lnTo>
                  <a:lnTo>
                    <a:pt x="5074" y="3980"/>
                  </a:lnTo>
                  <a:lnTo>
                    <a:pt x="4980" y="3993"/>
                  </a:lnTo>
                  <a:lnTo>
                    <a:pt x="4882" y="4006"/>
                  </a:lnTo>
                  <a:lnTo>
                    <a:pt x="4783" y="4010"/>
                  </a:lnTo>
                  <a:lnTo>
                    <a:pt x="4681" y="4010"/>
                  </a:lnTo>
                  <a:lnTo>
                    <a:pt x="2422" y="4010"/>
                  </a:lnTo>
                  <a:lnTo>
                    <a:pt x="2422" y="616"/>
                  </a:lnTo>
                  <a:lnTo>
                    <a:pt x="4683" y="616"/>
                  </a:lnTo>
                  <a:lnTo>
                    <a:pt x="4786" y="621"/>
                  </a:lnTo>
                  <a:lnTo>
                    <a:pt x="4884" y="625"/>
                  </a:lnTo>
                  <a:lnTo>
                    <a:pt x="4980" y="634"/>
                  </a:lnTo>
                  <a:lnTo>
                    <a:pt x="5074" y="647"/>
                  </a:lnTo>
                  <a:lnTo>
                    <a:pt x="5168" y="664"/>
                  </a:lnTo>
                  <a:lnTo>
                    <a:pt x="5258" y="686"/>
                  </a:lnTo>
                  <a:lnTo>
                    <a:pt x="5343" y="712"/>
                  </a:lnTo>
                  <a:lnTo>
                    <a:pt x="5428" y="739"/>
                  </a:lnTo>
                  <a:lnTo>
                    <a:pt x="5509" y="769"/>
                  </a:lnTo>
                  <a:lnTo>
                    <a:pt x="5586" y="804"/>
                  </a:lnTo>
                  <a:lnTo>
                    <a:pt x="5662" y="844"/>
                  </a:lnTo>
                  <a:lnTo>
                    <a:pt x="5734" y="887"/>
                  </a:lnTo>
                  <a:lnTo>
                    <a:pt x="5806" y="931"/>
                  </a:lnTo>
                  <a:lnTo>
                    <a:pt x="5874" y="979"/>
                  </a:lnTo>
                  <a:lnTo>
                    <a:pt x="5937" y="1027"/>
                  </a:lnTo>
                  <a:lnTo>
                    <a:pt x="5996" y="1086"/>
                  </a:lnTo>
                  <a:lnTo>
                    <a:pt x="6055" y="1145"/>
                  </a:lnTo>
                  <a:lnTo>
                    <a:pt x="6108" y="1204"/>
                  </a:lnTo>
                  <a:lnTo>
                    <a:pt x="6156" y="1268"/>
                  </a:lnTo>
                  <a:lnTo>
                    <a:pt x="6204" y="1335"/>
                  </a:lnTo>
                  <a:lnTo>
                    <a:pt x="6248" y="1407"/>
                  </a:lnTo>
                  <a:lnTo>
                    <a:pt x="6287" y="1480"/>
                  </a:lnTo>
                  <a:lnTo>
                    <a:pt x="6322" y="1552"/>
                  </a:lnTo>
                  <a:lnTo>
                    <a:pt x="6353" y="1633"/>
                  </a:lnTo>
                  <a:lnTo>
                    <a:pt x="6379" y="1709"/>
                  </a:lnTo>
                  <a:lnTo>
                    <a:pt x="6405" y="1790"/>
                  </a:lnTo>
                  <a:lnTo>
                    <a:pt x="6427" y="1875"/>
                  </a:lnTo>
                  <a:lnTo>
                    <a:pt x="6445" y="1960"/>
                  </a:lnTo>
                  <a:lnTo>
                    <a:pt x="6458" y="2050"/>
                  </a:lnTo>
                  <a:lnTo>
                    <a:pt x="6466" y="2140"/>
                  </a:lnTo>
                  <a:lnTo>
                    <a:pt x="6475" y="2234"/>
                  </a:lnTo>
                  <a:lnTo>
                    <a:pt x="6475" y="2323"/>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3600">
                <a:solidFill>
                  <a:srgbClr val="000000"/>
                </a:solidFill>
              </a:endParaRPr>
            </a:p>
          </p:txBody>
        </p:sp>
        <p:sp>
          <p:nvSpPr>
            <p:cNvPr id="38" name="Freeform 37"/>
            <p:cNvSpPr>
              <a:spLocks noChangeArrowheads="1"/>
            </p:cNvSpPr>
            <p:nvPr/>
          </p:nvSpPr>
          <p:spPr bwMode="auto">
            <a:xfrm>
              <a:off x="-1588" y="941388"/>
              <a:ext cx="3186113" cy="3908425"/>
            </a:xfrm>
            <a:custGeom>
              <a:avLst/>
              <a:gdLst>
                <a:gd name="T0" fmla="*/ 6190 w 8851"/>
                <a:gd name="T1" fmla="*/ 5470 h 10858"/>
                <a:gd name="T2" fmla="*/ 6413 w 8851"/>
                <a:gd name="T3" fmla="*/ 5374 h 10858"/>
                <a:gd name="T4" fmla="*/ 6627 w 8851"/>
                <a:gd name="T5" fmla="*/ 5263 h 10858"/>
                <a:gd name="T6" fmla="*/ 6837 w 8851"/>
                <a:gd name="T7" fmla="*/ 5132 h 10858"/>
                <a:gd name="T8" fmla="*/ 7038 w 8851"/>
                <a:gd name="T9" fmla="*/ 4992 h 10858"/>
                <a:gd name="T10" fmla="*/ 7230 w 8851"/>
                <a:gd name="T11" fmla="*/ 4830 h 10858"/>
                <a:gd name="T12" fmla="*/ 7414 w 8851"/>
                <a:gd name="T13" fmla="*/ 4660 h 10858"/>
                <a:gd name="T14" fmla="*/ 7584 w 8851"/>
                <a:gd name="T15" fmla="*/ 4467 h 10858"/>
                <a:gd name="T16" fmla="*/ 7742 w 8851"/>
                <a:gd name="T17" fmla="*/ 4266 h 10858"/>
                <a:gd name="T18" fmla="*/ 7882 w 8851"/>
                <a:gd name="T19" fmla="*/ 4048 h 10858"/>
                <a:gd name="T20" fmla="*/ 8008 w 8851"/>
                <a:gd name="T21" fmla="*/ 3812 h 10858"/>
                <a:gd name="T22" fmla="*/ 8120 w 8851"/>
                <a:gd name="T23" fmla="*/ 3562 h 10858"/>
                <a:gd name="T24" fmla="*/ 8203 w 8851"/>
                <a:gd name="T25" fmla="*/ 3300 h 10858"/>
                <a:gd name="T26" fmla="*/ 8273 w 8851"/>
                <a:gd name="T27" fmla="*/ 3020 h 10858"/>
                <a:gd name="T28" fmla="*/ 8317 w 8851"/>
                <a:gd name="T29" fmla="*/ 2728 h 10858"/>
                <a:gd name="T30" fmla="*/ 8343 w 8851"/>
                <a:gd name="T31" fmla="*/ 2417 h 10858"/>
                <a:gd name="T32" fmla="*/ 8338 w 8851"/>
                <a:gd name="T33" fmla="*/ 2065 h 10858"/>
                <a:gd name="T34" fmla="*/ 8308 w 8851"/>
                <a:gd name="T35" fmla="*/ 1685 h 10858"/>
                <a:gd name="T36" fmla="*/ 8238 w 8851"/>
                <a:gd name="T37" fmla="*/ 1313 h 10858"/>
                <a:gd name="T38" fmla="*/ 8135 w 8851"/>
                <a:gd name="T39" fmla="*/ 959 h 10858"/>
                <a:gd name="T40" fmla="*/ 8000 w 8851"/>
                <a:gd name="T41" fmla="*/ 618 h 10858"/>
                <a:gd name="T42" fmla="*/ 7834 w 8851"/>
                <a:gd name="T43" fmla="*/ 293 h 10858"/>
                <a:gd name="T44" fmla="*/ 7637 w 8851"/>
                <a:gd name="T45" fmla="*/ 0 h 10858"/>
                <a:gd name="T46" fmla="*/ 0 w 8851"/>
                <a:gd name="T47" fmla="*/ 10857 h 10858"/>
                <a:gd name="T48" fmla="*/ 1882 w 8851"/>
                <a:gd name="T49" fmla="*/ 5910 h 10858"/>
                <a:gd name="T50" fmla="*/ 6043 w 8851"/>
                <a:gd name="T51" fmla="*/ 10855 h 10858"/>
                <a:gd name="T52" fmla="*/ 6078 w 8851"/>
                <a:gd name="T53" fmla="*/ 5510 h 10858"/>
                <a:gd name="T54" fmla="*/ 5914 w 8851"/>
                <a:gd name="T55" fmla="*/ 2432 h 10858"/>
                <a:gd name="T56" fmla="*/ 5893 w 8851"/>
                <a:gd name="T57" fmla="*/ 2603 h 10858"/>
                <a:gd name="T58" fmla="*/ 5853 w 8851"/>
                <a:gd name="T59" fmla="*/ 2765 h 10858"/>
                <a:gd name="T60" fmla="*/ 5801 w 8851"/>
                <a:gd name="T61" fmla="*/ 2918 h 10858"/>
                <a:gd name="T62" fmla="*/ 5731 w 8851"/>
                <a:gd name="T63" fmla="*/ 3062 h 10858"/>
                <a:gd name="T64" fmla="*/ 5652 w 8851"/>
                <a:gd name="T65" fmla="*/ 3202 h 10858"/>
                <a:gd name="T66" fmla="*/ 5556 w 8851"/>
                <a:gd name="T67" fmla="*/ 3329 h 10858"/>
                <a:gd name="T68" fmla="*/ 5451 w 8851"/>
                <a:gd name="T69" fmla="*/ 3440 h 10858"/>
                <a:gd name="T70" fmla="*/ 5329 w 8851"/>
                <a:gd name="T71" fmla="*/ 3541 h 10858"/>
                <a:gd name="T72" fmla="*/ 5193 w 8851"/>
                <a:gd name="T73" fmla="*/ 3632 h 10858"/>
                <a:gd name="T74" fmla="*/ 5045 w 8851"/>
                <a:gd name="T75" fmla="*/ 3707 h 10858"/>
                <a:gd name="T76" fmla="*/ 4892 w 8851"/>
                <a:gd name="T77" fmla="*/ 3772 h 10858"/>
                <a:gd name="T78" fmla="*/ 4721 w 8851"/>
                <a:gd name="T79" fmla="*/ 3825 h 10858"/>
                <a:gd name="T80" fmla="*/ 4546 w 8851"/>
                <a:gd name="T81" fmla="*/ 3860 h 10858"/>
                <a:gd name="T82" fmla="*/ 4358 w 8851"/>
                <a:gd name="T83" fmla="*/ 3882 h 10858"/>
                <a:gd name="T84" fmla="*/ 4166 w 8851"/>
                <a:gd name="T85" fmla="*/ 3890 h 10858"/>
                <a:gd name="T86" fmla="*/ 1882 w 8851"/>
                <a:gd name="T87" fmla="*/ 616 h 10858"/>
                <a:gd name="T88" fmla="*/ 4264 w 8851"/>
                <a:gd name="T89" fmla="*/ 621 h 10858"/>
                <a:gd name="T90" fmla="*/ 4452 w 8851"/>
                <a:gd name="T91" fmla="*/ 634 h 10858"/>
                <a:gd name="T92" fmla="*/ 4636 w 8851"/>
                <a:gd name="T93" fmla="*/ 664 h 10858"/>
                <a:gd name="T94" fmla="*/ 4806 w 8851"/>
                <a:gd name="T95" fmla="*/ 708 h 10858"/>
                <a:gd name="T96" fmla="*/ 4968 w 8851"/>
                <a:gd name="T97" fmla="*/ 765 h 10858"/>
                <a:gd name="T98" fmla="*/ 5121 w 8851"/>
                <a:gd name="T99" fmla="*/ 839 h 10858"/>
                <a:gd name="T100" fmla="*/ 5261 w 8851"/>
                <a:gd name="T101" fmla="*/ 922 h 10858"/>
                <a:gd name="T102" fmla="*/ 5392 w 8851"/>
                <a:gd name="T103" fmla="*/ 1014 h 10858"/>
                <a:gd name="T104" fmla="*/ 5504 w 8851"/>
                <a:gd name="T105" fmla="*/ 1125 h 10858"/>
                <a:gd name="T106" fmla="*/ 5604 w 8851"/>
                <a:gd name="T107" fmla="*/ 1244 h 10858"/>
                <a:gd name="T108" fmla="*/ 5692 w 8851"/>
                <a:gd name="T109" fmla="*/ 1379 h 10858"/>
                <a:gd name="T110" fmla="*/ 5766 w 8851"/>
                <a:gd name="T111" fmla="*/ 1519 h 10858"/>
                <a:gd name="T112" fmla="*/ 5827 w 8851"/>
                <a:gd name="T113" fmla="*/ 1668 h 10858"/>
                <a:gd name="T114" fmla="*/ 5875 w 8851"/>
                <a:gd name="T115" fmla="*/ 1825 h 10858"/>
                <a:gd name="T116" fmla="*/ 5906 w 8851"/>
                <a:gd name="T117" fmla="*/ 1995 h 10858"/>
                <a:gd name="T118" fmla="*/ 5919 w 8851"/>
                <a:gd name="T119" fmla="*/ 2166 h 10858"/>
                <a:gd name="T120" fmla="*/ 5919 w 8851"/>
                <a:gd name="T121" fmla="*/ 2343 h 108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8851" h="10858">
                  <a:moveTo>
                    <a:pt x="6078" y="5510"/>
                  </a:moveTo>
                  <a:lnTo>
                    <a:pt x="6190" y="5470"/>
                  </a:lnTo>
                  <a:lnTo>
                    <a:pt x="6301" y="5422"/>
                  </a:lnTo>
                  <a:lnTo>
                    <a:pt x="6413" y="5374"/>
                  </a:lnTo>
                  <a:lnTo>
                    <a:pt x="6520" y="5322"/>
                  </a:lnTo>
                  <a:lnTo>
                    <a:pt x="6627" y="5263"/>
                  </a:lnTo>
                  <a:lnTo>
                    <a:pt x="6734" y="5199"/>
                  </a:lnTo>
                  <a:lnTo>
                    <a:pt x="6837" y="5132"/>
                  </a:lnTo>
                  <a:lnTo>
                    <a:pt x="6940" y="5064"/>
                  </a:lnTo>
                  <a:lnTo>
                    <a:pt x="7038" y="4992"/>
                  </a:lnTo>
                  <a:lnTo>
                    <a:pt x="7136" y="4911"/>
                  </a:lnTo>
                  <a:lnTo>
                    <a:pt x="7230" y="4830"/>
                  </a:lnTo>
                  <a:lnTo>
                    <a:pt x="7324" y="4745"/>
                  </a:lnTo>
                  <a:lnTo>
                    <a:pt x="7414" y="4660"/>
                  </a:lnTo>
                  <a:lnTo>
                    <a:pt x="7499" y="4566"/>
                  </a:lnTo>
                  <a:lnTo>
                    <a:pt x="7584" y="4467"/>
                  </a:lnTo>
                  <a:lnTo>
                    <a:pt x="7665" y="4369"/>
                  </a:lnTo>
                  <a:lnTo>
                    <a:pt x="7742" y="4266"/>
                  </a:lnTo>
                  <a:lnTo>
                    <a:pt x="7814" y="4159"/>
                  </a:lnTo>
                  <a:lnTo>
                    <a:pt x="7882" y="4048"/>
                  </a:lnTo>
                  <a:lnTo>
                    <a:pt x="7949" y="3932"/>
                  </a:lnTo>
                  <a:lnTo>
                    <a:pt x="8008" y="3812"/>
                  </a:lnTo>
                  <a:lnTo>
                    <a:pt x="8067" y="3691"/>
                  </a:lnTo>
                  <a:lnTo>
                    <a:pt x="8120" y="3562"/>
                  </a:lnTo>
                  <a:lnTo>
                    <a:pt x="8164" y="3433"/>
                  </a:lnTo>
                  <a:lnTo>
                    <a:pt x="8203" y="3300"/>
                  </a:lnTo>
                  <a:lnTo>
                    <a:pt x="8242" y="3162"/>
                  </a:lnTo>
                  <a:lnTo>
                    <a:pt x="8273" y="3020"/>
                  </a:lnTo>
                  <a:lnTo>
                    <a:pt x="8299" y="2878"/>
                  </a:lnTo>
                  <a:lnTo>
                    <a:pt x="8317" y="2728"/>
                  </a:lnTo>
                  <a:lnTo>
                    <a:pt x="8334" y="2577"/>
                  </a:lnTo>
                  <a:lnTo>
                    <a:pt x="8343" y="2417"/>
                  </a:lnTo>
                  <a:lnTo>
                    <a:pt x="8343" y="2258"/>
                  </a:lnTo>
                  <a:lnTo>
                    <a:pt x="8338" y="2065"/>
                  </a:lnTo>
                  <a:lnTo>
                    <a:pt x="8330" y="1873"/>
                  </a:lnTo>
                  <a:lnTo>
                    <a:pt x="8308" y="1685"/>
                  </a:lnTo>
                  <a:lnTo>
                    <a:pt x="8277" y="1497"/>
                  </a:lnTo>
                  <a:lnTo>
                    <a:pt x="8238" y="1313"/>
                  </a:lnTo>
                  <a:lnTo>
                    <a:pt x="8194" y="1134"/>
                  </a:lnTo>
                  <a:lnTo>
                    <a:pt x="8135" y="959"/>
                  </a:lnTo>
                  <a:lnTo>
                    <a:pt x="8072" y="785"/>
                  </a:lnTo>
                  <a:lnTo>
                    <a:pt x="8000" y="618"/>
                  </a:lnTo>
                  <a:lnTo>
                    <a:pt x="7919" y="452"/>
                  </a:lnTo>
                  <a:lnTo>
                    <a:pt x="7834" y="293"/>
                  </a:lnTo>
                  <a:lnTo>
                    <a:pt x="7735" y="142"/>
                  </a:lnTo>
                  <a:lnTo>
                    <a:pt x="7637" y="0"/>
                  </a:lnTo>
                  <a:lnTo>
                    <a:pt x="0" y="0"/>
                  </a:lnTo>
                  <a:lnTo>
                    <a:pt x="0" y="10857"/>
                  </a:lnTo>
                  <a:lnTo>
                    <a:pt x="1882" y="10857"/>
                  </a:lnTo>
                  <a:lnTo>
                    <a:pt x="1882" y="5910"/>
                  </a:lnTo>
                  <a:lnTo>
                    <a:pt x="3626" y="5910"/>
                  </a:lnTo>
                  <a:lnTo>
                    <a:pt x="6043" y="10855"/>
                  </a:lnTo>
                  <a:lnTo>
                    <a:pt x="8850" y="10855"/>
                  </a:lnTo>
                  <a:lnTo>
                    <a:pt x="6078" y="5510"/>
                  </a:lnTo>
                  <a:close/>
                  <a:moveTo>
                    <a:pt x="5919" y="2343"/>
                  </a:moveTo>
                  <a:lnTo>
                    <a:pt x="5914" y="2432"/>
                  </a:lnTo>
                  <a:lnTo>
                    <a:pt x="5906" y="2518"/>
                  </a:lnTo>
                  <a:lnTo>
                    <a:pt x="5893" y="2603"/>
                  </a:lnTo>
                  <a:lnTo>
                    <a:pt x="5875" y="2684"/>
                  </a:lnTo>
                  <a:lnTo>
                    <a:pt x="5853" y="2765"/>
                  </a:lnTo>
                  <a:lnTo>
                    <a:pt x="5827" y="2841"/>
                  </a:lnTo>
                  <a:lnTo>
                    <a:pt x="5801" y="2918"/>
                  </a:lnTo>
                  <a:lnTo>
                    <a:pt x="5766" y="2994"/>
                  </a:lnTo>
                  <a:lnTo>
                    <a:pt x="5731" y="3062"/>
                  </a:lnTo>
                  <a:lnTo>
                    <a:pt x="5692" y="3134"/>
                  </a:lnTo>
                  <a:lnTo>
                    <a:pt x="5652" y="3202"/>
                  </a:lnTo>
                  <a:lnTo>
                    <a:pt x="5604" y="3265"/>
                  </a:lnTo>
                  <a:lnTo>
                    <a:pt x="5556" y="3329"/>
                  </a:lnTo>
                  <a:lnTo>
                    <a:pt x="5504" y="3388"/>
                  </a:lnTo>
                  <a:lnTo>
                    <a:pt x="5451" y="3440"/>
                  </a:lnTo>
                  <a:lnTo>
                    <a:pt x="5392" y="3492"/>
                  </a:lnTo>
                  <a:lnTo>
                    <a:pt x="5329" y="3541"/>
                  </a:lnTo>
                  <a:lnTo>
                    <a:pt x="5261" y="3589"/>
                  </a:lnTo>
                  <a:lnTo>
                    <a:pt x="5193" y="3632"/>
                  </a:lnTo>
                  <a:lnTo>
                    <a:pt x="5121" y="3672"/>
                  </a:lnTo>
                  <a:lnTo>
                    <a:pt x="5045" y="3707"/>
                  </a:lnTo>
                  <a:lnTo>
                    <a:pt x="4968" y="3742"/>
                  </a:lnTo>
                  <a:lnTo>
                    <a:pt x="4892" y="3772"/>
                  </a:lnTo>
                  <a:lnTo>
                    <a:pt x="4806" y="3798"/>
                  </a:lnTo>
                  <a:lnTo>
                    <a:pt x="4721" y="3825"/>
                  </a:lnTo>
                  <a:lnTo>
                    <a:pt x="4636" y="3842"/>
                  </a:lnTo>
                  <a:lnTo>
                    <a:pt x="4546" y="3860"/>
                  </a:lnTo>
                  <a:lnTo>
                    <a:pt x="4452" y="3873"/>
                  </a:lnTo>
                  <a:lnTo>
                    <a:pt x="4358" y="3882"/>
                  </a:lnTo>
                  <a:lnTo>
                    <a:pt x="4264" y="3890"/>
                  </a:lnTo>
                  <a:lnTo>
                    <a:pt x="4166" y="3890"/>
                  </a:lnTo>
                  <a:lnTo>
                    <a:pt x="1882" y="3890"/>
                  </a:lnTo>
                  <a:lnTo>
                    <a:pt x="1882" y="616"/>
                  </a:lnTo>
                  <a:lnTo>
                    <a:pt x="4166" y="616"/>
                  </a:lnTo>
                  <a:lnTo>
                    <a:pt x="4264" y="621"/>
                  </a:lnTo>
                  <a:lnTo>
                    <a:pt x="4358" y="625"/>
                  </a:lnTo>
                  <a:lnTo>
                    <a:pt x="4452" y="634"/>
                  </a:lnTo>
                  <a:lnTo>
                    <a:pt x="4546" y="647"/>
                  </a:lnTo>
                  <a:lnTo>
                    <a:pt x="4636" y="664"/>
                  </a:lnTo>
                  <a:lnTo>
                    <a:pt x="4721" y="686"/>
                  </a:lnTo>
                  <a:lnTo>
                    <a:pt x="4806" y="708"/>
                  </a:lnTo>
                  <a:lnTo>
                    <a:pt x="4892" y="734"/>
                  </a:lnTo>
                  <a:lnTo>
                    <a:pt x="4968" y="765"/>
                  </a:lnTo>
                  <a:lnTo>
                    <a:pt x="5045" y="800"/>
                  </a:lnTo>
                  <a:lnTo>
                    <a:pt x="5121" y="839"/>
                  </a:lnTo>
                  <a:lnTo>
                    <a:pt x="5193" y="879"/>
                  </a:lnTo>
                  <a:lnTo>
                    <a:pt x="5261" y="922"/>
                  </a:lnTo>
                  <a:lnTo>
                    <a:pt x="5329" y="966"/>
                  </a:lnTo>
                  <a:lnTo>
                    <a:pt x="5392" y="1014"/>
                  </a:lnTo>
                  <a:lnTo>
                    <a:pt x="5451" y="1066"/>
                  </a:lnTo>
                  <a:lnTo>
                    <a:pt x="5504" y="1125"/>
                  </a:lnTo>
                  <a:lnTo>
                    <a:pt x="5556" y="1185"/>
                  </a:lnTo>
                  <a:lnTo>
                    <a:pt x="5604" y="1244"/>
                  </a:lnTo>
                  <a:lnTo>
                    <a:pt x="5652" y="1311"/>
                  </a:lnTo>
                  <a:lnTo>
                    <a:pt x="5692" y="1379"/>
                  </a:lnTo>
                  <a:lnTo>
                    <a:pt x="5731" y="1447"/>
                  </a:lnTo>
                  <a:lnTo>
                    <a:pt x="5766" y="1519"/>
                  </a:lnTo>
                  <a:lnTo>
                    <a:pt x="5801" y="1591"/>
                  </a:lnTo>
                  <a:lnTo>
                    <a:pt x="5827" y="1668"/>
                  </a:lnTo>
                  <a:lnTo>
                    <a:pt x="5853" y="1748"/>
                  </a:lnTo>
                  <a:lnTo>
                    <a:pt x="5875" y="1825"/>
                  </a:lnTo>
                  <a:lnTo>
                    <a:pt x="5893" y="1910"/>
                  </a:lnTo>
                  <a:lnTo>
                    <a:pt x="5906" y="1995"/>
                  </a:lnTo>
                  <a:lnTo>
                    <a:pt x="5914" y="2081"/>
                  </a:lnTo>
                  <a:lnTo>
                    <a:pt x="5919" y="2166"/>
                  </a:lnTo>
                  <a:lnTo>
                    <a:pt x="5923" y="2255"/>
                  </a:lnTo>
                  <a:lnTo>
                    <a:pt x="5919" y="2343"/>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3600">
                <a:solidFill>
                  <a:srgbClr val="000000"/>
                </a:solidFill>
              </a:endParaRPr>
            </a:p>
          </p:txBody>
        </p:sp>
      </p:grpSp>
      <p:sp>
        <p:nvSpPr>
          <p:cNvPr id="2" name="Title 1"/>
          <p:cNvSpPr>
            <a:spLocks noGrp="1"/>
          </p:cNvSpPr>
          <p:nvPr>
            <p:ph type="title"/>
          </p:nvPr>
        </p:nvSpPr>
        <p:spPr>
          <a:xfrm>
            <a:off x="423866" y="4903913"/>
            <a:ext cx="7375431" cy="1010512"/>
          </a:xfrm>
        </p:spPr>
        <p:txBody>
          <a:bodyPr lIns="0" anchor="ctr">
            <a:normAutofit/>
          </a:bodyPr>
          <a:lstStyle>
            <a:lvl1pPr>
              <a:defRPr sz="4800">
                <a:solidFill>
                  <a:schemeClr val="bg1"/>
                </a:solidFill>
              </a:defRPr>
            </a:lvl1pPr>
          </a:lstStyle>
          <a:p>
            <a:r>
              <a:rPr lang="en-US"/>
              <a:t>Click to edit Master title style</a:t>
            </a:r>
          </a:p>
        </p:txBody>
      </p:sp>
      <p:sp>
        <p:nvSpPr>
          <p:cNvPr id="35" name="Slide Number Placeholder 5"/>
          <p:cNvSpPr txBox="1">
            <a:spLocks/>
          </p:cNvSpPr>
          <p:nvPr/>
        </p:nvSpPr>
        <p:spPr>
          <a:xfrm>
            <a:off x="372037" y="6356353"/>
            <a:ext cx="3285565"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accent5"/>
                </a:solidFill>
                <a:latin typeface="Microsoft Sans Serif" charset="0"/>
                <a:ea typeface="Microsoft Sans Serif" charset="0"/>
                <a:cs typeface="Microsoft Sans Serif"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defRPr/>
            </a:pPr>
            <a:r>
              <a:rPr lang="en-US" sz="800" dirty="0">
                <a:solidFill>
                  <a:srgbClr val="FFFFFF"/>
                </a:solidFill>
                <a:latin typeface="Arial" charset="0"/>
                <a:ea typeface="Arial" charset="0"/>
                <a:cs typeface="Arial" charset="0"/>
              </a:rPr>
              <a:t>© 2018 </a:t>
            </a:r>
            <a:r>
              <a:rPr lang="en-US" sz="800" dirty="0" err="1">
                <a:solidFill>
                  <a:srgbClr val="FFFFFF"/>
                </a:solidFill>
                <a:latin typeface="Arial" charset="0"/>
                <a:ea typeface="Arial" charset="0"/>
                <a:cs typeface="Arial" charset="0"/>
              </a:rPr>
              <a:t>Rightpoint</a:t>
            </a:r>
            <a:r>
              <a:rPr lang="en-US" sz="800" dirty="0">
                <a:solidFill>
                  <a:srgbClr val="FFFFFF"/>
                </a:solidFill>
                <a:latin typeface="Arial" charset="0"/>
                <a:ea typeface="Arial" charset="0"/>
                <a:cs typeface="Arial" charset="0"/>
              </a:rPr>
              <a:t>. All rights reserved. Confidential.</a:t>
            </a:r>
          </a:p>
        </p:txBody>
      </p:sp>
      <p:sp>
        <p:nvSpPr>
          <p:cNvPr id="5" name="Rectangle 4"/>
          <p:cNvSpPr/>
          <p:nvPr/>
        </p:nvSpPr>
        <p:spPr>
          <a:xfrm>
            <a:off x="8081682" y="0"/>
            <a:ext cx="4110318"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solidFill>
                <a:srgbClr val="FFFFFF"/>
              </a:solidFill>
              <a:latin typeface="Microsoft Sans Serif" charset="0"/>
              <a:ea typeface="Microsoft Sans Serif" charset="0"/>
              <a:cs typeface="Microsoft Sans Serif" charset="0"/>
            </a:endParaRPr>
          </a:p>
        </p:txBody>
      </p:sp>
      <p:sp>
        <p:nvSpPr>
          <p:cNvPr id="8" name="Text Placeholder 7"/>
          <p:cNvSpPr>
            <a:spLocks noGrp="1"/>
          </p:cNvSpPr>
          <p:nvPr>
            <p:ph type="body" sz="quarter" idx="10"/>
          </p:nvPr>
        </p:nvSpPr>
        <p:spPr>
          <a:xfrm>
            <a:off x="8254066" y="3065930"/>
            <a:ext cx="3765550" cy="3617258"/>
          </a:xfrm>
        </p:spPr>
        <p:txBody>
          <a:bodyPr anchor="t"/>
          <a:lstStyle>
            <a:lvl1pPr marL="0" indent="0">
              <a:buNone/>
              <a:defRPr>
                <a:solidFill>
                  <a:schemeClr val="tx2"/>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Edit Master text styles</a:t>
            </a:r>
          </a:p>
        </p:txBody>
      </p:sp>
      <p:grpSp>
        <p:nvGrpSpPr>
          <p:cNvPr id="14" name="Group 13">
            <a:extLst>
              <a:ext uri="{FF2B5EF4-FFF2-40B4-BE49-F238E27FC236}">
                <a16:creationId xmlns:a16="http://schemas.microsoft.com/office/drawing/2014/main" id="{40B3F13F-F0EE-B846-BF18-D3F7B7291C43}"/>
              </a:ext>
            </a:extLst>
          </p:cNvPr>
          <p:cNvGrpSpPr/>
          <p:nvPr userDrawn="1"/>
        </p:nvGrpSpPr>
        <p:grpSpPr>
          <a:xfrm>
            <a:off x="11449399" y="505402"/>
            <a:ext cx="370569" cy="323938"/>
            <a:chOff x="3505200" y="2951163"/>
            <a:chExt cx="1892300" cy="1654175"/>
          </a:xfrm>
          <a:solidFill>
            <a:srgbClr val="5A5A5A">
              <a:alpha val="20000"/>
            </a:srgbClr>
          </a:solidFill>
        </p:grpSpPr>
        <p:sp>
          <p:nvSpPr>
            <p:cNvPr id="15" name="Freeform 14">
              <a:extLst>
                <a:ext uri="{FF2B5EF4-FFF2-40B4-BE49-F238E27FC236}">
                  <a16:creationId xmlns:a16="http://schemas.microsoft.com/office/drawing/2014/main" id="{0B14C413-8C2C-3845-96FA-5CB6ACE366BF}"/>
                </a:ext>
              </a:extLst>
            </p:cNvPr>
            <p:cNvSpPr>
              <a:spLocks noChangeArrowheads="1"/>
            </p:cNvSpPr>
            <p:nvPr/>
          </p:nvSpPr>
          <p:spPr bwMode="auto">
            <a:xfrm>
              <a:off x="3505200" y="2951163"/>
              <a:ext cx="868363" cy="1147762"/>
            </a:xfrm>
            <a:custGeom>
              <a:avLst/>
              <a:gdLst>
                <a:gd name="T0" fmla="*/ 625 w 2414"/>
                <a:gd name="T1" fmla="*/ 1915 h 3189"/>
                <a:gd name="T2" fmla="*/ 0 w 2414"/>
                <a:gd name="T3" fmla="*/ 3186 h 3189"/>
                <a:gd name="T4" fmla="*/ 1250 w 2414"/>
                <a:gd name="T5" fmla="*/ 0 h 3189"/>
                <a:gd name="T6" fmla="*/ 1368 w 2414"/>
                <a:gd name="T7" fmla="*/ 2 h 3189"/>
                <a:gd name="T8" fmla="*/ 1484 w 2414"/>
                <a:gd name="T9" fmla="*/ 20 h 3189"/>
                <a:gd name="T10" fmla="*/ 1589 w 2414"/>
                <a:gd name="T11" fmla="*/ 42 h 3189"/>
                <a:gd name="T12" fmla="*/ 1689 w 2414"/>
                <a:gd name="T13" fmla="*/ 75 h 3189"/>
                <a:gd name="T14" fmla="*/ 1781 w 2414"/>
                <a:gd name="T15" fmla="*/ 114 h 3189"/>
                <a:gd name="T16" fmla="*/ 1866 w 2414"/>
                <a:gd name="T17" fmla="*/ 166 h 3189"/>
                <a:gd name="T18" fmla="*/ 1945 w 2414"/>
                <a:gd name="T19" fmla="*/ 223 h 3189"/>
                <a:gd name="T20" fmla="*/ 2015 w 2414"/>
                <a:gd name="T21" fmla="*/ 287 h 3189"/>
                <a:gd name="T22" fmla="*/ 2078 w 2414"/>
                <a:gd name="T23" fmla="*/ 357 h 3189"/>
                <a:gd name="T24" fmla="*/ 2135 w 2414"/>
                <a:gd name="T25" fmla="*/ 431 h 3189"/>
                <a:gd name="T26" fmla="*/ 2183 w 2414"/>
                <a:gd name="T27" fmla="*/ 514 h 3189"/>
                <a:gd name="T28" fmla="*/ 2218 w 2414"/>
                <a:gd name="T29" fmla="*/ 599 h 3189"/>
                <a:gd name="T30" fmla="*/ 2249 w 2414"/>
                <a:gd name="T31" fmla="*/ 687 h 3189"/>
                <a:gd name="T32" fmla="*/ 2271 w 2414"/>
                <a:gd name="T33" fmla="*/ 778 h 3189"/>
                <a:gd name="T34" fmla="*/ 2284 w 2414"/>
                <a:gd name="T35" fmla="*/ 874 h 3189"/>
                <a:gd name="T36" fmla="*/ 2286 w 2414"/>
                <a:gd name="T37" fmla="*/ 975 h 3189"/>
                <a:gd name="T38" fmla="*/ 2277 w 2414"/>
                <a:gd name="T39" fmla="*/ 1132 h 3189"/>
                <a:gd name="T40" fmla="*/ 2240 w 2414"/>
                <a:gd name="T41" fmla="*/ 1279 h 3189"/>
                <a:gd name="T42" fmla="*/ 2183 w 2414"/>
                <a:gd name="T43" fmla="*/ 1406 h 3189"/>
                <a:gd name="T44" fmla="*/ 2113 w 2414"/>
                <a:gd name="T45" fmla="*/ 1517 h 3189"/>
                <a:gd name="T46" fmla="*/ 2026 w 2414"/>
                <a:gd name="T47" fmla="*/ 1618 h 3189"/>
                <a:gd name="T48" fmla="*/ 1925 w 2414"/>
                <a:gd name="T49" fmla="*/ 1696 h 3189"/>
                <a:gd name="T50" fmla="*/ 1816 w 2414"/>
                <a:gd name="T51" fmla="*/ 1764 h 3189"/>
                <a:gd name="T52" fmla="*/ 1702 w 2414"/>
                <a:gd name="T53" fmla="*/ 1816 h 3189"/>
                <a:gd name="T54" fmla="*/ 1694 w 2414"/>
                <a:gd name="T55" fmla="*/ 3188 h 3189"/>
                <a:gd name="T56" fmla="*/ 1073 w 2414"/>
                <a:gd name="T57" fmla="*/ 1915 h 3189"/>
                <a:gd name="T58" fmla="*/ 625 w 2414"/>
                <a:gd name="T59" fmla="*/ 553 h 3189"/>
                <a:gd name="T60" fmla="*/ 1208 w 2414"/>
                <a:gd name="T61" fmla="*/ 1397 h 3189"/>
                <a:gd name="T62" fmla="*/ 1309 w 2414"/>
                <a:gd name="T63" fmla="*/ 1392 h 3189"/>
                <a:gd name="T64" fmla="*/ 1396 w 2414"/>
                <a:gd name="T65" fmla="*/ 1371 h 3189"/>
                <a:gd name="T66" fmla="*/ 1475 w 2414"/>
                <a:gd name="T67" fmla="*/ 1331 h 3189"/>
                <a:gd name="T68" fmla="*/ 1538 w 2414"/>
                <a:gd name="T69" fmla="*/ 1283 h 3189"/>
                <a:gd name="T70" fmla="*/ 1591 w 2414"/>
                <a:gd name="T71" fmla="*/ 1220 h 3189"/>
                <a:gd name="T72" fmla="*/ 1630 w 2414"/>
                <a:gd name="T73" fmla="*/ 1150 h 3189"/>
                <a:gd name="T74" fmla="*/ 1652 w 2414"/>
                <a:gd name="T75" fmla="*/ 1067 h 3189"/>
                <a:gd name="T76" fmla="*/ 1661 w 2414"/>
                <a:gd name="T77" fmla="*/ 979 h 3189"/>
                <a:gd name="T78" fmla="*/ 1652 w 2414"/>
                <a:gd name="T79" fmla="*/ 892 h 3189"/>
                <a:gd name="T80" fmla="*/ 1630 w 2414"/>
                <a:gd name="T81" fmla="*/ 809 h 3189"/>
                <a:gd name="T82" fmla="*/ 1591 w 2414"/>
                <a:gd name="T83" fmla="*/ 739 h 3189"/>
                <a:gd name="T84" fmla="*/ 1538 w 2414"/>
                <a:gd name="T85" fmla="*/ 676 h 3189"/>
                <a:gd name="T86" fmla="*/ 1475 w 2414"/>
                <a:gd name="T87" fmla="*/ 630 h 3189"/>
                <a:gd name="T88" fmla="*/ 1396 w 2414"/>
                <a:gd name="T89" fmla="*/ 593 h 3189"/>
                <a:gd name="T90" fmla="*/ 1309 w 2414"/>
                <a:gd name="T91" fmla="*/ 566 h 3189"/>
                <a:gd name="T92" fmla="*/ 1208 w 2414"/>
                <a:gd name="T93" fmla="*/ 553 h 3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414" h="3189">
                  <a:moveTo>
                    <a:pt x="1073" y="1915"/>
                  </a:moveTo>
                  <a:lnTo>
                    <a:pt x="625" y="1915"/>
                  </a:lnTo>
                  <a:lnTo>
                    <a:pt x="625" y="3186"/>
                  </a:lnTo>
                  <a:lnTo>
                    <a:pt x="0" y="3186"/>
                  </a:lnTo>
                  <a:lnTo>
                    <a:pt x="0" y="0"/>
                  </a:lnTo>
                  <a:lnTo>
                    <a:pt x="1250" y="0"/>
                  </a:lnTo>
                  <a:lnTo>
                    <a:pt x="1311" y="0"/>
                  </a:lnTo>
                  <a:lnTo>
                    <a:pt x="1368" y="2"/>
                  </a:lnTo>
                  <a:lnTo>
                    <a:pt x="1427" y="9"/>
                  </a:lnTo>
                  <a:lnTo>
                    <a:pt x="1484" y="20"/>
                  </a:lnTo>
                  <a:lnTo>
                    <a:pt x="1536" y="31"/>
                  </a:lnTo>
                  <a:lnTo>
                    <a:pt x="1589" y="42"/>
                  </a:lnTo>
                  <a:lnTo>
                    <a:pt x="1641" y="57"/>
                  </a:lnTo>
                  <a:lnTo>
                    <a:pt x="1689" y="75"/>
                  </a:lnTo>
                  <a:lnTo>
                    <a:pt x="1737" y="92"/>
                  </a:lnTo>
                  <a:lnTo>
                    <a:pt x="1781" y="114"/>
                  </a:lnTo>
                  <a:lnTo>
                    <a:pt x="1825" y="140"/>
                  </a:lnTo>
                  <a:lnTo>
                    <a:pt x="1866" y="166"/>
                  </a:lnTo>
                  <a:lnTo>
                    <a:pt x="1908" y="193"/>
                  </a:lnTo>
                  <a:lnTo>
                    <a:pt x="1945" y="223"/>
                  </a:lnTo>
                  <a:lnTo>
                    <a:pt x="1982" y="254"/>
                  </a:lnTo>
                  <a:lnTo>
                    <a:pt x="2015" y="287"/>
                  </a:lnTo>
                  <a:lnTo>
                    <a:pt x="2048" y="319"/>
                  </a:lnTo>
                  <a:lnTo>
                    <a:pt x="2078" y="357"/>
                  </a:lnTo>
                  <a:lnTo>
                    <a:pt x="2109" y="394"/>
                  </a:lnTo>
                  <a:lnTo>
                    <a:pt x="2135" y="431"/>
                  </a:lnTo>
                  <a:lnTo>
                    <a:pt x="2157" y="472"/>
                  </a:lnTo>
                  <a:lnTo>
                    <a:pt x="2183" y="514"/>
                  </a:lnTo>
                  <a:lnTo>
                    <a:pt x="2201" y="555"/>
                  </a:lnTo>
                  <a:lnTo>
                    <a:pt x="2218" y="599"/>
                  </a:lnTo>
                  <a:lnTo>
                    <a:pt x="2233" y="643"/>
                  </a:lnTo>
                  <a:lnTo>
                    <a:pt x="2249" y="687"/>
                  </a:lnTo>
                  <a:lnTo>
                    <a:pt x="2264" y="735"/>
                  </a:lnTo>
                  <a:lnTo>
                    <a:pt x="2271" y="778"/>
                  </a:lnTo>
                  <a:lnTo>
                    <a:pt x="2277" y="826"/>
                  </a:lnTo>
                  <a:lnTo>
                    <a:pt x="2284" y="874"/>
                  </a:lnTo>
                  <a:lnTo>
                    <a:pt x="2286" y="927"/>
                  </a:lnTo>
                  <a:lnTo>
                    <a:pt x="2286" y="975"/>
                  </a:lnTo>
                  <a:lnTo>
                    <a:pt x="2284" y="1056"/>
                  </a:lnTo>
                  <a:lnTo>
                    <a:pt x="2277" y="1132"/>
                  </a:lnTo>
                  <a:lnTo>
                    <a:pt x="2262" y="1207"/>
                  </a:lnTo>
                  <a:lnTo>
                    <a:pt x="2240" y="1279"/>
                  </a:lnTo>
                  <a:lnTo>
                    <a:pt x="2214" y="1344"/>
                  </a:lnTo>
                  <a:lnTo>
                    <a:pt x="2183" y="1406"/>
                  </a:lnTo>
                  <a:lnTo>
                    <a:pt x="2150" y="1465"/>
                  </a:lnTo>
                  <a:lnTo>
                    <a:pt x="2113" y="1517"/>
                  </a:lnTo>
                  <a:lnTo>
                    <a:pt x="2070" y="1570"/>
                  </a:lnTo>
                  <a:lnTo>
                    <a:pt x="2026" y="1618"/>
                  </a:lnTo>
                  <a:lnTo>
                    <a:pt x="1978" y="1659"/>
                  </a:lnTo>
                  <a:lnTo>
                    <a:pt x="1925" y="1696"/>
                  </a:lnTo>
                  <a:lnTo>
                    <a:pt x="1873" y="1733"/>
                  </a:lnTo>
                  <a:lnTo>
                    <a:pt x="1816" y="1764"/>
                  </a:lnTo>
                  <a:lnTo>
                    <a:pt x="1759" y="1790"/>
                  </a:lnTo>
                  <a:lnTo>
                    <a:pt x="1702" y="1816"/>
                  </a:lnTo>
                  <a:lnTo>
                    <a:pt x="2413" y="3188"/>
                  </a:lnTo>
                  <a:lnTo>
                    <a:pt x="1694" y="3188"/>
                  </a:lnTo>
                  <a:lnTo>
                    <a:pt x="1694" y="3186"/>
                  </a:lnTo>
                  <a:lnTo>
                    <a:pt x="1073" y="1915"/>
                  </a:lnTo>
                  <a:close/>
                  <a:moveTo>
                    <a:pt x="1208" y="553"/>
                  </a:moveTo>
                  <a:lnTo>
                    <a:pt x="625" y="553"/>
                  </a:lnTo>
                  <a:lnTo>
                    <a:pt x="625" y="1397"/>
                  </a:lnTo>
                  <a:lnTo>
                    <a:pt x="1208" y="1397"/>
                  </a:lnTo>
                  <a:lnTo>
                    <a:pt x="1261" y="1395"/>
                  </a:lnTo>
                  <a:lnTo>
                    <a:pt x="1309" y="1392"/>
                  </a:lnTo>
                  <a:lnTo>
                    <a:pt x="1353" y="1382"/>
                  </a:lnTo>
                  <a:lnTo>
                    <a:pt x="1396" y="1371"/>
                  </a:lnTo>
                  <a:lnTo>
                    <a:pt x="1433" y="1353"/>
                  </a:lnTo>
                  <a:lnTo>
                    <a:pt x="1475" y="1331"/>
                  </a:lnTo>
                  <a:lnTo>
                    <a:pt x="1508" y="1309"/>
                  </a:lnTo>
                  <a:lnTo>
                    <a:pt x="1538" y="1283"/>
                  </a:lnTo>
                  <a:lnTo>
                    <a:pt x="1569" y="1253"/>
                  </a:lnTo>
                  <a:lnTo>
                    <a:pt x="1591" y="1220"/>
                  </a:lnTo>
                  <a:lnTo>
                    <a:pt x="1613" y="1187"/>
                  </a:lnTo>
                  <a:lnTo>
                    <a:pt x="1630" y="1150"/>
                  </a:lnTo>
                  <a:lnTo>
                    <a:pt x="1645" y="1108"/>
                  </a:lnTo>
                  <a:lnTo>
                    <a:pt x="1652" y="1067"/>
                  </a:lnTo>
                  <a:lnTo>
                    <a:pt x="1659" y="1023"/>
                  </a:lnTo>
                  <a:lnTo>
                    <a:pt x="1661" y="979"/>
                  </a:lnTo>
                  <a:lnTo>
                    <a:pt x="1659" y="936"/>
                  </a:lnTo>
                  <a:lnTo>
                    <a:pt x="1652" y="892"/>
                  </a:lnTo>
                  <a:lnTo>
                    <a:pt x="1645" y="850"/>
                  </a:lnTo>
                  <a:lnTo>
                    <a:pt x="1630" y="809"/>
                  </a:lnTo>
                  <a:lnTo>
                    <a:pt x="1613" y="772"/>
                  </a:lnTo>
                  <a:lnTo>
                    <a:pt x="1591" y="739"/>
                  </a:lnTo>
                  <a:lnTo>
                    <a:pt x="1569" y="706"/>
                  </a:lnTo>
                  <a:lnTo>
                    <a:pt x="1538" y="676"/>
                  </a:lnTo>
                  <a:lnTo>
                    <a:pt x="1508" y="649"/>
                  </a:lnTo>
                  <a:lnTo>
                    <a:pt x="1475" y="630"/>
                  </a:lnTo>
                  <a:lnTo>
                    <a:pt x="1433" y="608"/>
                  </a:lnTo>
                  <a:lnTo>
                    <a:pt x="1396" y="593"/>
                  </a:lnTo>
                  <a:lnTo>
                    <a:pt x="1353" y="577"/>
                  </a:lnTo>
                  <a:lnTo>
                    <a:pt x="1309" y="566"/>
                  </a:lnTo>
                  <a:lnTo>
                    <a:pt x="1261" y="564"/>
                  </a:lnTo>
                  <a:lnTo>
                    <a:pt x="1208" y="553"/>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3600">
                <a:solidFill>
                  <a:schemeClr val="tx1">
                    <a:alpha val="18000"/>
                  </a:schemeClr>
                </a:solidFill>
              </a:endParaRPr>
            </a:p>
          </p:txBody>
        </p:sp>
        <p:sp>
          <p:nvSpPr>
            <p:cNvPr id="16" name="Freeform 15">
              <a:extLst>
                <a:ext uri="{FF2B5EF4-FFF2-40B4-BE49-F238E27FC236}">
                  <a16:creationId xmlns:a16="http://schemas.microsoft.com/office/drawing/2014/main" id="{88746D38-5B26-324B-BA05-CDC80D696480}"/>
                </a:ext>
              </a:extLst>
            </p:cNvPr>
            <p:cNvSpPr>
              <a:spLocks noChangeArrowheads="1"/>
            </p:cNvSpPr>
            <p:nvPr/>
          </p:nvSpPr>
          <p:spPr bwMode="auto">
            <a:xfrm>
              <a:off x="4572000" y="2951163"/>
              <a:ext cx="825500" cy="1147763"/>
            </a:xfrm>
            <a:custGeom>
              <a:avLst/>
              <a:gdLst>
                <a:gd name="T0" fmla="*/ 625 w 2291"/>
                <a:gd name="T1" fmla="*/ 1989 h 3189"/>
                <a:gd name="T2" fmla="*/ 0 w 2291"/>
                <a:gd name="T3" fmla="*/ 3188 h 3189"/>
                <a:gd name="T4" fmla="*/ 1240 w 2291"/>
                <a:gd name="T5" fmla="*/ 0 h 3189"/>
                <a:gd name="T6" fmla="*/ 1298 w 2291"/>
                <a:gd name="T7" fmla="*/ 0 h 3189"/>
                <a:gd name="T8" fmla="*/ 1416 w 2291"/>
                <a:gd name="T9" fmla="*/ 9 h 3189"/>
                <a:gd name="T10" fmla="*/ 1529 w 2291"/>
                <a:gd name="T11" fmla="*/ 31 h 3189"/>
                <a:gd name="T12" fmla="*/ 1634 w 2291"/>
                <a:gd name="T13" fmla="*/ 59 h 3189"/>
                <a:gd name="T14" fmla="*/ 1730 w 2291"/>
                <a:gd name="T15" fmla="*/ 94 h 3189"/>
                <a:gd name="T16" fmla="*/ 1818 w 2291"/>
                <a:gd name="T17" fmla="*/ 138 h 3189"/>
                <a:gd name="T18" fmla="*/ 1903 w 2291"/>
                <a:gd name="T19" fmla="*/ 195 h 3189"/>
                <a:gd name="T20" fmla="*/ 1977 w 2291"/>
                <a:gd name="T21" fmla="*/ 258 h 3189"/>
                <a:gd name="T22" fmla="*/ 2047 w 2291"/>
                <a:gd name="T23" fmla="*/ 324 h 3189"/>
                <a:gd name="T24" fmla="*/ 2109 w 2291"/>
                <a:gd name="T25" fmla="*/ 398 h 3189"/>
                <a:gd name="T26" fmla="*/ 2161 w 2291"/>
                <a:gd name="T27" fmla="*/ 477 h 3189"/>
                <a:gd name="T28" fmla="*/ 2205 w 2291"/>
                <a:gd name="T29" fmla="*/ 562 h 3189"/>
                <a:gd name="T30" fmla="*/ 2237 w 2291"/>
                <a:gd name="T31" fmla="*/ 650 h 3189"/>
                <a:gd name="T32" fmla="*/ 2264 w 2291"/>
                <a:gd name="T33" fmla="*/ 741 h 3189"/>
                <a:gd name="T34" fmla="*/ 2281 w 2291"/>
                <a:gd name="T35" fmla="*/ 838 h 3189"/>
                <a:gd name="T36" fmla="*/ 2290 w 2291"/>
                <a:gd name="T37" fmla="*/ 938 h 3189"/>
                <a:gd name="T38" fmla="*/ 2290 w 2291"/>
                <a:gd name="T39" fmla="*/ 991 h 3189"/>
                <a:gd name="T40" fmla="*/ 2288 w 2291"/>
                <a:gd name="T41" fmla="*/ 1091 h 3189"/>
                <a:gd name="T42" fmla="*/ 2275 w 2291"/>
                <a:gd name="T43" fmla="*/ 1192 h 3189"/>
                <a:gd name="T44" fmla="*/ 2253 w 2291"/>
                <a:gd name="T45" fmla="*/ 1283 h 3189"/>
                <a:gd name="T46" fmla="*/ 2222 w 2291"/>
                <a:gd name="T47" fmla="*/ 1375 h 3189"/>
                <a:gd name="T48" fmla="*/ 2183 w 2291"/>
                <a:gd name="T49" fmla="*/ 1460 h 3189"/>
                <a:gd name="T50" fmla="*/ 2135 w 2291"/>
                <a:gd name="T51" fmla="*/ 1541 h 3189"/>
                <a:gd name="T52" fmla="*/ 2078 w 2291"/>
                <a:gd name="T53" fmla="*/ 1620 h 3189"/>
                <a:gd name="T54" fmla="*/ 2015 w 2291"/>
                <a:gd name="T55" fmla="*/ 1690 h 3189"/>
                <a:gd name="T56" fmla="*/ 1940 w 2291"/>
                <a:gd name="T57" fmla="*/ 1755 h 3189"/>
                <a:gd name="T58" fmla="*/ 1862 w 2291"/>
                <a:gd name="T59" fmla="*/ 1812 h 3189"/>
                <a:gd name="T60" fmla="*/ 1774 w 2291"/>
                <a:gd name="T61" fmla="*/ 1865 h 3189"/>
                <a:gd name="T62" fmla="*/ 1682 w 2291"/>
                <a:gd name="T63" fmla="*/ 1904 h 3189"/>
                <a:gd name="T64" fmla="*/ 1582 w 2291"/>
                <a:gd name="T65" fmla="*/ 1939 h 3189"/>
                <a:gd name="T66" fmla="*/ 1472 w 2291"/>
                <a:gd name="T67" fmla="*/ 1961 h 3189"/>
                <a:gd name="T68" fmla="*/ 1357 w 2291"/>
                <a:gd name="T69" fmla="*/ 1974 h 3189"/>
                <a:gd name="T70" fmla="*/ 1240 w 2291"/>
                <a:gd name="T71" fmla="*/ 1989 h 3189"/>
                <a:gd name="T72" fmla="*/ 628 w 2291"/>
                <a:gd name="T73" fmla="*/ 553 h 3189"/>
                <a:gd name="T74" fmla="*/ 1207 w 2291"/>
                <a:gd name="T75" fmla="*/ 1428 h 3189"/>
                <a:gd name="T76" fmla="*/ 1259 w 2291"/>
                <a:gd name="T77" fmla="*/ 1428 h 3189"/>
                <a:gd name="T78" fmla="*/ 1354 w 2291"/>
                <a:gd name="T79" fmla="*/ 1415 h 3189"/>
                <a:gd name="T80" fmla="*/ 1440 w 2291"/>
                <a:gd name="T81" fmla="*/ 1382 h 3189"/>
                <a:gd name="T82" fmla="*/ 1510 w 2291"/>
                <a:gd name="T83" fmla="*/ 1338 h 3189"/>
                <a:gd name="T84" fmla="*/ 1573 w 2291"/>
                <a:gd name="T85" fmla="*/ 1281 h 3189"/>
                <a:gd name="T86" fmla="*/ 1617 w 2291"/>
                <a:gd name="T87" fmla="*/ 1211 h 3189"/>
                <a:gd name="T88" fmla="*/ 1650 w 2291"/>
                <a:gd name="T89" fmla="*/ 1133 h 3189"/>
                <a:gd name="T90" fmla="*/ 1663 w 2291"/>
                <a:gd name="T91" fmla="*/ 1045 h 3189"/>
                <a:gd name="T92" fmla="*/ 1665 w 2291"/>
                <a:gd name="T93" fmla="*/ 997 h 3189"/>
                <a:gd name="T94" fmla="*/ 1660 w 2291"/>
                <a:gd name="T95" fmla="*/ 905 h 3189"/>
                <a:gd name="T96" fmla="*/ 1634 w 2291"/>
                <a:gd name="T97" fmla="*/ 820 h 3189"/>
                <a:gd name="T98" fmla="*/ 1595 w 2291"/>
                <a:gd name="T99" fmla="*/ 746 h 3189"/>
                <a:gd name="T100" fmla="*/ 1542 w 2291"/>
                <a:gd name="T101" fmla="*/ 680 h 3189"/>
                <a:gd name="T102" fmla="*/ 1477 w 2291"/>
                <a:gd name="T103" fmla="*/ 628 h 3189"/>
                <a:gd name="T104" fmla="*/ 1398 w 2291"/>
                <a:gd name="T105" fmla="*/ 593 h 3189"/>
                <a:gd name="T106" fmla="*/ 1306 w 2291"/>
                <a:gd name="T107" fmla="*/ 571 h 3189"/>
                <a:gd name="T108" fmla="*/ 1207 w 2291"/>
                <a:gd name="T109" fmla="*/ 553 h 3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291" h="3189">
                  <a:moveTo>
                    <a:pt x="1240" y="1989"/>
                  </a:moveTo>
                  <a:lnTo>
                    <a:pt x="625" y="1989"/>
                  </a:lnTo>
                  <a:lnTo>
                    <a:pt x="625" y="3188"/>
                  </a:lnTo>
                  <a:lnTo>
                    <a:pt x="0" y="3188"/>
                  </a:lnTo>
                  <a:lnTo>
                    <a:pt x="0" y="0"/>
                  </a:lnTo>
                  <a:lnTo>
                    <a:pt x="1240" y="0"/>
                  </a:lnTo>
                  <a:lnTo>
                    <a:pt x="1240" y="0"/>
                  </a:lnTo>
                  <a:lnTo>
                    <a:pt x="1298" y="0"/>
                  </a:lnTo>
                  <a:lnTo>
                    <a:pt x="1357" y="7"/>
                  </a:lnTo>
                  <a:lnTo>
                    <a:pt x="1416" y="9"/>
                  </a:lnTo>
                  <a:lnTo>
                    <a:pt x="1472" y="20"/>
                  </a:lnTo>
                  <a:lnTo>
                    <a:pt x="1529" y="31"/>
                  </a:lnTo>
                  <a:lnTo>
                    <a:pt x="1582" y="42"/>
                  </a:lnTo>
                  <a:lnTo>
                    <a:pt x="1634" y="59"/>
                  </a:lnTo>
                  <a:lnTo>
                    <a:pt x="1682" y="77"/>
                  </a:lnTo>
                  <a:lnTo>
                    <a:pt x="1730" y="94"/>
                  </a:lnTo>
                  <a:lnTo>
                    <a:pt x="1774" y="116"/>
                  </a:lnTo>
                  <a:lnTo>
                    <a:pt x="1818" y="138"/>
                  </a:lnTo>
                  <a:lnTo>
                    <a:pt x="1862" y="169"/>
                  </a:lnTo>
                  <a:lnTo>
                    <a:pt x="1903" y="195"/>
                  </a:lnTo>
                  <a:lnTo>
                    <a:pt x="1940" y="226"/>
                  </a:lnTo>
                  <a:lnTo>
                    <a:pt x="1977" y="258"/>
                  </a:lnTo>
                  <a:lnTo>
                    <a:pt x="2015" y="291"/>
                  </a:lnTo>
                  <a:lnTo>
                    <a:pt x="2047" y="324"/>
                  </a:lnTo>
                  <a:lnTo>
                    <a:pt x="2078" y="361"/>
                  </a:lnTo>
                  <a:lnTo>
                    <a:pt x="2109" y="398"/>
                  </a:lnTo>
                  <a:lnTo>
                    <a:pt x="2135" y="440"/>
                  </a:lnTo>
                  <a:lnTo>
                    <a:pt x="2161" y="477"/>
                  </a:lnTo>
                  <a:lnTo>
                    <a:pt x="2183" y="521"/>
                  </a:lnTo>
                  <a:lnTo>
                    <a:pt x="2205" y="562"/>
                  </a:lnTo>
                  <a:lnTo>
                    <a:pt x="2222" y="606"/>
                  </a:lnTo>
                  <a:lnTo>
                    <a:pt x="2237" y="650"/>
                  </a:lnTo>
                  <a:lnTo>
                    <a:pt x="2253" y="698"/>
                  </a:lnTo>
                  <a:lnTo>
                    <a:pt x="2264" y="741"/>
                  </a:lnTo>
                  <a:lnTo>
                    <a:pt x="2275" y="789"/>
                  </a:lnTo>
                  <a:lnTo>
                    <a:pt x="2281" y="838"/>
                  </a:lnTo>
                  <a:lnTo>
                    <a:pt x="2288" y="890"/>
                  </a:lnTo>
                  <a:lnTo>
                    <a:pt x="2290" y="938"/>
                  </a:lnTo>
                  <a:lnTo>
                    <a:pt x="2290" y="991"/>
                  </a:lnTo>
                  <a:lnTo>
                    <a:pt x="2290" y="991"/>
                  </a:lnTo>
                  <a:lnTo>
                    <a:pt x="2290" y="1043"/>
                  </a:lnTo>
                  <a:lnTo>
                    <a:pt x="2288" y="1091"/>
                  </a:lnTo>
                  <a:lnTo>
                    <a:pt x="2281" y="1139"/>
                  </a:lnTo>
                  <a:lnTo>
                    <a:pt x="2275" y="1192"/>
                  </a:lnTo>
                  <a:lnTo>
                    <a:pt x="2264" y="1240"/>
                  </a:lnTo>
                  <a:lnTo>
                    <a:pt x="2253" y="1283"/>
                  </a:lnTo>
                  <a:lnTo>
                    <a:pt x="2237" y="1331"/>
                  </a:lnTo>
                  <a:lnTo>
                    <a:pt x="2222" y="1375"/>
                  </a:lnTo>
                  <a:lnTo>
                    <a:pt x="2205" y="1419"/>
                  </a:lnTo>
                  <a:lnTo>
                    <a:pt x="2183" y="1460"/>
                  </a:lnTo>
                  <a:lnTo>
                    <a:pt x="2161" y="1504"/>
                  </a:lnTo>
                  <a:lnTo>
                    <a:pt x="2135" y="1541"/>
                  </a:lnTo>
                  <a:lnTo>
                    <a:pt x="2109" y="1583"/>
                  </a:lnTo>
                  <a:lnTo>
                    <a:pt x="2078" y="1620"/>
                  </a:lnTo>
                  <a:lnTo>
                    <a:pt x="2047" y="1657"/>
                  </a:lnTo>
                  <a:lnTo>
                    <a:pt x="2015" y="1690"/>
                  </a:lnTo>
                  <a:lnTo>
                    <a:pt x="1977" y="1723"/>
                  </a:lnTo>
                  <a:lnTo>
                    <a:pt x="1940" y="1755"/>
                  </a:lnTo>
                  <a:lnTo>
                    <a:pt x="1903" y="1786"/>
                  </a:lnTo>
                  <a:lnTo>
                    <a:pt x="1862" y="1812"/>
                  </a:lnTo>
                  <a:lnTo>
                    <a:pt x="1818" y="1839"/>
                  </a:lnTo>
                  <a:lnTo>
                    <a:pt x="1774" y="1865"/>
                  </a:lnTo>
                  <a:lnTo>
                    <a:pt x="1730" y="1887"/>
                  </a:lnTo>
                  <a:lnTo>
                    <a:pt x="1682" y="1904"/>
                  </a:lnTo>
                  <a:lnTo>
                    <a:pt x="1634" y="1922"/>
                  </a:lnTo>
                  <a:lnTo>
                    <a:pt x="1582" y="1939"/>
                  </a:lnTo>
                  <a:lnTo>
                    <a:pt x="1529" y="1950"/>
                  </a:lnTo>
                  <a:lnTo>
                    <a:pt x="1472" y="1961"/>
                  </a:lnTo>
                  <a:lnTo>
                    <a:pt x="1416" y="1972"/>
                  </a:lnTo>
                  <a:lnTo>
                    <a:pt x="1357" y="1974"/>
                  </a:lnTo>
                  <a:lnTo>
                    <a:pt x="1298" y="1976"/>
                  </a:lnTo>
                  <a:lnTo>
                    <a:pt x="1240" y="1989"/>
                  </a:lnTo>
                  <a:close/>
                  <a:moveTo>
                    <a:pt x="1207" y="553"/>
                  </a:moveTo>
                  <a:lnTo>
                    <a:pt x="628" y="553"/>
                  </a:lnTo>
                  <a:lnTo>
                    <a:pt x="628" y="1428"/>
                  </a:lnTo>
                  <a:lnTo>
                    <a:pt x="1207" y="1428"/>
                  </a:lnTo>
                  <a:lnTo>
                    <a:pt x="1207" y="1428"/>
                  </a:lnTo>
                  <a:lnTo>
                    <a:pt x="1259" y="1428"/>
                  </a:lnTo>
                  <a:lnTo>
                    <a:pt x="1306" y="1421"/>
                  </a:lnTo>
                  <a:lnTo>
                    <a:pt x="1354" y="1415"/>
                  </a:lnTo>
                  <a:lnTo>
                    <a:pt x="1398" y="1399"/>
                  </a:lnTo>
                  <a:lnTo>
                    <a:pt x="1440" y="1382"/>
                  </a:lnTo>
                  <a:lnTo>
                    <a:pt x="1477" y="1364"/>
                  </a:lnTo>
                  <a:lnTo>
                    <a:pt x="1510" y="1338"/>
                  </a:lnTo>
                  <a:lnTo>
                    <a:pt x="1542" y="1312"/>
                  </a:lnTo>
                  <a:lnTo>
                    <a:pt x="1573" y="1281"/>
                  </a:lnTo>
                  <a:lnTo>
                    <a:pt x="1595" y="1248"/>
                  </a:lnTo>
                  <a:lnTo>
                    <a:pt x="1617" y="1211"/>
                  </a:lnTo>
                  <a:lnTo>
                    <a:pt x="1634" y="1174"/>
                  </a:lnTo>
                  <a:lnTo>
                    <a:pt x="1650" y="1133"/>
                  </a:lnTo>
                  <a:lnTo>
                    <a:pt x="1660" y="1089"/>
                  </a:lnTo>
                  <a:lnTo>
                    <a:pt x="1663" y="1045"/>
                  </a:lnTo>
                  <a:lnTo>
                    <a:pt x="1665" y="997"/>
                  </a:lnTo>
                  <a:lnTo>
                    <a:pt x="1665" y="997"/>
                  </a:lnTo>
                  <a:lnTo>
                    <a:pt x="1663" y="949"/>
                  </a:lnTo>
                  <a:lnTo>
                    <a:pt x="1660" y="905"/>
                  </a:lnTo>
                  <a:lnTo>
                    <a:pt x="1650" y="862"/>
                  </a:lnTo>
                  <a:lnTo>
                    <a:pt x="1634" y="820"/>
                  </a:lnTo>
                  <a:lnTo>
                    <a:pt x="1617" y="779"/>
                  </a:lnTo>
                  <a:lnTo>
                    <a:pt x="1595" y="746"/>
                  </a:lnTo>
                  <a:lnTo>
                    <a:pt x="1573" y="713"/>
                  </a:lnTo>
                  <a:lnTo>
                    <a:pt x="1542" y="680"/>
                  </a:lnTo>
                  <a:lnTo>
                    <a:pt x="1510" y="654"/>
                  </a:lnTo>
                  <a:lnTo>
                    <a:pt x="1477" y="628"/>
                  </a:lnTo>
                  <a:lnTo>
                    <a:pt x="1440" y="610"/>
                  </a:lnTo>
                  <a:lnTo>
                    <a:pt x="1398" y="593"/>
                  </a:lnTo>
                  <a:lnTo>
                    <a:pt x="1354" y="577"/>
                  </a:lnTo>
                  <a:lnTo>
                    <a:pt x="1306" y="571"/>
                  </a:lnTo>
                  <a:lnTo>
                    <a:pt x="1259" y="564"/>
                  </a:lnTo>
                  <a:lnTo>
                    <a:pt x="1207" y="553"/>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3600">
                <a:solidFill>
                  <a:schemeClr val="tx1">
                    <a:alpha val="18000"/>
                  </a:schemeClr>
                </a:solidFill>
              </a:endParaRPr>
            </a:p>
          </p:txBody>
        </p:sp>
        <p:sp>
          <p:nvSpPr>
            <p:cNvPr id="17" name="Freeform 16">
              <a:extLst>
                <a:ext uri="{FF2B5EF4-FFF2-40B4-BE49-F238E27FC236}">
                  <a16:creationId xmlns:a16="http://schemas.microsoft.com/office/drawing/2014/main" id="{296B1B13-16DA-C04F-AC85-1A49422C9579}"/>
                </a:ext>
              </a:extLst>
            </p:cNvPr>
            <p:cNvSpPr>
              <a:spLocks noChangeArrowheads="1"/>
            </p:cNvSpPr>
            <p:nvPr/>
          </p:nvSpPr>
          <p:spPr bwMode="auto">
            <a:xfrm>
              <a:off x="3505200" y="4389438"/>
              <a:ext cx="828675" cy="215900"/>
            </a:xfrm>
            <a:custGeom>
              <a:avLst/>
              <a:gdLst>
                <a:gd name="T0" fmla="*/ 0 w 2302"/>
                <a:gd name="T1" fmla="*/ 599 h 600"/>
                <a:gd name="T2" fmla="*/ 2301 w 2302"/>
                <a:gd name="T3" fmla="*/ 599 h 600"/>
                <a:gd name="T4" fmla="*/ 2301 w 2302"/>
                <a:gd name="T5" fmla="*/ 0 h 600"/>
                <a:gd name="T6" fmla="*/ 0 w 2302"/>
                <a:gd name="T7" fmla="*/ 0 h 600"/>
                <a:gd name="T8" fmla="*/ 0 w 2302"/>
                <a:gd name="T9" fmla="*/ 599 h 600"/>
              </a:gdLst>
              <a:ahLst/>
              <a:cxnLst>
                <a:cxn ang="0">
                  <a:pos x="T0" y="T1"/>
                </a:cxn>
                <a:cxn ang="0">
                  <a:pos x="T2" y="T3"/>
                </a:cxn>
                <a:cxn ang="0">
                  <a:pos x="T4" y="T5"/>
                </a:cxn>
                <a:cxn ang="0">
                  <a:pos x="T6" y="T7"/>
                </a:cxn>
                <a:cxn ang="0">
                  <a:pos x="T8" y="T9"/>
                </a:cxn>
              </a:cxnLst>
              <a:rect l="0" t="0" r="r" b="b"/>
              <a:pathLst>
                <a:path w="2302" h="600">
                  <a:moveTo>
                    <a:pt x="0" y="599"/>
                  </a:moveTo>
                  <a:lnTo>
                    <a:pt x="2301" y="599"/>
                  </a:lnTo>
                  <a:lnTo>
                    <a:pt x="2301" y="0"/>
                  </a:lnTo>
                  <a:lnTo>
                    <a:pt x="0" y="0"/>
                  </a:lnTo>
                  <a:lnTo>
                    <a:pt x="0" y="599"/>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3600">
                <a:solidFill>
                  <a:schemeClr val="tx1">
                    <a:alpha val="18000"/>
                  </a:schemeClr>
                </a:solidFill>
              </a:endParaRPr>
            </a:p>
          </p:txBody>
        </p:sp>
      </p:grpSp>
    </p:spTree>
    <p:extLst>
      <p:ext uri="{BB962C8B-B14F-4D97-AF65-F5344CB8AC3E}">
        <p14:creationId xmlns:p14="http://schemas.microsoft.com/office/powerpoint/2010/main" val="3704911263"/>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Title Black and White">
    <p:bg>
      <p:bgPr>
        <a:solidFill>
          <a:schemeClr val="bg1"/>
        </a:solidFill>
        <a:effectLst/>
      </p:bgPr>
    </p:bg>
    <p:spTree>
      <p:nvGrpSpPr>
        <p:cNvPr id="1" name=""/>
        <p:cNvGrpSpPr/>
        <p:nvPr/>
      </p:nvGrpSpPr>
      <p:grpSpPr>
        <a:xfrm>
          <a:off x="0" y="0"/>
          <a:ext cx="0" cy="0"/>
          <a:chOff x="0" y="0"/>
          <a:chExt cx="0" cy="0"/>
        </a:xfrm>
      </p:grpSpPr>
      <p:grpSp>
        <p:nvGrpSpPr>
          <p:cNvPr id="28" name="Group 27"/>
          <p:cNvGrpSpPr/>
          <p:nvPr/>
        </p:nvGrpSpPr>
        <p:grpSpPr>
          <a:xfrm>
            <a:off x="423863" y="0"/>
            <a:ext cx="11444766" cy="6858000"/>
            <a:chOff x="423863" y="1060450"/>
            <a:chExt cx="9023350" cy="5407025"/>
          </a:xfrm>
          <a:solidFill>
            <a:schemeClr val="tx1"/>
          </a:solidFill>
        </p:grpSpPr>
        <p:sp>
          <p:nvSpPr>
            <p:cNvPr id="29" name="Freeform 28"/>
            <p:cNvSpPr>
              <a:spLocks noChangeArrowheads="1"/>
            </p:cNvSpPr>
            <p:nvPr/>
          </p:nvSpPr>
          <p:spPr bwMode="auto">
            <a:xfrm>
              <a:off x="423863" y="1060450"/>
              <a:ext cx="1089025" cy="1784350"/>
            </a:xfrm>
            <a:custGeom>
              <a:avLst/>
              <a:gdLst>
                <a:gd name="T0" fmla="*/ 1512 w 3025"/>
                <a:gd name="T1" fmla="*/ 4954 h 4955"/>
                <a:gd name="T2" fmla="*/ 0 w 3025"/>
                <a:gd name="T3" fmla="*/ 4954 h 4955"/>
                <a:gd name="T4" fmla="*/ 0 w 3025"/>
                <a:gd name="T5" fmla="*/ 0 h 4955"/>
                <a:gd name="T6" fmla="*/ 3024 w 3025"/>
                <a:gd name="T7" fmla="*/ 0 h 4955"/>
                <a:gd name="T8" fmla="*/ 3024 w 3025"/>
                <a:gd name="T9" fmla="*/ 4954 h 4955"/>
                <a:gd name="T10" fmla="*/ 1512 w 3025"/>
                <a:gd name="T11" fmla="*/ 4954 h 4955"/>
              </a:gdLst>
              <a:ahLst/>
              <a:cxnLst>
                <a:cxn ang="0">
                  <a:pos x="T0" y="T1"/>
                </a:cxn>
                <a:cxn ang="0">
                  <a:pos x="T2" y="T3"/>
                </a:cxn>
                <a:cxn ang="0">
                  <a:pos x="T4" y="T5"/>
                </a:cxn>
                <a:cxn ang="0">
                  <a:pos x="T6" y="T7"/>
                </a:cxn>
                <a:cxn ang="0">
                  <a:pos x="T8" y="T9"/>
                </a:cxn>
                <a:cxn ang="0">
                  <a:pos x="T10" y="T11"/>
                </a:cxn>
              </a:cxnLst>
              <a:rect l="0" t="0" r="r" b="b"/>
              <a:pathLst>
                <a:path w="3025" h="4955">
                  <a:moveTo>
                    <a:pt x="1512" y="4954"/>
                  </a:moveTo>
                  <a:lnTo>
                    <a:pt x="0" y="4954"/>
                  </a:lnTo>
                  <a:lnTo>
                    <a:pt x="0" y="0"/>
                  </a:lnTo>
                  <a:lnTo>
                    <a:pt x="3024" y="0"/>
                  </a:lnTo>
                  <a:lnTo>
                    <a:pt x="3024" y="4954"/>
                  </a:lnTo>
                  <a:lnTo>
                    <a:pt x="1512" y="495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3600">
                <a:solidFill>
                  <a:srgbClr val="000000"/>
                </a:solidFill>
              </a:endParaRPr>
            </a:p>
          </p:txBody>
        </p:sp>
        <p:sp>
          <p:nvSpPr>
            <p:cNvPr id="30" name="Freeform 29"/>
            <p:cNvSpPr>
              <a:spLocks noChangeArrowheads="1"/>
            </p:cNvSpPr>
            <p:nvPr/>
          </p:nvSpPr>
          <p:spPr bwMode="auto">
            <a:xfrm>
              <a:off x="2514600" y="1060450"/>
              <a:ext cx="2135188" cy="1784350"/>
            </a:xfrm>
            <a:custGeom>
              <a:avLst/>
              <a:gdLst>
                <a:gd name="T0" fmla="*/ 0 w 5931"/>
                <a:gd name="T1" fmla="*/ 0 h 4955"/>
                <a:gd name="T2" fmla="*/ 2421 w 5931"/>
                <a:gd name="T3" fmla="*/ 4954 h 4955"/>
                <a:gd name="T4" fmla="*/ 5930 w 5931"/>
                <a:gd name="T5" fmla="*/ 4954 h 4955"/>
                <a:gd name="T6" fmla="*/ 3364 w 5931"/>
                <a:gd name="T7" fmla="*/ 0 h 4955"/>
                <a:gd name="T8" fmla="*/ 0 w 5931"/>
                <a:gd name="T9" fmla="*/ 0 h 4955"/>
              </a:gdLst>
              <a:ahLst/>
              <a:cxnLst>
                <a:cxn ang="0">
                  <a:pos x="T0" y="T1"/>
                </a:cxn>
                <a:cxn ang="0">
                  <a:pos x="T2" y="T3"/>
                </a:cxn>
                <a:cxn ang="0">
                  <a:pos x="T4" y="T5"/>
                </a:cxn>
                <a:cxn ang="0">
                  <a:pos x="T6" y="T7"/>
                </a:cxn>
                <a:cxn ang="0">
                  <a:pos x="T8" y="T9"/>
                </a:cxn>
              </a:cxnLst>
              <a:rect l="0" t="0" r="r" b="b"/>
              <a:pathLst>
                <a:path w="5931" h="4955">
                  <a:moveTo>
                    <a:pt x="0" y="0"/>
                  </a:moveTo>
                  <a:lnTo>
                    <a:pt x="2421" y="4954"/>
                  </a:lnTo>
                  <a:lnTo>
                    <a:pt x="5930" y="4954"/>
                  </a:lnTo>
                  <a:lnTo>
                    <a:pt x="3364" y="0"/>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3600">
                <a:solidFill>
                  <a:srgbClr val="000000"/>
                </a:solidFill>
              </a:endParaRPr>
            </a:p>
          </p:txBody>
        </p:sp>
        <p:sp>
          <p:nvSpPr>
            <p:cNvPr id="31" name="Freeform 30"/>
            <p:cNvSpPr>
              <a:spLocks noChangeArrowheads="1"/>
            </p:cNvSpPr>
            <p:nvPr/>
          </p:nvSpPr>
          <p:spPr bwMode="auto">
            <a:xfrm>
              <a:off x="423863" y="4030663"/>
              <a:ext cx="3708400" cy="1047750"/>
            </a:xfrm>
            <a:custGeom>
              <a:avLst/>
              <a:gdLst>
                <a:gd name="T0" fmla="*/ 0 w 10300"/>
                <a:gd name="T1" fmla="*/ 2910 h 2911"/>
                <a:gd name="T2" fmla="*/ 10299 w 10300"/>
                <a:gd name="T3" fmla="*/ 2910 h 2911"/>
                <a:gd name="T4" fmla="*/ 10299 w 10300"/>
                <a:gd name="T5" fmla="*/ 0 h 2911"/>
                <a:gd name="T6" fmla="*/ 0 w 10300"/>
                <a:gd name="T7" fmla="*/ 0 h 2911"/>
                <a:gd name="T8" fmla="*/ 0 w 10300"/>
                <a:gd name="T9" fmla="*/ 2910 h 2911"/>
              </a:gdLst>
              <a:ahLst/>
              <a:cxnLst>
                <a:cxn ang="0">
                  <a:pos x="T0" y="T1"/>
                </a:cxn>
                <a:cxn ang="0">
                  <a:pos x="T2" y="T3"/>
                </a:cxn>
                <a:cxn ang="0">
                  <a:pos x="T4" y="T5"/>
                </a:cxn>
                <a:cxn ang="0">
                  <a:pos x="T6" y="T7"/>
                </a:cxn>
                <a:cxn ang="0">
                  <a:pos x="T8" y="T9"/>
                </a:cxn>
              </a:cxnLst>
              <a:rect l="0" t="0" r="r" b="b"/>
              <a:pathLst>
                <a:path w="10300" h="2911">
                  <a:moveTo>
                    <a:pt x="0" y="2910"/>
                  </a:moveTo>
                  <a:lnTo>
                    <a:pt x="10299" y="2910"/>
                  </a:lnTo>
                  <a:lnTo>
                    <a:pt x="10299" y="0"/>
                  </a:lnTo>
                  <a:lnTo>
                    <a:pt x="0" y="0"/>
                  </a:lnTo>
                  <a:lnTo>
                    <a:pt x="0" y="291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3600">
                <a:solidFill>
                  <a:srgbClr val="000000"/>
                </a:solidFill>
              </a:endParaRPr>
            </a:p>
          </p:txBody>
        </p:sp>
        <p:sp>
          <p:nvSpPr>
            <p:cNvPr id="32" name="Freeform 31"/>
            <p:cNvSpPr>
              <a:spLocks noChangeArrowheads="1"/>
            </p:cNvSpPr>
            <p:nvPr/>
          </p:nvSpPr>
          <p:spPr bwMode="auto">
            <a:xfrm>
              <a:off x="5440363" y="4030663"/>
              <a:ext cx="4006850" cy="2436812"/>
            </a:xfrm>
            <a:custGeom>
              <a:avLst/>
              <a:gdLst>
                <a:gd name="T0" fmla="*/ 3029 w 11132"/>
                <a:gd name="T1" fmla="*/ 2698 h 6769"/>
                <a:gd name="T2" fmla="*/ 5987 w 11132"/>
                <a:gd name="T3" fmla="*/ 2706 h 6769"/>
                <a:gd name="T4" fmla="*/ 6233 w 11132"/>
                <a:gd name="T5" fmla="*/ 2720 h 6769"/>
                <a:gd name="T6" fmla="*/ 6467 w 11132"/>
                <a:gd name="T7" fmla="*/ 2760 h 6769"/>
                <a:gd name="T8" fmla="*/ 6684 w 11132"/>
                <a:gd name="T9" fmla="*/ 2821 h 6769"/>
                <a:gd name="T10" fmla="*/ 6891 w 11132"/>
                <a:gd name="T11" fmla="*/ 2895 h 6769"/>
                <a:gd name="T12" fmla="*/ 7080 w 11132"/>
                <a:gd name="T13" fmla="*/ 2989 h 6769"/>
                <a:gd name="T14" fmla="*/ 7260 w 11132"/>
                <a:gd name="T15" fmla="*/ 3100 h 6769"/>
                <a:gd name="T16" fmla="*/ 7420 w 11132"/>
                <a:gd name="T17" fmla="*/ 3223 h 6769"/>
                <a:gd name="T18" fmla="*/ 7565 w 11132"/>
                <a:gd name="T19" fmla="*/ 3368 h 6769"/>
                <a:gd name="T20" fmla="*/ 7693 w 11132"/>
                <a:gd name="T21" fmla="*/ 3518 h 6769"/>
                <a:gd name="T22" fmla="*/ 7811 w 11132"/>
                <a:gd name="T23" fmla="*/ 3693 h 6769"/>
                <a:gd name="T24" fmla="*/ 7905 w 11132"/>
                <a:gd name="T25" fmla="*/ 3870 h 6769"/>
                <a:gd name="T26" fmla="*/ 7979 w 11132"/>
                <a:gd name="T27" fmla="*/ 4065 h 6769"/>
                <a:gd name="T28" fmla="*/ 8041 w 11132"/>
                <a:gd name="T29" fmla="*/ 4272 h 6769"/>
                <a:gd name="T30" fmla="*/ 8080 w 11132"/>
                <a:gd name="T31" fmla="*/ 4491 h 6769"/>
                <a:gd name="T32" fmla="*/ 8102 w 11132"/>
                <a:gd name="T33" fmla="*/ 4717 h 6769"/>
                <a:gd name="T34" fmla="*/ 8102 w 11132"/>
                <a:gd name="T35" fmla="*/ 4954 h 6769"/>
                <a:gd name="T36" fmla="*/ 8080 w 11132"/>
                <a:gd name="T37" fmla="*/ 5175 h 6769"/>
                <a:gd name="T38" fmla="*/ 8041 w 11132"/>
                <a:gd name="T39" fmla="*/ 5392 h 6769"/>
                <a:gd name="T40" fmla="*/ 7979 w 11132"/>
                <a:gd name="T41" fmla="*/ 5599 h 6769"/>
                <a:gd name="T42" fmla="*/ 7905 w 11132"/>
                <a:gd name="T43" fmla="*/ 5788 h 6769"/>
                <a:gd name="T44" fmla="*/ 7811 w 11132"/>
                <a:gd name="T45" fmla="*/ 5973 h 6769"/>
                <a:gd name="T46" fmla="*/ 7693 w 11132"/>
                <a:gd name="T47" fmla="*/ 6141 h 6769"/>
                <a:gd name="T48" fmla="*/ 7565 w 11132"/>
                <a:gd name="T49" fmla="*/ 6291 h 6769"/>
                <a:gd name="T50" fmla="*/ 7420 w 11132"/>
                <a:gd name="T51" fmla="*/ 6431 h 6769"/>
                <a:gd name="T52" fmla="*/ 7260 w 11132"/>
                <a:gd name="T53" fmla="*/ 6554 h 6769"/>
                <a:gd name="T54" fmla="*/ 7080 w 11132"/>
                <a:gd name="T55" fmla="*/ 6665 h 6769"/>
                <a:gd name="T56" fmla="*/ 6891 w 11132"/>
                <a:gd name="T57" fmla="*/ 6754 h 6769"/>
                <a:gd name="T58" fmla="*/ 10749 w 11132"/>
                <a:gd name="T59" fmla="*/ 6768 h 6769"/>
                <a:gd name="T60" fmla="*/ 10863 w 11132"/>
                <a:gd name="T61" fmla="*/ 6480 h 6769"/>
                <a:gd name="T62" fmla="*/ 10991 w 11132"/>
                <a:gd name="T63" fmla="*/ 6030 h 6769"/>
                <a:gd name="T64" fmla="*/ 11079 w 11132"/>
                <a:gd name="T65" fmla="*/ 5559 h 6769"/>
                <a:gd name="T66" fmla="*/ 11124 w 11132"/>
                <a:gd name="T67" fmla="*/ 5082 h 6769"/>
                <a:gd name="T68" fmla="*/ 11124 w 11132"/>
                <a:gd name="T69" fmla="*/ 4589 h 6769"/>
                <a:gd name="T70" fmla="*/ 11079 w 11132"/>
                <a:gd name="T71" fmla="*/ 4104 h 6769"/>
                <a:gd name="T72" fmla="*/ 10991 w 11132"/>
                <a:gd name="T73" fmla="*/ 3636 h 6769"/>
                <a:gd name="T74" fmla="*/ 10863 w 11132"/>
                <a:gd name="T75" fmla="*/ 3183 h 6769"/>
                <a:gd name="T76" fmla="*/ 10690 w 11132"/>
                <a:gd name="T77" fmla="*/ 2755 h 6769"/>
                <a:gd name="T78" fmla="*/ 10478 w 11132"/>
                <a:gd name="T79" fmla="*/ 2341 h 6769"/>
                <a:gd name="T80" fmla="*/ 10220 w 11132"/>
                <a:gd name="T81" fmla="*/ 1957 h 6769"/>
                <a:gd name="T82" fmla="*/ 9932 w 11132"/>
                <a:gd name="T83" fmla="*/ 1600 h 6769"/>
                <a:gd name="T84" fmla="*/ 9602 w 11132"/>
                <a:gd name="T85" fmla="*/ 1270 h 6769"/>
                <a:gd name="T86" fmla="*/ 9232 w 11132"/>
                <a:gd name="T87" fmla="*/ 970 h 6769"/>
                <a:gd name="T88" fmla="*/ 8831 w 11132"/>
                <a:gd name="T89" fmla="*/ 709 h 6769"/>
                <a:gd name="T90" fmla="*/ 8390 w 11132"/>
                <a:gd name="T91" fmla="*/ 485 h 6769"/>
                <a:gd name="T92" fmla="*/ 7922 w 11132"/>
                <a:gd name="T93" fmla="*/ 295 h 6769"/>
                <a:gd name="T94" fmla="*/ 7415 w 11132"/>
                <a:gd name="T95" fmla="*/ 155 h 6769"/>
                <a:gd name="T96" fmla="*/ 6878 w 11132"/>
                <a:gd name="T97" fmla="*/ 56 h 6769"/>
                <a:gd name="T98" fmla="*/ 6309 w 11132"/>
                <a:gd name="T99" fmla="*/ 4 h 6769"/>
                <a:gd name="T100" fmla="*/ 0 w 11132"/>
                <a:gd name="T101" fmla="*/ 0 h 6769"/>
                <a:gd name="T102" fmla="*/ 3029 w 11132"/>
                <a:gd name="T103" fmla="*/ 6768 h 67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1132" h="6769">
                  <a:moveTo>
                    <a:pt x="3029" y="6768"/>
                  </a:moveTo>
                  <a:lnTo>
                    <a:pt x="3029" y="2698"/>
                  </a:lnTo>
                  <a:lnTo>
                    <a:pt x="5859" y="2698"/>
                  </a:lnTo>
                  <a:lnTo>
                    <a:pt x="5987" y="2706"/>
                  </a:lnTo>
                  <a:lnTo>
                    <a:pt x="6110" y="2711"/>
                  </a:lnTo>
                  <a:lnTo>
                    <a:pt x="6233" y="2720"/>
                  </a:lnTo>
                  <a:lnTo>
                    <a:pt x="6349" y="2738"/>
                  </a:lnTo>
                  <a:lnTo>
                    <a:pt x="6467" y="2760"/>
                  </a:lnTo>
                  <a:lnTo>
                    <a:pt x="6578" y="2789"/>
                  </a:lnTo>
                  <a:lnTo>
                    <a:pt x="6684" y="2821"/>
                  </a:lnTo>
                  <a:lnTo>
                    <a:pt x="6790" y="2856"/>
                  </a:lnTo>
                  <a:lnTo>
                    <a:pt x="6891" y="2895"/>
                  </a:lnTo>
                  <a:lnTo>
                    <a:pt x="6987" y="2940"/>
                  </a:lnTo>
                  <a:lnTo>
                    <a:pt x="7080" y="2989"/>
                  </a:lnTo>
                  <a:lnTo>
                    <a:pt x="7169" y="3045"/>
                  </a:lnTo>
                  <a:lnTo>
                    <a:pt x="7260" y="3100"/>
                  </a:lnTo>
                  <a:lnTo>
                    <a:pt x="7344" y="3161"/>
                  </a:lnTo>
                  <a:lnTo>
                    <a:pt x="7420" y="3223"/>
                  </a:lnTo>
                  <a:lnTo>
                    <a:pt x="7494" y="3297"/>
                  </a:lnTo>
                  <a:lnTo>
                    <a:pt x="7565" y="3368"/>
                  </a:lnTo>
                  <a:lnTo>
                    <a:pt x="7632" y="3442"/>
                  </a:lnTo>
                  <a:lnTo>
                    <a:pt x="7693" y="3518"/>
                  </a:lnTo>
                  <a:lnTo>
                    <a:pt x="7755" y="3602"/>
                  </a:lnTo>
                  <a:lnTo>
                    <a:pt x="7811" y="3693"/>
                  </a:lnTo>
                  <a:lnTo>
                    <a:pt x="7861" y="3782"/>
                  </a:lnTo>
                  <a:lnTo>
                    <a:pt x="7905" y="3870"/>
                  </a:lnTo>
                  <a:lnTo>
                    <a:pt x="7944" y="3971"/>
                  </a:lnTo>
                  <a:lnTo>
                    <a:pt x="7979" y="4065"/>
                  </a:lnTo>
                  <a:lnTo>
                    <a:pt x="8011" y="4166"/>
                  </a:lnTo>
                  <a:lnTo>
                    <a:pt x="8041" y="4272"/>
                  </a:lnTo>
                  <a:lnTo>
                    <a:pt x="8063" y="4378"/>
                  </a:lnTo>
                  <a:lnTo>
                    <a:pt x="8080" y="4491"/>
                  </a:lnTo>
                  <a:lnTo>
                    <a:pt x="8090" y="4602"/>
                  </a:lnTo>
                  <a:lnTo>
                    <a:pt x="8102" y="4717"/>
                  </a:lnTo>
                  <a:lnTo>
                    <a:pt x="8102" y="4836"/>
                  </a:lnTo>
                  <a:lnTo>
                    <a:pt x="8102" y="4954"/>
                  </a:lnTo>
                  <a:lnTo>
                    <a:pt x="8090" y="5065"/>
                  </a:lnTo>
                  <a:lnTo>
                    <a:pt x="8080" y="5175"/>
                  </a:lnTo>
                  <a:lnTo>
                    <a:pt x="8063" y="5286"/>
                  </a:lnTo>
                  <a:lnTo>
                    <a:pt x="8041" y="5392"/>
                  </a:lnTo>
                  <a:lnTo>
                    <a:pt x="8011" y="5500"/>
                  </a:lnTo>
                  <a:lnTo>
                    <a:pt x="7979" y="5599"/>
                  </a:lnTo>
                  <a:lnTo>
                    <a:pt x="7944" y="5695"/>
                  </a:lnTo>
                  <a:lnTo>
                    <a:pt x="7905" y="5788"/>
                  </a:lnTo>
                  <a:lnTo>
                    <a:pt x="7861" y="5884"/>
                  </a:lnTo>
                  <a:lnTo>
                    <a:pt x="7811" y="5973"/>
                  </a:lnTo>
                  <a:lnTo>
                    <a:pt x="7755" y="6057"/>
                  </a:lnTo>
                  <a:lnTo>
                    <a:pt x="7693" y="6141"/>
                  </a:lnTo>
                  <a:lnTo>
                    <a:pt x="7632" y="6219"/>
                  </a:lnTo>
                  <a:lnTo>
                    <a:pt x="7565" y="6291"/>
                  </a:lnTo>
                  <a:lnTo>
                    <a:pt x="7494" y="6365"/>
                  </a:lnTo>
                  <a:lnTo>
                    <a:pt x="7420" y="6431"/>
                  </a:lnTo>
                  <a:lnTo>
                    <a:pt x="7344" y="6498"/>
                  </a:lnTo>
                  <a:lnTo>
                    <a:pt x="7260" y="6554"/>
                  </a:lnTo>
                  <a:lnTo>
                    <a:pt x="7169" y="6608"/>
                  </a:lnTo>
                  <a:lnTo>
                    <a:pt x="7080" y="6665"/>
                  </a:lnTo>
                  <a:lnTo>
                    <a:pt x="6987" y="6709"/>
                  </a:lnTo>
                  <a:lnTo>
                    <a:pt x="6891" y="6754"/>
                  </a:lnTo>
                  <a:lnTo>
                    <a:pt x="6854" y="6768"/>
                  </a:lnTo>
                  <a:lnTo>
                    <a:pt x="10749" y="6768"/>
                  </a:lnTo>
                  <a:lnTo>
                    <a:pt x="10779" y="6699"/>
                  </a:lnTo>
                  <a:lnTo>
                    <a:pt x="10863" y="6480"/>
                  </a:lnTo>
                  <a:lnTo>
                    <a:pt x="10929" y="6259"/>
                  </a:lnTo>
                  <a:lnTo>
                    <a:pt x="10991" y="6030"/>
                  </a:lnTo>
                  <a:lnTo>
                    <a:pt x="11040" y="5801"/>
                  </a:lnTo>
                  <a:lnTo>
                    <a:pt x="11079" y="5559"/>
                  </a:lnTo>
                  <a:lnTo>
                    <a:pt x="11109" y="5321"/>
                  </a:lnTo>
                  <a:lnTo>
                    <a:pt x="11124" y="5082"/>
                  </a:lnTo>
                  <a:lnTo>
                    <a:pt x="11131" y="4836"/>
                  </a:lnTo>
                  <a:lnTo>
                    <a:pt x="11124" y="4589"/>
                  </a:lnTo>
                  <a:lnTo>
                    <a:pt x="11109" y="4346"/>
                  </a:lnTo>
                  <a:lnTo>
                    <a:pt x="11079" y="4104"/>
                  </a:lnTo>
                  <a:lnTo>
                    <a:pt x="11040" y="3870"/>
                  </a:lnTo>
                  <a:lnTo>
                    <a:pt x="10991" y="3636"/>
                  </a:lnTo>
                  <a:lnTo>
                    <a:pt x="10929" y="3407"/>
                  </a:lnTo>
                  <a:lnTo>
                    <a:pt x="10863" y="3183"/>
                  </a:lnTo>
                  <a:lnTo>
                    <a:pt x="10779" y="2967"/>
                  </a:lnTo>
                  <a:lnTo>
                    <a:pt x="10690" y="2755"/>
                  </a:lnTo>
                  <a:lnTo>
                    <a:pt x="10589" y="2543"/>
                  </a:lnTo>
                  <a:lnTo>
                    <a:pt x="10478" y="2341"/>
                  </a:lnTo>
                  <a:lnTo>
                    <a:pt x="10355" y="2147"/>
                  </a:lnTo>
                  <a:lnTo>
                    <a:pt x="10220" y="1957"/>
                  </a:lnTo>
                  <a:lnTo>
                    <a:pt x="10082" y="1772"/>
                  </a:lnTo>
                  <a:lnTo>
                    <a:pt x="9932" y="1600"/>
                  </a:lnTo>
                  <a:lnTo>
                    <a:pt x="9769" y="1428"/>
                  </a:lnTo>
                  <a:lnTo>
                    <a:pt x="9602" y="1270"/>
                  </a:lnTo>
                  <a:lnTo>
                    <a:pt x="9422" y="1115"/>
                  </a:lnTo>
                  <a:lnTo>
                    <a:pt x="9232" y="970"/>
                  </a:lnTo>
                  <a:lnTo>
                    <a:pt x="9038" y="837"/>
                  </a:lnTo>
                  <a:lnTo>
                    <a:pt x="8831" y="709"/>
                  </a:lnTo>
                  <a:lnTo>
                    <a:pt x="8614" y="590"/>
                  </a:lnTo>
                  <a:lnTo>
                    <a:pt x="8390" y="485"/>
                  </a:lnTo>
                  <a:lnTo>
                    <a:pt x="8164" y="384"/>
                  </a:lnTo>
                  <a:lnTo>
                    <a:pt x="7922" y="295"/>
                  </a:lnTo>
                  <a:lnTo>
                    <a:pt x="7671" y="224"/>
                  </a:lnTo>
                  <a:lnTo>
                    <a:pt x="7415" y="155"/>
                  </a:lnTo>
                  <a:lnTo>
                    <a:pt x="7152" y="100"/>
                  </a:lnTo>
                  <a:lnTo>
                    <a:pt x="6878" y="56"/>
                  </a:lnTo>
                  <a:lnTo>
                    <a:pt x="6595" y="27"/>
                  </a:lnTo>
                  <a:lnTo>
                    <a:pt x="6309" y="4"/>
                  </a:lnTo>
                  <a:lnTo>
                    <a:pt x="6009" y="0"/>
                  </a:lnTo>
                  <a:lnTo>
                    <a:pt x="0" y="0"/>
                  </a:lnTo>
                  <a:lnTo>
                    <a:pt x="0" y="6768"/>
                  </a:lnTo>
                  <a:lnTo>
                    <a:pt x="3029" y="676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3600">
                <a:solidFill>
                  <a:srgbClr val="000000"/>
                </a:solidFill>
              </a:endParaRPr>
            </a:p>
          </p:txBody>
        </p:sp>
        <p:sp>
          <p:nvSpPr>
            <p:cNvPr id="33" name="Freeform 32"/>
            <p:cNvSpPr>
              <a:spLocks noChangeArrowheads="1"/>
            </p:cNvSpPr>
            <p:nvPr/>
          </p:nvSpPr>
          <p:spPr bwMode="auto">
            <a:xfrm>
              <a:off x="5440363" y="1060450"/>
              <a:ext cx="1090612" cy="1784350"/>
            </a:xfrm>
            <a:custGeom>
              <a:avLst/>
              <a:gdLst>
                <a:gd name="T0" fmla="*/ 1515 w 3030"/>
                <a:gd name="T1" fmla="*/ 4954 h 4955"/>
                <a:gd name="T2" fmla="*/ 0 w 3030"/>
                <a:gd name="T3" fmla="*/ 4954 h 4955"/>
                <a:gd name="T4" fmla="*/ 0 w 3030"/>
                <a:gd name="T5" fmla="*/ 0 h 4955"/>
                <a:gd name="T6" fmla="*/ 3029 w 3030"/>
                <a:gd name="T7" fmla="*/ 0 h 4955"/>
                <a:gd name="T8" fmla="*/ 3029 w 3030"/>
                <a:gd name="T9" fmla="*/ 4954 h 4955"/>
                <a:gd name="T10" fmla="*/ 1515 w 3030"/>
                <a:gd name="T11" fmla="*/ 4954 h 4955"/>
              </a:gdLst>
              <a:ahLst/>
              <a:cxnLst>
                <a:cxn ang="0">
                  <a:pos x="T0" y="T1"/>
                </a:cxn>
                <a:cxn ang="0">
                  <a:pos x="T2" y="T3"/>
                </a:cxn>
                <a:cxn ang="0">
                  <a:pos x="T4" y="T5"/>
                </a:cxn>
                <a:cxn ang="0">
                  <a:pos x="T6" y="T7"/>
                </a:cxn>
                <a:cxn ang="0">
                  <a:pos x="T8" y="T9"/>
                </a:cxn>
                <a:cxn ang="0">
                  <a:pos x="T10" y="T11"/>
                </a:cxn>
              </a:cxnLst>
              <a:rect l="0" t="0" r="r" b="b"/>
              <a:pathLst>
                <a:path w="3030" h="4955">
                  <a:moveTo>
                    <a:pt x="1515" y="4954"/>
                  </a:moveTo>
                  <a:lnTo>
                    <a:pt x="0" y="4954"/>
                  </a:lnTo>
                  <a:lnTo>
                    <a:pt x="0" y="0"/>
                  </a:lnTo>
                  <a:lnTo>
                    <a:pt x="3029" y="0"/>
                  </a:lnTo>
                  <a:lnTo>
                    <a:pt x="3029" y="4954"/>
                  </a:lnTo>
                  <a:lnTo>
                    <a:pt x="1515" y="495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3600">
                <a:solidFill>
                  <a:srgbClr val="000000"/>
                </a:solidFill>
              </a:endParaRPr>
            </a:p>
          </p:txBody>
        </p:sp>
      </p:grpSp>
      <p:sp>
        <p:nvSpPr>
          <p:cNvPr id="2" name="Title 1"/>
          <p:cNvSpPr>
            <a:spLocks noGrp="1"/>
          </p:cNvSpPr>
          <p:nvPr>
            <p:ph type="title"/>
          </p:nvPr>
        </p:nvSpPr>
        <p:spPr>
          <a:xfrm>
            <a:off x="420624" y="2496312"/>
            <a:ext cx="10515600" cy="1010512"/>
          </a:xfrm>
        </p:spPr>
        <p:txBody>
          <a:bodyPr lIns="0" anchor="ctr">
            <a:normAutofit/>
          </a:bodyPr>
          <a:lstStyle>
            <a:lvl1pPr>
              <a:defRPr sz="4400">
                <a:solidFill>
                  <a:schemeClr val="tx2"/>
                </a:solidFill>
              </a:defRPr>
            </a:lvl1pPr>
          </a:lstStyle>
          <a:p>
            <a:r>
              <a:rPr lang="en-US"/>
              <a:t>Click to edit Master title style</a:t>
            </a:r>
          </a:p>
        </p:txBody>
      </p:sp>
      <p:sp>
        <p:nvSpPr>
          <p:cNvPr id="3" name="Text Placeholder 2"/>
          <p:cNvSpPr>
            <a:spLocks noGrp="1"/>
          </p:cNvSpPr>
          <p:nvPr>
            <p:ph type="body" idx="1"/>
          </p:nvPr>
        </p:nvSpPr>
        <p:spPr>
          <a:xfrm>
            <a:off x="420624" y="5550408"/>
            <a:ext cx="10515600" cy="722968"/>
          </a:xfrm>
        </p:spPr>
        <p:txBody>
          <a:bodyPr lIns="0" anchor="ctr">
            <a:normAutofit/>
          </a:bodyPr>
          <a:lstStyle>
            <a:lvl1pPr marL="0" indent="0">
              <a:buNone/>
              <a:defRPr sz="20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grpSp>
        <p:nvGrpSpPr>
          <p:cNvPr id="6" name="Group 5"/>
          <p:cNvGrpSpPr/>
          <p:nvPr/>
        </p:nvGrpSpPr>
        <p:grpSpPr>
          <a:xfrm>
            <a:off x="10038661" y="308355"/>
            <a:ext cx="1829968" cy="312550"/>
            <a:chOff x="185738" y="2941638"/>
            <a:chExt cx="9740900" cy="1663700"/>
          </a:xfrm>
          <a:solidFill>
            <a:schemeClr val="tx1"/>
          </a:solidFill>
        </p:grpSpPr>
        <p:sp>
          <p:nvSpPr>
            <p:cNvPr id="7" name="Freeform 6"/>
            <p:cNvSpPr>
              <a:spLocks noChangeArrowheads="1"/>
            </p:cNvSpPr>
            <p:nvPr/>
          </p:nvSpPr>
          <p:spPr bwMode="auto">
            <a:xfrm>
              <a:off x="185738" y="2951163"/>
              <a:ext cx="869950" cy="1149350"/>
            </a:xfrm>
            <a:custGeom>
              <a:avLst/>
              <a:gdLst>
                <a:gd name="T0" fmla="*/ 1073 w 2416"/>
                <a:gd name="T1" fmla="*/ 1916 h 3192"/>
                <a:gd name="T2" fmla="*/ 625 w 2416"/>
                <a:gd name="T3" fmla="*/ 3188 h 3192"/>
                <a:gd name="T4" fmla="*/ 0 w 2416"/>
                <a:gd name="T5" fmla="*/ 0 h 3192"/>
                <a:gd name="T6" fmla="*/ 1251 w 2416"/>
                <a:gd name="T7" fmla="*/ 0 h 3192"/>
                <a:gd name="T8" fmla="*/ 1369 w 2416"/>
                <a:gd name="T9" fmla="*/ 3 h 3192"/>
                <a:gd name="T10" fmla="*/ 1485 w 2416"/>
                <a:gd name="T11" fmla="*/ 23 h 3192"/>
                <a:gd name="T12" fmla="*/ 1589 w 2416"/>
                <a:gd name="T13" fmla="*/ 46 h 3192"/>
                <a:gd name="T14" fmla="*/ 1688 w 2416"/>
                <a:gd name="T15" fmla="*/ 79 h 3192"/>
                <a:gd name="T16" fmla="*/ 1780 w 2416"/>
                <a:gd name="T17" fmla="*/ 119 h 3192"/>
                <a:gd name="T18" fmla="*/ 1865 w 2416"/>
                <a:gd name="T19" fmla="*/ 172 h 3192"/>
                <a:gd name="T20" fmla="*/ 1944 w 2416"/>
                <a:gd name="T21" fmla="*/ 228 h 3192"/>
                <a:gd name="T22" fmla="*/ 2013 w 2416"/>
                <a:gd name="T23" fmla="*/ 291 h 3192"/>
                <a:gd name="T24" fmla="*/ 2076 w 2416"/>
                <a:gd name="T25" fmla="*/ 360 h 3192"/>
                <a:gd name="T26" fmla="*/ 2132 w 2416"/>
                <a:gd name="T27" fmla="*/ 434 h 3192"/>
                <a:gd name="T28" fmla="*/ 2181 w 2416"/>
                <a:gd name="T29" fmla="*/ 517 h 3192"/>
                <a:gd name="T30" fmla="*/ 2216 w 2416"/>
                <a:gd name="T31" fmla="*/ 603 h 3192"/>
                <a:gd name="T32" fmla="*/ 2246 w 2416"/>
                <a:gd name="T33" fmla="*/ 692 h 3192"/>
                <a:gd name="T34" fmla="*/ 2268 w 2416"/>
                <a:gd name="T35" fmla="*/ 783 h 3192"/>
                <a:gd name="T36" fmla="*/ 2283 w 2416"/>
                <a:gd name="T37" fmla="*/ 878 h 3192"/>
                <a:gd name="T38" fmla="*/ 2286 w 2416"/>
                <a:gd name="T39" fmla="*/ 977 h 3192"/>
                <a:gd name="T40" fmla="*/ 2283 w 2416"/>
                <a:gd name="T41" fmla="*/ 1059 h 3192"/>
                <a:gd name="T42" fmla="*/ 2261 w 2416"/>
                <a:gd name="T43" fmla="*/ 1210 h 3192"/>
                <a:gd name="T44" fmla="*/ 2212 w 2416"/>
                <a:gd name="T45" fmla="*/ 1347 h 3192"/>
                <a:gd name="T46" fmla="*/ 2150 w 2416"/>
                <a:gd name="T47" fmla="*/ 1469 h 3192"/>
                <a:gd name="T48" fmla="*/ 2068 w 2416"/>
                <a:gd name="T49" fmla="*/ 1572 h 3192"/>
                <a:gd name="T50" fmla="*/ 1976 w 2416"/>
                <a:gd name="T51" fmla="*/ 1661 h 3192"/>
                <a:gd name="T52" fmla="*/ 1873 w 2416"/>
                <a:gd name="T53" fmla="*/ 1735 h 3192"/>
                <a:gd name="T54" fmla="*/ 1760 w 2416"/>
                <a:gd name="T55" fmla="*/ 1792 h 3192"/>
                <a:gd name="T56" fmla="*/ 2415 w 2416"/>
                <a:gd name="T57" fmla="*/ 3191 h 3192"/>
                <a:gd name="T58" fmla="*/ 1695 w 2416"/>
                <a:gd name="T59" fmla="*/ 3188 h 3192"/>
                <a:gd name="T60" fmla="*/ 625 w 2416"/>
                <a:gd name="T61" fmla="*/ 554 h 3192"/>
                <a:gd name="T62" fmla="*/ 1210 w 2416"/>
                <a:gd name="T63" fmla="*/ 1398 h 3192"/>
                <a:gd name="T64" fmla="*/ 1261 w 2416"/>
                <a:gd name="T65" fmla="*/ 1395 h 3192"/>
                <a:gd name="T66" fmla="*/ 1353 w 2416"/>
                <a:gd name="T67" fmla="*/ 1380 h 3192"/>
                <a:gd name="T68" fmla="*/ 1435 w 2416"/>
                <a:gd name="T69" fmla="*/ 1350 h 3192"/>
                <a:gd name="T70" fmla="*/ 1509 w 2416"/>
                <a:gd name="T71" fmla="*/ 1306 h 3192"/>
                <a:gd name="T72" fmla="*/ 1568 w 2416"/>
                <a:gd name="T73" fmla="*/ 1250 h 3192"/>
                <a:gd name="T74" fmla="*/ 1612 w 2416"/>
                <a:gd name="T75" fmla="*/ 1185 h 3192"/>
                <a:gd name="T76" fmla="*/ 1645 w 2416"/>
                <a:gd name="T77" fmla="*/ 1106 h 3192"/>
                <a:gd name="T78" fmla="*/ 1660 w 2416"/>
                <a:gd name="T79" fmla="*/ 1020 h 3192"/>
                <a:gd name="T80" fmla="*/ 1663 w 2416"/>
                <a:gd name="T81" fmla="*/ 976 h 3192"/>
                <a:gd name="T82" fmla="*/ 1652 w 2416"/>
                <a:gd name="T83" fmla="*/ 887 h 3192"/>
                <a:gd name="T84" fmla="*/ 1630 w 2416"/>
                <a:gd name="T85" fmla="*/ 804 h 3192"/>
                <a:gd name="T86" fmla="*/ 1590 w 2416"/>
                <a:gd name="T87" fmla="*/ 735 h 3192"/>
                <a:gd name="T88" fmla="*/ 1538 w 2416"/>
                <a:gd name="T89" fmla="*/ 672 h 3192"/>
                <a:gd name="T90" fmla="*/ 1476 w 2416"/>
                <a:gd name="T91" fmla="*/ 625 h 3192"/>
                <a:gd name="T92" fmla="*/ 1398 w 2416"/>
                <a:gd name="T93" fmla="*/ 588 h 3192"/>
                <a:gd name="T94" fmla="*/ 1309 w 2416"/>
                <a:gd name="T95" fmla="*/ 561 h 3192"/>
                <a:gd name="T96" fmla="*/ 1210 w 2416"/>
                <a:gd name="T97" fmla="*/ 554 h 3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16" h="3192">
                  <a:moveTo>
                    <a:pt x="1695" y="3188"/>
                  </a:moveTo>
                  <a:lnTo>
                    <a:pt x="1073" y="1916"/>
                  </a:lnTo>
                  <a:lnTo>
                    <a:pt x="625" y="1916"/>
                  </a:lnTo>
                  <a:lnTo>
                    <a:pt x="625" y="3188"/>
                  </a:lnTo>
                  <a:lnTo>
                    <a:pt x="0" y="3188"/>
                  </a:lnTo>
                  <a:lnTo>
                    <a:pt x="0" y="0"/>
                  </a:lnTo>
                  <a:lnTo>
                    <a:pt x="1251" y="0"/>
                  </a:lnTo>
                  <a:lnTo>
                    <a:pt x="1251" y="0"/>
                  </a:lnTo>
                  <a:lnTo>
                    <a:pt x="1313" y="0"/>
                  </a:lnTo>
                  <a:lnTo>
                    <a:pt x="1369" y="3"/>
                  </a:lnTo>
                  <a:lnTo>
                    <a:pt x="1429" y="11"/>
                  </a:lnTo>
                  <a:lnTo>
                    <a:pt x="1485" y="23"/>
                  </a:lnTo>
                  <a:lnTo>
                    <a:pt x="1537" y="34"/>
                  </a:lnTo>
                  <a:lnTo>
                    <a:pt x="1589" y="46"/>
                  </a:lnTo>
                  <a:lnTo>
                    <a:pt x="1640" y="61"/>
                  </a:lnTo>
                  <a:lnTo>
                    <a:pt x="1688" y="79"/>
                  </a:lnTo>
                  <a:lnTo>
                    <a:pt x="1735" y="97"/>
                  </a:lnTo>
                  <a:lnTo>
                    <a:pt x="1780" y="119"/>
                  </a:lnTo>
                  <a:lnTo>
                    <a:pt x="1824" y="146"/>
                  </a:lnTo>
                  <a:lnTo>
                    <a:pt x="1865" y="172"/>
                  </a:lnTo>
                  <a:lnTo>
                    <a:pt x="1907" y="199"/>
                  </a:lnTo>
                  <a:lnTo>
                    <a:pt x="1944" y="228"/>
                  </a:lnTo>
                  <a:lnTo>
                    <a:pt x="1981" y="258"/>
                  </a:lnTo>
                  <a:lnTo>
                    <a:pt x="2013" y="291"/>
                  </a:lnTo>
                  <a:lnTo>
                    <a:pt x="2046" y="323"/>
                  </a:lnTo>
                  <a:lnTo>
                    <a:pt x="2076" y="360"/>
                  </a:lnTo>
                  <a:lnTo>
                    <a:pt x="2105" y="397"/>
                  </a:lnTo>
                  <a:lnTo>
                    <a:pt x="2132" y="434"/>
                  </a:lnTo>
                  <a:lnTo>
                    <a:pt x="2154" y="476"/>
                  </a:lnTo>
                  <a:lnTo>
                    <a:pt x="2181" y="517"/>
                  </a:lnTo>
                  <a:lnTo>
                    <a:pt x="2199" y="558"/>
                  </a:lnTo>
                  <a:lnTo>
                    <a:pt x="2216" y="603"/>
                  </a:lnTo>
                  <a:lnTo>
                    <a:pt x="2231" y="647"/>
                  </a:lnTo>
                  <a:lnTo>
                    <a:pt x="2246" y="692"/>
                  </a:lnTo>
                  <a:lnTo>
                    <a:pt x="2261" y="739"/>
                  </a:lnTo>
                  <a:lnTo>
                    <a:pt x="2268" y="783"/>
                  </a:lnTo>
                  <a:lnTo>
                    <a:pt x="2276" y="831"/>
                  </a:lnTo>
                  <a:lnTo>
                    <a:pt x="2283" y="878"/>
                  </a:lnTo>
                  <a:lnTo>
                    <a:pt x="2286" y="930"/>
                  </a:lnTo>
                  <a:lnTo>
                    <a:pt x="2286" y="977"/>
                  </a:lnTo>
                  <a:lnTo>
                    <a:pt x="2286" y="977"/>
                  </a:lnTo>
                  <a:lnTo>
                    <a:pt x="2283" y="1059"/>
                  </a:lnTo>
                  <a:lnTo>
                    <a:pt x="2276" y="1136"/>
                  </a:lnTo>
                  <a:lnTo>
                    <a:pt x="2261" y="1210"/>
                  </a:lnTo>
                  <a:lnTo>
                    <a:pt x="2239" y="1281"/>
                  </a:lnTo>
                  <a:lnTo>
                    <a:pt x="2212" y="1347"/>
                  </a:lnTo>
                  <a:lnTo>
                    <a:pt x="2182" y="1410"/>
                  </a:lnTo>
                  <a:lnTo>
                    <a:pt x="2150" y="1469"/>
                  </a:lnTo>
                  <a:lnTo>
                    <a:pt x="2113" y="1521"/>
                  </a:lnTo>
                  <a:lnTo>
                    <a:pt x="2068" y="1572"/>
                  </a:lnTo>
                  <a:lnTo>
                    <a:pt x="2024" y="1620"/>
                  </a:lnTo>
                  <a:lnTo>
                    <a:pt x="1976" y="1661"/>
                  </a:lnTo>
                  <a:lnTo>
                    <a:pt x="1925" y="1698"/>
                  </a:lnTo>
                  <a:lnTo>
                    <a:pt x="1873" y="1735"/>
                  </a:lnTo>
                  <a:lnTo>
                    <a:pt x="1817" y="1765"/>
                  </a:lnTo>
                  <a:lnTo>
                    <a:pt x="1760" y="1792"/>
                  </a:lnTo>
                  <a:lnTo>
                    <a:pt x="1704" y="1818"/>
                  </a:lnTo>
                  <a:lnTo>
                    <a:pt x="2415" y="3191"/>
                  </a:lnTo>
                  <a:lnTo>
                    <a:pt x="1695" y="3191"/>
                  </a:lnTo>
                  <a:lnTo>
                    <a:pt x="1695" y="3188"/>
                  </a:lnTo>
                  <a:close/>
                  <a:moveTo>
                    <a:pt x="1210" y="554"/>
                  </a:moveTo>
                  <a:lnTo>
                    <a:pt x="625" y="554"/>
                  </a:lnTo>
                  <a:lnTo>
                    <a:pt x="625" y="1398"/>
                  </a:lnTo>
                  <a:lnTo>
                    <a:pt x="1210" y="1398"/>
                  </a:lnTo>
                  <a:lnTo>
                    <a:pt x="1210" y="1398"/>
                  </a:lnTo>
                  <a:lnTo>
                    <a:pt x="1261" y="1395"/>
                  </a:lnTo>
                  <a:lnTo>
                    <a:pt x="1309" y="1392"/>
                  </a:lnTo>
                  <a:lnTo>
                    <a:pt x="1353" y="1380"/>
                  </a:lnTo>
                  <a:lnTo>
                    <a:pt x="1398" y="1368"/>
                  </a:lnTo>
                  <a:lnTo>
                    <a:pt x="1435" y="1350"/>
                  </a:lnTo>
                  <a:lnTo>
                    <a:pt x="1476" y="1328"/>
                  </a:lnTo>
                  <a:lnTo>
                    <a:pt x="1509" y="1306"/>
                  </a:lnTo>
                  <a:lnTo>
                    <a:pt x="1538" y="1279"/>
                  </a:lnTo>
                  <a:lnTo>
                    <a:pt x="1568" y="1250"/>
                  </a:lnTo>
                  <a:lnTo>
                    <a:pt x="1590" y="1217"/>
                  </a:lnTo>
                  <a:lnTo>
                    <a:pt x="1612" y="1185"/>
                  </a:lnTo>
                  <a:lnTo>
                    <a:pt x="1630" y="1148"/>
                  </a:lnTo>
                  <a:lnTo>
                    <a:pt x="1645" y="1106"/>
                  </a:lnTo>
                  <a:lnTo>
                    <a:pt x="1652" y="1065"/>
                  </a:lnTo>
                  <a:lnTo>
                    <a:pt x="1660" y="1020"/>
                  </a:lnTo>
                  <a:lnTo>
                    <a:pt x="1663" y="976"/>
                  </a:lnTo>
                  <a:lnTo>
                    <a:pt x="1663" y="976"/>
                  </a:lnTo>
                  <a:lnTo>
                    <a:pt x="1660" y="932"/>
                  </a:lnTo>
                  <a:lnTo>
                    <a:pt x="1652" y="887"/>
                  </a:lnTo>
                  <a:lnTo>
                    <a:pt x="1645" y="846"/>
                  </a:lnTo>
                  <a:lnTo>
                    <a:pt x="1630" y="804"/>
                  </a:lnTo>
                  <a:lnTo>
                    <a:pt x="1612" y="767"/>
                  </a:lnTo>
                  <a:lnTo>
                    <a:pt x="1590" y="735"/>
                  </a:lnTo>
                  <a:lnTo>
                    <a:pt x="1568" y="702"/>
                  </a:lnTo>
                  <a:lnTo>
                    <a:pt x="1538" y="672"/>
                  </a:lnTo>
                  <a:lnTo>
                    <a:pt x="1509" y="646"/>
                  </a:lnTo>
                  <a:lnTo>
                    <a:pt x="1476" y="625"/>
                  </a:lnTo>
                  <a:lnTo>
                    <a:pt x="1435" y="603"/>
                  </a:lnTo>
                  <a:lnTo>
                    <a:pt x="1398" y="588"/>
                  </a:lnTo>
                  <a:lnTo>
                    <a:pt x="1353" y="573"/>
                  </a:lnTo>
                  <a:lnTo>
                    <a:pt x="1309" y="561"/>
                  </a:lnTo>
                  <a:lnTo>
                    <a:pt x="1261" y="558"/>
                  </a:lnTo>
                  <a:lnTo>
                    <a:pt x="1210" y="55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3600">
                <a:solidFill>
                  <a:srgbClr val="000000"/>
                </a:solidFill>
              </a:endParaRPr>
            </a:p>
          </p:txBody>
        </p:sp>
        <p:sp>
          <p:nvSpPr>
            <p:cNvPr id="8" name="Freeform 7"/>
            <p:cNvSpPr>
              <a:spLocks noChangeArrowheads="1"/>
            </p:cNvSpPr>
            <p:nvPr/>
          </p:nvSpPr>
          <p:spPr bwMode="auto">
            <a:xfrm>
              <a:off x="1333500" y="2951163"/>
              <a:ext cx="223838" cy="1147762"/>
            </a:xfrm>
            <a:custGeom>
              <a:avLst/>
              <a:gdLst>
                <a:gd name="T0" fmla="*/ 0 w 623"/>
                <a:gd name="T1" fmla="*/ 3188 h 3189"/>
                <a:gd name="T2" fmla="*/ 622 w 623"/>
                <a:gd name="T3" fmla="*/ 3188 h 3189"/>
                <a:gd name="T4" fmla="*/ 622 w 623"/>
                <a:gd name="T5" fmla="*/ 0 h 3189"/>
                <a:gd name="T6" fmla="*/ 0 w 623"/>
                <a:gd name="T7" fmla="*/ 0 h 3189"/>
                <a:gd name="T8" fmla="*/ 0 w 623"/>
                <a:gd name="T9" fmla="*/ 3188 h 3189"/>
              </a:gdLst>
              <a:ahLst/>
              <a:cxnLst>
                <a:cxn ang="0">
                  <a:pos x="T0" y="T1"/>
                </a:cxn>
                <a:cxn ang="0">
                  <a:pos x="T2" y="T3"/>
                </a:cxn>
                <a:cxn ang="0">
                  <a:pos x="T4" y="T5"/>
                </a:cxn>
                <a:cxn ang="0">
                  <a:pos x="T6" y="T7"/>
                </a:cxn>
                <a:cxn ang="0">
                  <a:pos x="T8" y="T9"/>
                </a:cxn>
              </a:cxnLst>
              <a:rect l="0" t="0" r="r" b="b"/>
              <a:pathLst>
                <a:path w="623" h="3189">
                  <a:moveTo>
                    <a:pt x="0" y="3188"/>
                  </a:moveTo>
                  <a:lnTo>
                    <a:pt x="622" y="3188"/>
                  </a:lnTo>
                  <a:lnTo>
                    <a:pt x="622" y="0"/>
                  </a:lnTo>
                  <a:lnTo>
                    <a:pt x="0" y="0"/>
                  </a:lnTo>
                  <a:lnTo>
                    <a:pt x="0" y="318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3600">
                <a:solidFill>
                  <a:srgbClr val="000000"/>
                </a:solidFill>
              </a:endParaRPr>
            </a:p>
          </p:txBody>
        </p:sp>
        <p:sp>
          <p:nvSpPr>
            <p:cNvPr id="9" name="Freeform 8"/>
            <p:cNvSpPr>
              <a:spLocks noChangeArrowheads="1"/>
            </p:cNvSpPr>
            <p:nvPr/>
          </p:nvSpPr>
          <p:spPr bwMode="auto">
            <a:xfrm>
              <a:off x="3044825" y="2951163"/>
              <a:ext cx="836613" cy="1147762"/>
            </a:xfrm>
            <a:custGeom>
              <a:avLst/>
              <a:gdLst>
                <a:gd name="T0" fmla="*/ 1702 w 2325"/>
                <a:gd name="T1" fmla="*/ 0 h 3189"/>
                <a:gd name="T2" fmla="*/ 1702 w 2325"/>
                <a:gd name="T3" fmla="*/ 1303 h 3189"/>
                <a:gd name="T4" fmla="*/ 622 w 2325"/>
                <a:gd name="T5" fmla="*/ 1303 h 3189"/>
                <a:gd name="T6" fmla="*/ 622 w 2325"/>
                <a:gd name="T7" fmla="*/ 0 h 3189"/>
                <a:gd name="T8" fmla="*/ 0 w 2325"/>
                <a:gd name="T9" fmla="*/ 0 h 3189"/>
                <a:gd name="T10" fmla="*/ 0 w 2325"/>
                <a:gd name="T11" fmla="*/ 3188 h 3189"/>
                <a:gd name="T12" fmla="*/ 622 w 2325"/>
                <a:gd name="T13" fmla="*/ 3188 h 3189"/>
                <a:gd name="T14" fmla="*/ 622 w 2325"/>
                <a:gd name="T15" fmla="*/ 1854 h 3189"/>
                <a:gd name="T16" fmla="*/ 1702 w 2325"/>
                <a:gd name="T17" fmla="*/ 1854 h 3189"/>
                <a:gd name="T18" fmla="*/ 1702 w 2325"/>
                <a:gd name="T19" fmla="*/ 3188 h 3189"/>
                <a:gd name="T20" fmla="*/ 2324 w 2325"/>
                <a:gd name="T21" fmla="*/ 3188 h 3189"/>
                <a:gd name="T22" fmla="*/ 2324 w 2325"/>
                <a:gd name="T23" fmla="*/ 0 h 3189"/>
                <a:gd name="T24" fmla="*/ 1702 w 2325"/>
                <a:gd name="T25" fmla="*/ 0 h 3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25" h="3189">
                  <a:moveTo>
                    <a:pt x="1702" y="0"/>
                  </a:moveTo>
                  <a:lnTo>
                    <a:pt x="1702" y="1303"/>
                  </a:lnTo>
                  <a:lnTo>
                    <a:pt x="622" y="1303"/>
                  </a:lnTo>
                  <a:lnTo>
                    <a:pt x="622" y="0"/>
                  </a:lnTo>
                  <a:lnTo>
                    <a:pt x="0" y="0"/>
                  </a:lnTo>
                  <a:lnTo>
                    <a:pt x="0" y="3188"/>
                  </a:lnTo>
                  <a:lnTo>
                    <a:pt x="622" y="3188"/>
                  </a:lnTo>
                  <a:lnTo>
                    <a:pt x="622" y="1854"/>
                  </a:lnTo>
                  <a:lnTo>
                    <a:pt x="1702" y="1854"/>
                  </a:lnTo>
                  <a:lnTo>
                    <a:pt x="1702" y="3188"/>
                  </a:lnTo>
                  <a:lnTo>
                    <a:pt x="2324" y="3188"/>
                  </a:lnTo>
                  <a:lnTo>
                    <a:pt x="2324" y="0"/>
                  </a:lnTo>
                  <a:lnTo>
                    <a:pt x="1702"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3600">
                <a:solidFill>
                  <a:srgbClr val="000000"/>
                </a:solidFill>
              </a:endParaRPr>
            </a:p>
          </p:txBody>
        </p:sp>
        <p:sp>
          <p:nvSpPr>
            <p:cNvPr id="10" name="Freeform 9"/>
            <p:cNvSpPr>
              <a:spLocks noChangeArrowheads="1"/>
            </p:cNvSpPr>
            <p:nvPr/>
          </p:nvSpPr>
          <p:spPr bwMode="auto">
            <a:xfrm>
              <a:off x="4159250" y="2951163"/>
              <a:ext cx="825500" cy="1147762"/>
            </a:xfrm>
            <a:custGeom>
              <a:avLst/>
              <a:gdLst>
                <a:gd name="T0" fmla="*/ 0 w 2291"/>
                <a:gd name="T1" fmla="*/ 0 h 3189"/>
                <a:gd name="T2" fmla="*/ 0 w 2291"/>
                <a:gd name="T3" fmla="*/ 554 h 3189"/>
                <a:gd name="T4" fmla="*/ 832 w 2291"/>
                <a:gd name="T5" fmla="*/ 554 h 3189"/>
                <a:gd name="T6" fmla="*/ 832 w 2291"/>
                <a:gd name="T7" fmla="*/ 3188 h 3189"/>
                <a:gd name="T8" fmla="*/ 1458 w 2291"/>
                <a:gd name="T9" fmla="*/ 3188 h 3189"/>
                <a:gd name="T10" fmla="*/ 1458 w 2291"/>
                <a:gd name="T11" fmla="*/ 554 h 3189"/>
                <a:gd name="T12" fmla="*/ 2290 w 2291"/>
                <a:gd name="T13" fmla="*/ 554 h 3189"/>
                <a:gd name="T14" fmla="*/ 2290 w 2291"/>
                <a:gd name="T15" fmla="*/ 0 h 3189"/>
                <a:gd name="T16" fmla="*/ 0 w 2291"/>
                <a:gd name="T17" fmla="*/ 0 h 3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91" h="3189">
                  <a:moveTo>
                    <a:pt x="0" y="0"/>
                  </a:moveTo>
                  <a:lnTo>
                    <a:pt x="0" y="554"/>
                  </a:lnTo>
                  <a:lnTo>
                    <a:pt x="832" y="554"/>
                  </a:lnTo>
                  <a:lnTo>
                    <a:pt x="832" y="3188"/>
                  </a:lnTo>
                  <a:lnTo>
                    <a:pt x="1458" y="3188"/>
                  </a:lnTo>
                  <a:lnTo>
                    <a:pt x="1458" y="554"/>
                  </a:lnTo>
                  <a:lnTo>
                    <a:pt x="2290" y="554"/>
                  </a:lnTo>
                  <a:lnTo>
                    <a:pt x="2290" y="0"/>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3600">
                <a:solidFill>
                  <a:srgbClr val="000000"/>
                </a:solidFill>
              </a:endParaRPr>
            </a:p>
          </p:txBody>
        </p:sp>
        <p:sp>
          <p:nvSpPr>
            <p:cNvPr id="11" name="Freeform 10"/>
            <p:cNvSpPr>
              <a:spLocks noChangeArrowheads="1"/>
            </p:cNvSpPr>
            <p:nvPr/>
          </p:nvSpPr>
          <p:spPr bwMode="auto">
            <a:xfrm>
              <a:off x="5262563" y="2951163"/>
              <a:ext cx="825500" cy="1147762"/>
            </a:xfrm>
            <a:custGeom>
              <a:avLst/>
              <a:gdLst>
                <a:gd name="T0" fmla="*/ 626 w 2294"/>
                <a:gd name="T1" fmla="*/ 1990 h 3189"/>
                <a:gd name="T2" fmla="*/ 0 w 2294"/>
                <a:gd name="T3" fmla="*/ 3188 h 3189"/>
                <a:gd name="T4" fmla="*/ 1240 w 2294"/>
                <a:gd name="T5" fmla="*/ 0 h 3189"/>
                <a:gd name="T6" fmla="*/ 1299 w 2294"/>
                <a:gd name="T7" fmla="*/ 0 h 3189"/>
                <a:gd name="T8" fmla="*/ 1418 w 2294"/>
                <a:gd name="T9" fmla="*/ 11 h 3189"/>
                <a:gd name="T10" fmla="*/ 1530 w 2294"/>
                <a:gd name="T11" fmla="*/ 34 h 3189"/>
                <a:gd name="T12" fmla="*/ 1634 w 2294"/>
                <a:gd name="T13" fmla="*/ 64 h 3189"/>
                <a:gd name="T14" fmla="*/ 1729 w 2294"/>
                <a:gd name="T15" fmla="*/ 100 h 3189"/>
                <a:gd name="T16" fmla="*/ 1818 w 2294"/>
                <a:gd name="T17" fmla="*/ 144 h 3189"/>
                <a:gd name="T18" fmla="*/ 1904 w 2294"/>
                <a:gd name="T19" fmla="*/ 200 h 3189"/>
                <a:gd name="T20" fmla="*/ 1978 w 2294"/>
                <a:gd name="T21" fmla="*/ 262 h 3189"/>
                <a:gd name="T22" fmla="*/ 2047 w 2294"/>
                <a:gd name="T23" fmla="*/ 328 h 3189"/>
                <a:gd name="T24" fmla="*/ 2106 w 2294"/>
                <a:gd name="T25" fmla="*/ 402 h 3189"/>
                <a:gd name="T26" fmla="*/ 2160 w 2294"/>
                <a:gd name="T27" fmla="*/ 480 h 3189"/>
                <a:gd name="T28" fmla="*/ 2204 w 2294"/>
                <a:gd name="T29" fmla="*/ 566 h 3189"/>
                <a:gd name="T30" fmla="*/ 2237 w 2294"/>
                <a:gd name="T31" fmla="*/ 655 h 3189"/>
                <a:gd name="T32" fmla="*/ 2263 w 2294"/>
                <a:gd name="T33" fmla="*/ 746 h 3189"/>
                <a:gd name="T34" fmla="*/ 2283 w 2294"/>
                <a:gd name="T35" fmla="*/ 841 h 3189"/>
                <a:gd name="T36" fmla="*/ 2293 w 2294"/>
                <a:gd name="T37" fmla="*/ 940 h 3189"/>
                <a:gd name="T38" fmla="*/ 2293 w 2294"/>
                <a:gd name="T39" fmla="*/ 992 h 3189"/>
                <a:gd name="T40" fmla="*/ 2290 w 2294"/>
                <a:gd name="T41" fmla="*/ 1091 h 3189"/>
                <a:gd name="T42" fmla="*/ 2275 w 2294"/>
                <a:gd name="T43" fmla="*/ 1191 h 3189"/>
                <a:gd name="T44" fmla="*/ 2251 w 2294"/>
                <a:gd name="T45" fmla="*/ 1282 h 3189"/>
                <a:gd name="T46" fmla="*/ 2222 w 2294"/>
                <a:gd name="T47" fmla="*/ 1374 h 3189"/>
                <a:gd name="T48" fmla="*/ 2182 w 2294"/>
                <a:gd name="T49" fmla="*/ 1460 h 3189"/>
                <a:gd name="T50" fmla="*/ 2133 w 2294"/>
                <a:gd name="T51" fmla="*/ 1541 h 3189"/>
                <a:gd name="T52" fmla="*/ 2077 w 2294"/>
                <a:gd name="T53" fmla="*/ 1620 h 3189"/>
                <a:gd name="T54" fmla="*/ 2015 w 2294"/>
                <a:gd name="T55" fmla="*/ 1689 h 3189"/>
                <a:gd name="T56" fmla="*/ 1941 w 2294"/>
                <a:gd name="T57" fmla="*/ 1755 h 3189"/>
                <a:gd name="T58" fmla="*/ 1862 w 2294"/>
                <a:gd name="T59" fmla="*/ 1811 h 3189"/>
                <a:gd name="T60" fmla="*/ 1773 w 2294"/>
                <a:gd name="T61" fmla="*/ 1864 h 3189"/>
                <a:gd name="T62" fmla="*/ 1681 w 2294"/>
                <a:gd name="T63" fmla="*/ 1904 h 3189"/>
                <a:gd name="T64" fmla="*/ 1582 w 2294"/>
                <a:gd name="T65" fmla="*/ 1940 h 3189"/>
                <a:gd name="T66" fmla="*/ 1474 w 2294"/>
                <a:gd name="T67" fmla="*/ 1963 h 3189"/>
                <a:gd name="T68" fmla="*/ 1359 w 2294"/>
                <a:gd name="T69" fmla="*/ 1978 h 3189"/>
                <a:gd name="T70" fmla="*/ 1240 w 2294"/>
                <a:gd name="T71" fmla="*/ 1990 h 3189"/>
                <a:gd name="T72" fmla="*/ 626 w 2294"/>
                <a:gd name="T73" fmla="*/ 554 h 3189"/>
                <a:gd name="T74" fmla="*/ 1206 w 2294"/>
                <a:gd name="T75" fmla="*/ 1427 h 3189"/>
                <a:gd name="T76" fmla="*/ 1258 w 2294"/>
                <a:gd name="T77" fmla="*/ 1427 h 3189"/>
                <a:gd name="T78" fmla="*/ 1353 w 2294"/>
                <a:gd name="T79" fmla="*/ 1413 h 3189"/>
                <a:gd name="T80" fmla="*/ 1439 w 2294"/>
                <a:gd name="T81" fmla="*/ 1380 h 3189"/>
                <a:gd name="T82" fmla="*/ 1508 w 2294"/>
                <a:gd name="T83" fmla="*/ 1336 h 3189"/>
                <a:gd name="T84" fmla="*/ 1570 w 2294"/>
                <a:gd name="T85" fmla="*/ 1279 h 3189"/>
                <a:gd name="T86" fmla="*/ 1615 w 2294"/>
                <a:gd name="T87" fmla="*/ 1210 h 3189"/>
                <a:gd name="T88" fmla="*/ 1647 w 2294"/>
                <a:gd name="T89" fmla="*/ 1131 h 3189"/>
                <a:gd name="T90" fmla="*/ 1662 w 2294"/>
                <a:gd name="T91" fmla="*/ 1043 h 3189"/>
                <a:gd name="T92" fmla="*/ 1665 w 2294"/>
                <a:gd name="T93" fmla="*/ 995 h 3189"/>
                <a:gd name="T94" fmla="*/ 1659 w 2294"/>
                <a:gd name="T95" fmla="*/ 903 h 3189"/>
                <a:gd name="T96" fmla="*/ 1633 w 2294"/>
                <a:gd name="T97" fmla="*/ 818 h 3189"/>
                <a:gd name="T98" fmla="*/ 1593 w 2294"/>
                <a:gd name="T99" fmla="*/ 744 h 3189"/>
                <a:gd name="T100" fmla="*/ 1541 w 2294"/>
                <a:gd name="T101" fmla="*/ 678 h 3189"/>
                <a:gd name="T102" fmla="*/ 1476 w 2294"/>
                <a:gd name="T103" fmla="*/ 625 h 3189"/>
                <a:gd name="T104" fmla="*/ 1397 w 2294"/>
                <a:gd name="T105" fmla="*/ 590 h 3189"/>
                <a:gd name="T106" fmla="*/ 1305 w 2294"/>
                <a:gd name="T107" fmla="*/ 567 h 3189"/>
                <a:gd name="T108" fmla="*/ 1206 w 2294"/>
                <a:gd name="T109" fmla="*/ 554 h 3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294" h="3189">
                  <a:moveTo>
                    <a:pt x="1240" y="1990"/>
                  </a:moveTo>
                  <a:lnTo>
                    <a:pt x="626" y="1990"/>
                  </a:lnTo>
                  <a:lnTo>
                    <a:pt x="626" y="3188"/>
                  </a:lnTo>
                  <a:lnTo>
                    <a:pt x="0" y="3188"/>
                  </a:lnTo>
                  <a:lnTo>
                    <a:pt x="0" y="0"/>
                  </a:lnTo>
                  <a:lnTo>
                    <a:pt x="1240" y="0"/>
                  </a:lnTo>
                  <a:lnTo>
                    <a:pt x="1240" y="0"/>
                  </a:lnTo>
                  <a:lnTo>
                    <a:pt x="1299" y="0"/>
                  </a:lnTo>
                  <a:lnTo>
                    <a:pt x="1359" y="8"/>
                  </a:lnTo>
                  <a:lnTo>
                    <a:pt x="1418" y="11"/>
                  </a:lnTo>
                  <a:lnTo>
                    <a:pt x="1474" y="23"/>
                  </a:lnTo>
                  <a:lnTo>
                    <a:pt x="1530" y="34"/>
                  </a:lnTo>
                  <a:lnTo>
                    <a:pt x="1582" y="46"/>
                  </a:lnTo>
                  <a:lnTo>
                    <a:pt x="1634" y="64"/>
                  </a:lnTo>
                  <a:lnTo>
                    <a:pt x="1681" y="82"/>
                  </a:lnTo>
                  <a:lnTo>
                    <a:pt x="1729" y="100"/>
                  </a:lnTo>
                  <a:lnTo>
                    <a:pt x="1773" y="122"/>
                  </a:lnTo>
                  <a:lnTo>
                    <a:pt x="1818" y="144"/>
                  </a:lnTo>
                  <a:lnTo>
                    <a:pt x="1862" y="174"/>
                  </a:lnTo>
                  <a:lnTo>
                    <a:pt x="1904" y="200"/>
                  </a:lnTo>
                  <a:lnTo>
                    <a:pt x="1941" y="230"/>
                  </a:lnTo>
                  <a:lnTo>
                    <a:pt x="1978" y="262"/>
                  </a:lnTo>
                  <a:lnTo>
                    <a:pt x="2015" y="295"/>
                  </a:lnTo>
                  <a:lnTo>
                    <a:pt x="2047" y="328"/>
                  </a:lnTo>
                  <a:lnTo>
                    <a:pt x="2077" y="365"/>
                  </a:lnTo>
                  <a:lnTo>
                    <a:pt x="2106" y="402"/>
                  </a:lnTo>
                  <a:lnTo>
                    <a:pt x="2133" y="443"/>
                  </a:lnTo>
                  <a:lnTo>
                    <a:pt x="2160" y="480"/>
                  </a:lnTo>
                  <a:lnTo>
                    <a:pt x="2182" y="524"/>
                  </a:lnTo>
                  <a:lnTo>
                    <a:pt x="2204" y="566"/>
                  </a:lnTo>
                  <a:lnTo>
                    <a:pt x="2222" y="610"/>
                  </a:lnTo>
                  <a:lnTo>
                    <a:pt x="2237" y="655"/>
                  </a:lnTo>
                  <a:lnTo>
                    <a:pt x="2251" y="702"/>
                  </a:lnTo>
                  <a:lnTo>
                    <a:pt x="2263" y="746"/>
                  </a:lnTo>
                  <a:lnTo>
                    <a:pt x="2275" y="794"/>
                  </a:lnTo>
                  <a:lnTo>
                    <a:pt x="2283" y="841"/>
                  </a:lnTo>
                  <a:lnTo>
                    <a:pt x="2290" y="893"/>
                  </a:lnTo>
                  <a:lnTo>
                    <a:pt x="2293" y="940"/>
                  </a:lnTo>
                  <a:lnTo>
                    <a:pt x="2293" y="992"/>
                  </a:lnTo>
                  <a:lnTo>
                    <a:pt x="2293" y="992"/>
                  </a:lnTo>
                  <a:lnTo>
                    <a:pt x="2293" y="1044"/>
                  </a:lnTo>
                  <a:lnTo>
                    <a:pt x="2290" y="1091"/>
                  </a:lnTo>
                  <a:lnTo>
                    <a:pt x="2283" y="1139"/>
                  </a:lnTo>
                  <a:lnTo>
                    <a:pt x="2275" y="1191"/>
                  </a:lnTo>
                  <a:lnTo>
                    <a:pt x="2263" y="1238"/>
                  </a:lnTo>
                  <a:lnTo>
                    <a:pt x="2251" y="1282"/>
                  </a:lnTo>
                  <a:lnTo>
                    <a:pt x="2237" y="1330"/>
                  </a:lnTo>
                  <a:lnTo>
                    <a:pt x="2222" y="1374"/>
                  </a:lnTo>
                  <a:lnTo>
                    <a:pt x="2204" y="1419"/>
                  </a:lnTo>
                  <a:lnTo>
                    <a:pt x="2182" y="1460"/>
                  </a:lnTo>
                  <a:lnTo>
                    <a:pt x="2160" y="1504"/>
                  </a:lnTo>
                  <a:lnTo>
                    <a:pt x="2133" y="1541"/>
                  </a:lnTo>
                  <a:lnTo>
                    <a:pt x="2106" y="1583"/>
                  </a:lnTo>
                  <a:lnTo>
                    <a:pt x="2077" y="1620"/>
                  </a:lnTo>
                  <a:lnTo>
                    <a:pt x="2047" y="1657"/>
                  </a:lnTo>
                  <a:lnTo>
                    <a:pt x="2015" y="1689"/>
                  </a:lnTo>
                  <a:lnTo>
                    <a:pt x="1978" y="1722"/>
                  </a:lnTo>
                  <a:lnTo>
                    <a:pt x="1941" y="1755"/>
                  </a:lnTo>
                  <a:lnTo>
                    <a:pt x="1904" y="1784"/>
                  </a:lnTo>
                  <a:lnTo>
                    <a:pt x="1862" y="1811"/>
                  </a:lnTo>
                  <a:lnTo>
                    <a:pt x="1818" y="1837"/>
                  </a:lnTo>
                  <a:lnTo>
                    <a:pt x="1773" y="1864"/>
                  </a:lnTo>
                  <a:lnTo>
                    <a:pt x="1729" y="1886"/>
                  </a:lnTo>
                  <a:lnTo>
                    <a:pt x="1681" y="1904"/>
                  </a:lnTo>
                  <a:lnTo>
                    <a:pt x="1634" y="1922"/>
                  </a:lnTo>
                  <a:lnTo>
                    <a:pt x="1582" y="1940"/>
                  </a:lnTo>
                  <a:lnTo>
                    <a:pt x="1530" y="1951"/>
                  </a:lnTo>
                  <a:lnTo>
                    <a:pt x="1474" y="1963"/>
                  </a:lnTo>
                  <a:lnTo>
                    <a:pt x="1418" y="1975"/>
                  </a:lnTo>
                  <a:lnTo>
                    <a:pt x="1359" y="1978"/>
                  </a:lnTo>
                  <a:lnTo>
                    <a:pt x="1299" y="1981"/>
                  </a:lnTo>
                  <a:lnTo>
                    <a:pt x="1240" y="1990"/>
                  </a:lnTo>
                  <a:close/>
                  <a:moveTo>
                    <a:pt x="1206" y="554"/>
                  </a:moveTo>
                  <a:lnTo>
                    <a:pt x="626" y="554"/>
                  </a:lnTo>
                  <a:lnTo>
                    <a:pt x="626" y="1427"/>
                  </a:lnTo>
                  <a:lnTo>
                    <a:pt x="1206" y="1427"/>
                  </a:lnTo>
                  <a:lnTo>
                    <a:pt x="1206" y="1427"/>
                  </a:lnTo>
                  <a:lnTo>
                    <a:pt x="1258" y="1427"/>
                  </a:lnTo>
                  <a:lnTo>
                    <a:pt x="1305" y="1420"/>
                  </a:lnTo>
                  <a:lnTo>
                    <a:pt x="1353" y="1413"/>
                  </a:lnTo>
                  <a:lnTo>
                    <a:pt x="1397" y="1398"/>
                  </a:lnTo>
                  <a:lnTo>
                    <a:pt x="1439" y="1380"/>
                  </a:lnTo>
                  <a:lnTo>
                    <a:pt x="1476" y="1362"/>
                  </a:lnTo>
                  <a:lnTo>
                    <a:pt x="1508" y="1336"/>
                  </a:lnTo>
                  <a:lnTo>
                    <a:pt x="1541" y="1309"/>
                  </a:lnTo>
                  <a:lnTo>
                    <a:pt x="1570" y="1279"/>
                  </a:lnTo>
                  <a:lnTo>
                    <a:pt x="1593" y="1247"/>
                  </a:lnTo>
                  <a:lnTo>
                    <a:pt x="1615" y="1210"/>
                  </a:lnTo>
                  <a:lnTo>
                    <a:pt x="1633" y="1173"/>
                  </a:lnTo>
                  <a:lnTo>
                    <a:pt x="1647" y="1131"/>
                  </a:lnTo>
                  <a:lnTo>
                    <a:pt x="1659" y="1087"/>
                  </a:lnTo>
                  <a:lnTo>
                    <a:pt x="1662" y="1043"/>
                  </a:lnTo>
                  <a:lnTo>
                    <a:pt x="1665" y="995"/>
                  </a:lnTo>
                  <a:lnTo>
                    <a:pt x="1665" y="995"/>
                  </a:lnTo>
                  <a:lnTo>
                    <a:pt x="1662" y="948"/>
                  </a:lnTo>
                  <a:lnTo>
                    <a:pt x="1659" y="903"/>
                  </a:lnTo>
                  <a:lnTo>
                    <a:pt x="1647" y="859"/>
                  </a:lnTo>
                  <a:lnTo>
                    <a:pt x="1633" y="818"/>
                  </a:lnTo>
                  <a:lnTo>
                    <a:pt x="1615" y="776"/>
                  </a:lnTo>
                  <a:lnTo>
                    <a:pt x="1593" y="744"/>
                  </a:lnTo>
                  <a:lnTo>
                    <a:pt x="1570" y="711"/>
                  </a:lnTo>
                  <a:lnTo>
                    <a:pt x="1541" y="678"/>
                  </a:lnTo>
                  <a:lnTo>
                    <a:pt x="1508" y="652"/>
                  </a:lnTo>
                  <a:lnTo>
                    <a:pt x="1476" y="625"/>
                  </a:lnTo>
                  <a:lnTo>
                    <a:pt x="1439" y="607"/>
                  </a:lnTo>
                  <a:lnTo>
                    <a:pt x="1397" y="590"/>
                  </a:lnTo>
                  <a:lnTo>
                    <a:pt x="1353" y="575"/>
                  </a:lnTo>
                  <a:lnTo>
                    <a:pt x="1305" y="567"/>
                  </a:lnTo>
                  <a:lnTo>
                    <a:pt x="1258" y="560"/>
                  </a:lnTo>
                  <a:lnTo>
                    <a:pt x="1206" y="55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3600">
                <a:solidFill>
                  <a:srgbClr val="000000"/>
                </a:solidFill>
              </a:endParaRPr>
            </a:p>
          </p:txBody>
        </p:sp>
        <p:sp>
          <p:nvSpPr>
            <p:cNvPr id="12" name="Freeform 11"/>
            <p:cNvSpPr>
              <a:spLocks noChangeArrowheads="1"/>
            </p:cNvSpPr>
            <p:nvPr/>
          </p:nvSpPr>
          <p:spPr bwMode="auto">
            <a:xfrm>
              <a:off x="6291263" y="2941638"/>
              <a:ext cx="847725" cy="1168400"/>
            </a:xfrm>
            <a:custGeom>
              <a:avLst/>
              <a:gdLst>
                <a:gd name="T0" fmla="*/ 1954 w 2355"/>
                <a:gd name="T1" fmla="*/ 2976 h 3245"/>
                <a:gd name="T2" fmla="*/ 1768 w 2355"/>
                <a:gd name="T3" fmla="*/ 3103 h 3245"/>
                <a:gd name="T4" fmla="*/ 1553 w 2355"/>
                <a:gd name="T5" fmla="*/ 3192 h 3245"/>
                <a:gd name="T6" fmla="*/ 1313 w 2355"/>
                <a:gd name="T7" fmla="*/ 3238 h 3245"/>
                <a:gd name="T8" fmla="*/ 1118 w 2355"/>
                <a:gd name="T9" fmla="*/ 3241 h 3245"/>
                <a:gd name="T10" fmla="*/ 868 w 2355"/>
                <a:gd name="T11" fmla="*/ 3207 h 3245"/>
                <a:gd name="T12" fmla="*/ 647 w 2355"/>
                <a:gd name="T13" fmla="*/ 3130 h 3245"/>
                <a:gd name="T14" fmla="*/ 452 w 2355"/>
                <a:gd name="T15" fmla="*/ 3008 h 3245"/>
                <a:gd name="T16" fmla="*/ 318 w 2355"/>
                <a:gd name="T17" fmla="*/ 2893 h 3245"/>
                <a:gd name="T18" fmla="*/ 132 w 2355"/>
                <a:gd name="T19" fmla="*/ 2638 h 3245"/>
                <a:gd name="T20" fmla="*/ 38 w 2355"/>
                <a:gd name="T21" fmla="*/ 2342 h 3245"/>
                <a:gd name="T22" fmla="*/ 4 w 2355"/>
                <a:gd name="T23" fmla="*/ 2010 h 3245"/>
                <a:gd name="T24" fmla="*/ 0 w 2355"/>
                <a:gd name="T25" fmla="*/ 1421 h 3245"/>
                <a:gd name="T26" fmla="*/ 25 w 2355"/>
                <a:gd name="T27" fmla="*/ 980 h 3245"/>
                <a:gd name="T28" fmla="*/ 101 w 2355"/>
                <a:gd name="T29" fmla="*/ 676 h 3245"/>
                <a:gd name="T30" fmla="*/ 261 w 2355"/>
                <a:gd name="T31" fmla="*/ 410 h 3245"/>
                <a:gd name="T32" fmla="*/ 403 w 2355"/>
                <a:gd name="T33" fmla="*/ 269 h 3245"/>
                <a:gd name="T34" fmla="*/ 594 w 2355"/>
                <a:gd name="T35" fmla="*/ 140 h 3245"/>
                <a:gd name="T36" fmla="*/ 810 w 2355"/>
                <a:gd name="T37" fmla="*/ 52 h 3245"/>
                <a:gd name="T38" fmla="*/ 1050 w 2355"/>
                <a:gd name="T39" fmla="*/ 3 h 3245"/>
                <a:gd name="T40" fmla="*/ 1250 w 2355"/>
                <a:gd name="T41" fmla="*/ 0 h 3245"/>
                <a:gd name="T42" fmla="*/ 1495 w 2355"/>
                <a:gd name="T43" fmla="*/ 37 h 3245"/>
                <a:gd name="T44" fmla="*/ 1714 w 2355"/>
                <a:gd name="T45" fmla="*/ 114 h 3245"/>
                <a:gd name="T46" fmla="*/ 1908 w 2355"/>
                <a:gd name="T47" fmla="*/ 232 h 3245"/>
                <a:gd name="T48" fmla="*/ 2039 w 2355"/>
                <a:gd name="T49" fmla="*/ 348 h 3245"/>
                <a:gd name="T50" fmla="*/ 2222 w 2355"/>
                <a:gd name="T51" fmla="*/ 605 h 3245"/>
                <a:gd name="T52" fmla="*/ 2317 w 2355"/>
                <a:gd name="T53" fmla="*/ 898 h 3245"/>
                <a:gd name="T54" fmla="*/ 2351 w 2355"/>
                <a:gd name="T55" fmla="*/ 1236 h 3245"/>
                <a:gd name="T56" fmla="*/ 2354 w 2355"/>
                <a:gd name="T57" fmla="*/ 1821 h 3245"/>
                <a:gd name="T58" fmla="*/ 2329 w 2355"/>
                <a:gd name="T59" fmla="*/ 2266 h 3245"/>
                <a:gd name="T60" fmla="*/ 2255 w 2355"/>
                <a:gd name="T61" fmla="*/ 2567 h 3245"/>
                <a:gd name="T62" fmla="*/ 2098 w 2355"/>
                <a:gd name="T63" fmla="*/ 2833 h 3245"/>
                <a:gd name="T64" fmla="*/ 1544 w 2355"/>
                <a:gd name="T65" fmla="*/ 688 h 3245"/>
                <a:gd name="T66" fmla="*/ 1359 w 2355"/>
                <a:gd name="T67" fmla="*/ 582 h 3245"/>
                <a:gd name="T68" fmla="*/ 1181 w 2355"/>
                <a:gd name="T69" fmla="*/ 556 h 3245"/>
                <a:gd name="T70" fmla="*/ 949 w 2355"/>
                <a:gd name="T71" fmla="*/ 604 h 3245"/>
                <a:gd name="T72" fmla="*/ 780 w 2355"/>
                <a:gd name="T73" fmla="*/ 725 h 3245"/>
                <a:gd name="T74" fmla="*/ 722 w 2355"/>
                <a:gd name="T75" fmla="*/ 808 h 3245"/>
                <a:gd name="T76" fmla="*/ 666 w 2355"/>
                <a:gd name="T77" fmla="*/ 949 h 3245"/>
                <a:gd name="T78" fmla="*/ 629 w 2355"/>
                <a:gd name="T79" fmla="*/ 1413 h 3245"/>
                <a:gd name="T80" fmla="*/ 632 w 2355"/>
                <a:gd name="T81" fmla="*/ 2001 h 3245"/>
                <a:gd name="T82" fmla="*/ 678 w 2355"/>
                <a:gd name="T83" fmla="*/ 2336 h 3245"/>
                <a:gd name="T84" fmla="*/ 740 w 2355"/>
                <a:gd name="T85" fmla="*/ 2462 h 3245"/>
                <a:gd name="T86" fmla="*/ 813 w 2355"/>
                <a:gd name="T87" fmla="*/ 2551 h 3245"/>
                <a:gd name="T88" fmla="*/ 1001 w 2355"/>
                <a:gd name="T89" fmla="*/ 2657 h 3245"/>
                <a:gd name="T90" fmla="*/ 1181 w 2355"/>
                <a:gd name="T91" fmla="*/ 2684 h 3245"/>
                <a:gd name="T92" fmla="*/ 1411 w 2355"/>
                <a:gd name="T93" fmla="*/ 2640 h 3245"/>
                <a:gd name="T94" fmla="*/ 1581 w 2355"/>
                <a:gd name="T95" fmla="*/ 2514 h 3245"/>
                <a:gd name="T96" fmla="*/ 1639 w 2355"/>
                <a:gd name="T97" fmla="*/ 2435 h 3245"/>
                <a:gd name="T98" fmla="*/ 1692 w 2355"/>
                <a:gd name="T99" fmla="*/ 2293 h 3245"/>
                <a:gd name="T100" fmla="*/ 1734 w 2355"/>
                <a:gd name="T101" fmla="*/ 1831 h 3245"/>
                <a:gd name="T102" fmla="*/ 1731 w 2355"/>
                <a:gd name="T103" fmla="*/ 1243 h 3245"/>
                <a:gd name="T104" fmla="*/ 1680 w 2355"/>
                <a:gd name="T105" fmla="*/ 907 h 3245"/>
                <a:gd name="T106" fmla="*/ 1621 w 2355"/>
                <a:gd name="T107" fmla="*/ 778 h 3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355" h="3245">
                  <a:moveTo>
                    <a:pt x="2040" y="2893"/>
                  </a:moveTo>
                  <a:lnTo>
                    <a:pt x="2040" y="2893"/>
                  </a:lnTo>
                  <a:lnTo>
                    <a:pt x="1999" y="2934"/>
                  </a:lnTo>
                  <a:lnTo>
                    <a:pt x="1954" y="2976"/>
                  </a:lnTo>
                  <a:lnTo>
                    <a:pt x="1910" y="3008"/>
                  </a:lnTo>
                  <a:lnTo>
                    <a:pt x="1862" y="3041"/>
                  </a:lnTo>
                  <a:lnTo>
                    <a:pt x="1815" y="3073"/>
                  </a:lnTo>
                  <a:lnTo>
                    <a:pt x="1768" y="3103"/>
                  </a:lnTo>
                  <a:lnTo>
                    <a:pt x="1716" y="3130"/>
                  </a:lnTo>
                  <a:lnTo>
                    <a:pt x="1664" y="3152"/>
                  </a:lnTo>
                  <a:lnTo>
                    <a:pt x="1612" y="3174"/>
                  </a:lnTo>
                  <a:lnTo>
                    <a:pt x="1553" y="3192"/>
                  </a:lnTo>
                  <a:lnTo>
                    <a:pt x="1497" y="3207"/>
                  </a:lnTo>
                  <a:lnTo>
                    <a:pt x="1438" y="3218"/>
                  </a:lnTo>
                  <a:lnTo>
                    <a:pt x="1375" y="3230"/>
                  </a:lnTo>
                  <a:lnTo>
                    <a:pt x="1313" y="3238"/>
                  </a:lnTo>
                  <a:lnTo>
                    <a:pt x="1251" y="3241"/>
                  </a:lnTo>
                  <a:lnTo>
                    <a:pt x="1184" y="3244"/>
                  </a:lnTo>
                  <a:lnTo>
                    <a:pt x="1184" y="3244"/>
                  </a:lnTo>
                  <a:lnTo>
                    <a:pt x="1118" y="3241"/>
                  </a:lnTo>
                  <a:lnTo>
                    <a:pt x="1051" y="3238"/>
                  </a:lnTo>
                  <a:lnTo>
                    <a:pt x="989" y="3230"/>
                  </a:lnTo>
                  <a:lnTo>
                    <a:pt x="927" y="3218"/>
                  </a:lnTo>
                  <a:lnTo>
                    <a:pt x="868" y="3207"/>
                  </a:lnTo>
                  <a:lnTo>
                    <a:pt x="811" y="3192"/>
                  </a:lnTo>
                  <a:lnTo>
                    <a:pt x="755" y="3174"/>
                  </a:lnTo>
                  <a:lnTo>
                    <a:pt x="699" y="3152"/>
                  </a:lnTo>
                  <a:lnTo>
                    <a:pt x="647" y="3130"/>
                  </a:lnTo>
                  <a:lnTo>
                    <a:pt x="595" y="3103"/>
                  </a:lnTo>
                  <a:lnTo>
                    <a:pt x="543" y="3073"/>
                  </a:lnTo>
                  <a:lnTo>
                    <a:pt x="496" y="3041"/>
                  </a:lnTo>
                  <a:lnTo>
                    <a:pt x="452" y="3008"/>
                  </a:lnTo>
                  <a:lnTo>
                    <a:pt x="404" y="2976"/>
                  </a:lnTo>
                  <a:lnTo>
                    <a:pt x="363" y="2934"/>
                  </a:lnTo>
                  <a:lnTo>
                    <a:pt x="318" y="2893"/>
                  </a:lnTo>
                  <a:lnTo>
                    <a:pt x="318" y="2893"/>
                  </a:lnTo>
                  <a:lnTo>
                    <a:pt x="262" y="2833"/>
                  </a:lnTo>
                  <a:lnTo>
                    <a:pt x="210" y="2767"/>
                  </a:lnTo>
                  <a:lnTo>
                    <a:pt x="169" y="2705"/>
                  </a:lnTo>
                  <a:lnTo>
                    <a:pt x="132" y="2638"/>
                  </a:lnTo>
                  <a:lnTo>
                    <a:pt x="102" y="2567"/>
                  </a:lnTo>
                  <a:lnTo>
                    <a:pt x="75" y="2493"/>
                  </a:lnTo>
                  <a:lnTo>
                    <a:pt x="53" y="2419"/>
                  </a:lnTo>
                  <a:lnTo>
                    <a:pt x="38" y="2342"/>
                  </a:lnTo>
                  <a:lnTo>
                    <a:pt x="27" y="2266"/>
                  </a:lnTo>
                  <a:lnTo>
                    <a:pt x="15" y="2185"/>
                  </a:lnTo>
                  <a:lnTo>
                    <a:pt x="7" y="2096"/>
                  </a:lnTo>
                  <a:lnTo>
                    <a:pt x="4" y="2010"/>
                  </a:lnTo>
                  <a:lnTo>
                    <a:pt x="0" y="1821"/>
                  </a:lnTo>
                  <a:lnTo>
                    <a:pt x="0" y="1621"/>
                  </a:lnTo>
                  <a:lnTo>
                    <a:pt x="0" y="1621"/>
                  </a:lnTo>
                  <a:lnTo>
                    <a:pt x="0" y="1421"/>
                  </a:lnTo>
                  <a:lnTo>
                    <a:pt x="3" y="1236"/>
                  </a:lnTo>
                  <a:lnTo>
                    <a:pt x="6" y="1147"/>
                  </a:lnTo>
                  <a:lnTo>
                    <a:pt x="13" y="1061"/>
                  </a:lnTo>
                  <a:lnTo>
                    <a:pt x="25" y="980"/>
                  </a:lnTo>
                  <a:lnTo>
                    <a:pt x="37" y="898"/>
                  </a:lnTo>
                  <a:lnTo>
                    <a:pt x="52" y="821"/>
                  </a:lnTo>
                  <a:lnTo>
                    <a:pt x="74" y="747"/>
                  </a:lnTo>
                  <a:lnTo>
                    <a:pt x="101" y="676"/>
                  </a:lnTo>
                  <a:lnTo>
                    <a:pt x="130" y="605"/>
                  </a:lnTo>
                  <a:lnTo>
                    <a:pt x="167" y="539"/>
                  </a:lnTo>
                  <a:lnTo>
                    <a:pt x="209" y="472"/>
                  </a:lnTo>
                  <a:lnTo>
                    <a:pt x="261" y="410"/>
                  </a:lnTo>
                  <a:lnTo>
                    <a:pt x="317" y="348"/>
                  </a:lnTo>
                  <a:lnTo>
                    <a:pt x="317" y="348"/>
                  </a:lnTo>
                  <a:lnTo>
                    <a:pt x="361" y="306"/>
                  </a:lnTo>
                  <a:lnTo>
                    <a:pt x="403" y="269"/>
                  </a:lnTo>
                  <a:lnTo>
                    <a:pt x="450" y="232"/>
                  </a:lnTo>
                  <a:lnTo>
                    <a:pt x="494" y="200"/>
                  </a:lnTo>
                  <a:lnTo>
                    <a:pt x="542" y="170"/>
                  </a:lnTo>
                  <a:lnTo>
                    <a:pt x="594" y="140"/>
                  </a:lnTo>
                  <a:lnTo>
                    <a:pt x="645" y="114"/>
                  </a:lnTo>
                  <a:lnTo>
                    <a:pt x="697" y="87"/>
                  </a:lnTo>
                  <a:lnTo>
                    <a:pt x="754" y="69"/>
                  </a:lnTo>
                  <a:lnTo>
                    <a:pt x="810" y="52"/>
                  </a:lnTo>
                  <a:lnTo>
                    <a:pt x="866" y="37"/>
                  </a:lnTo>
                  <a:lnTo>
                    <a:pt x="925" y="22"/>
                  </a:lnTo>
                  <a:lnTo>
                    <a:pt x="987" y="10"/>
                  </a:lnTo>
                  <a:lnTo>
                    <a:pt x="1050" y="3"/>
                  </a:lnTo>
                  <a:lnTo>
                    <a:pt x="1116" y="0"/>
                  </a:lnTo>
                  <a:lnTo>
                    <a:pt x="1183" y="0"/>
                  </a:lnTo>
                  <a:lnTo>
                    <a:pt x="1183" y="0"/>
                  </a:lnTo>
                  <a:lnTo>
                    <a:pt x="1250" y="0"/>
                  </a:lnTo>
                  <a:lnTo>
                    <a:pt x="1312" y="3"/>
                  </a:lnTo>
                  <a:lnTo>
                    <a:pt x="1374" y="10"/>
                  </a:lnTo>
                  <a:lnTo>
                    <a:pt x="1436" y="22"/>
                  </a:lnTo>
                  <a:lnTo>
                    <a:pt x="1495" y="37"/>
                  </a:lnTo>
                  <a:lnTo>
                    <a:pt x="1552" y="52"/>
                  </a:lnTo>
                  <a:lnTo>
                    <a:pt x="1611" y="69"/>
                  </a:lnTo>
                  <a:lnTo>
                    <a:pt x="1663" y="87"/>
                  </a:lnTo>
                  <a:lnTo>
                    <a:pt x="1714" y="114"/>
                  </a:lnTo>
                  <a:lnTo>
                    <a:pt x="1766" y="140"/>
                  </a:lnTo>
                  <a:lnTo>
                    <a:pt x="1814" y="170"/>
                  </a:lnTo>
                  <a:lnTo>
                    <a:pt x="1861" y="200"/>
                  </a:lnTo>
                  <a:lnTo>
                    <a:pt x="1908" y="232"/>
                  </a:lnTo>
                  <a:lnTo>
                    <a:pt x="1953" y="269"/>
                  </a:lnTo>
                  <a:lnTo>
                    <a:pt x="1997" y="306"/>
                  </a:lnTo>
                  <a:lnTo>
                    <a:pt x="2039" y="348"/>
                  </a:lnTo>
                  <a:lnTo>
                    <a:pt x="2039" y="348"/>
                  </a:lnTo>
                  <a:lnTo>
                    <a:pt x="2098" y="410"/>
                  </a:lnTo>
                  <a:lnTo>
                    <a:pt x="2145" y="472"/>
                  </a:lnTo>
                  <a:lnTo>
                    <a:pt x="2190" y="539"/>
                  </a:lnTo>
                  <a:lnTo>
                    <a:pt x="2222" y="605"/>
                  </a:lnTo>
                  <a:lnTo>
                    <a:pt x="2255" y="676"/>
                  </a:lnTo>
                  <a:lnTo>
                    <a:pt x="2281" y="747"/>
                  </a:lnTo>
                  <a:lnTo>
                    <a:pt x="2299" y="821"/>
                  </a:lnTo>
                  <a:lnTo>
                    <a:pt x="2317" y="898"/>
                  </a:lnTo>
                  <a:lnTo>
                    <a:pt x="2329" y="980"/>
                  </a:lnTo>
                  <a:lnTo>
                    <a:pt x="2341" y="1061"/>
                  </a:lnTo>
                  <a:lnTo>
                    <a:pt x="2348" y="1147"/>
                  </a:lnTo>
                  <a:lnTo>
                    <a:pt x="2351" y="1236"/>
                  </a:lnTo>
                  <a:lnTo>
                    <a:pt x="2354" y="1421"/>
                  </a:lnTo>
                  <a:lnTo>
                    <a:pt x="2354" y="1621"/>
                  </a:lnTo>
                  <a:lnTo>
                    <a:pt x="2354" y="1621"/>
                  </a:lnTo>
                  <a:lnTo>
                    <a:pt x="2354" y="1821"/>
                  </a:lnTo>
                  <a:lnTo>
                    <a:pt x="2351" y="2010"/>
                  </a:lnTo>
                  <a:lnTo>
                    <a:pt x="2348" y="2096"/>
                  </a:lnTo>
                  <a:lnTo>
                    <a:pt x="2341" y="2185"/>
                  </a:lnTo>
                  <a:lnTo>
                    <a:pt x="2329" y="2266"/>
                  </a:lnTo>
                  <a:lnTo>
                    <a:pt x="2317" y="2342"/>
                  </a:lnTo>
                  <a:lnTo>
                    <a:pt x="2299" y="2419"/>
                  </a:lnTo>
                  <a:lnTo>
                    <a:pt x="2281" y="2493"/>
                  </a:lnTo>
                  <a:lnTo>
                    <a:pt x="2255" y="2567"/>
                  </a:lnTo>
                  <a:lnTo>
                    <a:pt x="2222" y="2638"/>
                  </a:lnTo>
                  <a:lnTo>
                    <a:pt x="2190" y="2705"/>
                  </a:lnTo>
                  <a:lnTo>
                    <a:pt x="2145" y="2767"/>
                  </a:lnTo>
                  <a:lnTo>
                    <a:pt x="2098" y="2833"/>
                  </a:lnTo>
                  <a:lnTo>
                    <a:pt x="2040" y="2893"/>
                  </a:lnTo>
                  <a:close/>
                  <a:moveTo>
                    <a:pt x="1581" y="725"/>
                  </a:moveTo>
                  <a:lnTo>
                    <a:pt x="1581" y="725"/>
                  </a:lnTo>
                  <a:lnTo>
                    <a:pt x="1544" y="688"/>
                  </a:lnTo>
                  <a:lnTo>
                    <a:pt x="1503" y="656"/>
                  </a:lnTo>
                  <a:lnTo>
                    <a:pt x="1458" y="626"/>
                  </a:lnTo>
                  <a:lnTo>
                    <a:pt x="1411" y="604"/>
                  </a:lnTo>
                  <a:lnTo>
                    <a:pt x="1359" y="582"/>
                  </a:lnTo>
                  <a:lnTo>
                    <a:pt x="1303" y="567"/>
                  </a:lnTo>
                  <a:lnTo>
                    <a:pt x="1244" y="559"/>
                  </a:lnTo>
                  <a:lnTo>
                    <a:pt x="1181" y="556"/>
                  </a:lnTo>
                  <a:lnTo>
                    <a:pt x="1181" y="556"/>
                  </a:lnTo>
                  <a:lnTo>
                    <a:pt x="1119" y="559"/>
                  </a:lnTo>
                  <a:lnTo>
                    <a:pt x="1060" y="567"/>
                  </a:lnTo>
                  <a:lnTo>
                    <a:pt x="1001" y="582"/>
                  </a:lnTo>
                  <a:lnTo>
                    <a:pt x="949" y="604"/>
                  </a:lnTo>
                  <a:lnTo>
                    <a:pt x="902" y="626"/>
                  </a:lnTo>
                  <a:lnTo>
                    <a:pt x="857" y="656"/>
                  </a:lnTo>
                  <a:lnTo>
                    <a:pt x="813" y="688"/>
                  </a:lnTo>
                  <a:lnTo>
                    <a:pt x="780" y="725"/>
                  </a:lnTo>
                  <a:lnTo>
                    <a:pt x="780" y="725"/>
                  </a:lnTo>
                  <a:lnTo>
                    <a:pt x="758" y="752"/>
                  </a:lnTo>
                  <a:lnTo>
                    <a:pt x="740" y="778"/>
                  </a:lnTo>
                  <a:lnTo>
                    <a:pt x="722" y="808"/>
                  </a:lnTo>
                  <a:lnTo>
                    <a:pt x="708" y="838"/>
                  </a:lnTo>
                  <a:lnTo>
                    <a:pt x="693" y="870"/>
                  </a:lnTo>
                  <a:lnTo>
                    <a:pt x="678" y="907"/>
                  </a:lnTo>
                  <a:lnTo>
                    <a:pt x="666" y="949"/>
                  </a:lnTo>
                  <a:lnTo>
                    <a:pt x="659" y="996"/>
                  </a:lnTo>
                  <a:lnTo>
                    <a:pt x="644" y="1103"/>
                  </a:lnTo>
                  <a:lnTo>
                    <a:pt x="632" y="1243"/>
                  </a:lnTo>
                  <a:lnTo>
                    <a:pt x="629" y="1413"/>
                  </a:lnTo>
                  <a:lnTo>
                    <a:pt x="629" y="1621"/>
                  </a:lnTo>
                  <a:lnTo>
                    <a:pt x="629" y="1621"/>
                  </a:lnTo>
                  <a:lnTo>
                    <a:pt x="629" y="1831"/>
                  </a:lnTo>
                  <a:lnTo>
                    <a:pt x="632" y="2001"/>
                  </a:lnTo>
                  <a:lnTo>
                    <a:pt x="644" y="2137"/>
                  </a:lnTo>
                  <a:lnTo>
                    <a:pt x="659" y="2248"/>
                  </a:lnTo>
                  <a:lnTo>
                    <a:pt x="666" y="2293"/>
                  </a:lnTo>
                  <a:lnTo>
                    <a:pt x="678" y="2336"/>
                  </a:lnTo>
                  <a:lnTo>
                    <a:pt x="693" y="2373"/>
                  </a:lnTo>
                  <a:lnTo>
                    <a:pt x="708" y="2406"/>
                  </a:lnTo>
                  <a:lnTo>
                    <a:pt x="722" y="2435"/>
                  </a:lnTo>
                  <a:lnTo>
                    <a:pt x="740" y="2462"/>
                  </a:lnTo>
                  <a:lnTo>
                    <a:pt x="758" y="2492"/>
                  </a:lnTo>
                  <a:lnTo>
                    <a:pt x="780" y="2514"/>
                  </a:lnTo>
                  <a:lnTo>
                    <a:pt x="780" y="2514"/>
                  </a:lnTo>
                  <a:lnTo>
                    <a:pt x="813" y="2551"/>
                  </a:lnTo>
                  <a:lnTo>
                    <a:pt x="857" y="2583"/>
                  </a:lnTo>
                  <a:lnTo>
                    <a:pt x="902" y="2613"/>
                  </a:lnTo>
                  <a:lnTo>
                    <a:pt x="949" y="2640"/>
                  </a:lnTo>
                  <a:lnTo>
                    <a:pt x="1001" y="2657"/>
                  </a:lnTo>
                  <a:lnTo>
                    <a:pt x="1060" y="2672"/>
                  </a:lnTo>
                  <a:lnTo>
                    <a:pt x="1119" y="2684"/>
                  </a:lnTo>
                  <a:lnTo>
                    <a:pt x="1181" y="2684"/>
                  </a:lnTo>
                  <a:lnTo>
                    <a:pt x="1181" y="2684"/>
                  </a:lnTo>
                  <a:lnTo>
                    <a:pt x="1244" y="2684"/>
                  </a:lnTo>
                  <a:lnTo>
                    <a:pt x="1303" y="2672"/>
                  </a:lnTo>
                  <a:lnTo>
                    <a:pt x="1359" y="2657"/>
                  </a:lnTo>
                  <a:lnTo>
                    <a:pt x="1411" y="2640"/>
                  </a:lnTo>
                  <a:lnTo>
                    <a:pt x="1458" y="2613"/>
                  </a:lnTo>
                  <a:lnTo>
                    <a:pt x="1503" y="2583"/>
                  </a:lnTo>
                  <a:lnTo>
                    <a:pt x="1544" y="2551"/>
                  </a:lnTo>
                  <a:lnTo>
                    <a:pt x="1581" y="2514"/>
                  </a:lnTo>
                  <a:lnTo>
                    <a:pt x="1581" y="2514"/>
                  </a:lnTo>
                  <a:lnTo>
                    <a:pt x="1599" y="2492"/>
                  </a:lnTo>
                  <a:lnTo>
                    <a:pt x="1621" y="2462"/>
                  </a:lnTo>
                  <a:lnTo>
                    <a:pt x="1639" y="2435"/>
                  </a:lnTo>
                  <a:lnTo>
                    <a:pt x="1654" y="2406"/>
                  </a:lnTo>
                  <a:lnTo>
                    <a:pt x="1668" y="2373"/>
                  </a:lnTo>
                  <a:lnTo>
                    <a:pt x="1680" y="2336"/>
                  </a:lnTo>
                  <a:lnTo>
                    <a:pt x="1692" y="2293"/>
                  </a:lnTo>
                  <a:lnTo>
                    <a:pt x="1704" y="2248"/>
                  </a:lnTo>
                  <a:lnTo>
                    <a:pt x="1719" y="2137"/>
                  </a:lnTo>
                  <a:lnTo>
                    <a:pt x="1731" y="2001"/>
                  </a:lnTo>
                  <a:lnTo>
                    <a:pt x="1734" y="1831"/>
                  </a:lnTo>
                  <a:lnTo>
                    <a:pt x="1737" y="1621"/>
                  </a:lnTo>
                  <a:lnTo>
                    <a:pt x="1737" y="1621"/>
                  </a:lnTo>
                  <a:lnTo>
                    <a:pt x="1734" y="1413"/>
                  </a:lnTo>
                  <a:lnTo>
                    <a:pt x="1731" y="1243"/>
                  </a:lnTo>
                  <a:lnTo>
                    <a:pt x="1719" y="1103"/>
                  </a:lnTo>
                  <a:lnTo>
                    <a:pt x="1704" y="996"/>
                  </a:lnTo>
                  <a:lnTo>
                    <a:pt x="1692" y="949"/>
                  </a:lnTo>
                  <a:lnTo>
                    <a:pt x="1680" y="907"/>
                  </a:lnTo>
                  <a:lnTo>
                    <a:pt x="1668" y="870"/>
                  </a:lnTo>
                  <a:lnTo>
                    <a:pt x="1654" y="838"/>
                  </a:lnTo>
                  <a:lnTo>
                    <a:pt x="1639" y="808"/>
                  </a:lnTo>
                  <a:lnTo>
                    <a:pt x="1621" y="778"/>
                  </a:lnTo>
                  <a:lnTo>
                    <a:pt x="1599" y="752"/>
                  </a:lnTo>
                  <a:lnTo>
                    <a:pt x="1581" y="725"/>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3600">
                <a:solidFill>
                  <a:srgbClr val="000000"/>
                </a:solidFill>
              </a:endParaRPr>
            </a:p>
          </p:txBody>
        </p:sp>
        <p:sp>
          <p:nvSpPr>
            <p:cNvPr id="13" name="Freeform 12"/>
            <p:cNvSpPr>
              <a:spLocks noChangeArrowheads="1"/>
            </p:cNvSpPr>
            <p:nvPr/>
          </p:nvSpPr>
          <p:spPr bwMode="auto">
            <a:xfrm>
              <a:off x="7402513" y="2951163"/>
              <a:ext cx="225425" cy="1147762"/>
            </a:xfrm>
            <a:custGeom>
              <a:avLst/>
              <a:gdLst>
                <a:gd name="T0" fmla="*/ 0 w 627"/>
                <a:gd name="T1" fmla="*/ 3188 h 3189"/>
                <a:gd name="T2" fmla="*/ 626 w 627"/>
                <a:gd name="T3" fmla="*/ 3188 h 3189"/>
                <a:gd name="T4" fmla="*/ 626 w 627"/>
                <a:gd name="T5" fmla="*/ 0 h 3189"/>
                <a:gd name="T6" fmla="*/ 0 w 627"/>
                <a:gd name="T7" fmla="*/ 0 h 3189"/>
                <a:gd name="T8" fmla="*/ 0 w 627"/>
                <a:gd name="T9" fmla="*/ 3188 h 3189"/>
              </a:gdLst>
              <a:ahLst/>
              <a:cxnLst>
                <a:cxn ang="0">
                  <a:pos x="T0" y="T1"/>
                </a:cxn>
                <a:cxn ang="0">
                  <a:pos x="T2" y="T3"/>
                </a:cxn>
                <a:cxn ang="0">
                  <a:pos x="T4" y="T5"/>
                </a:cxn>
                <a:cxn ang="0">
                  <a:pos x="T6" y="T7"/>
                </a:cxn>
                <a:cxn ang="0">
                  <a:pos x="T8" y="T9"/>
                </a:cxn>
              </a:cxnLst>
              <a:rect l="0" t="0" r="r" b="b"/>
              <a:pathLst>
                <a:path w="627" h="3189">
                  <a:moveTo>
                    <a:pt x="0" y="3188"/>
                  </a:moveTo>
                  <a:lnTo>
                    <a:pt x="626" y="3188"/>
                  </a:lnTo>
                  <a:lnTo>
                    <a:pt x="626" y="0"/>
                  </a:lnTo>
                  <a:lnTo>
                    <a:pt x="0" y="0"/>
                  </a:lnTo>
                  <a:lnTo>
                    <a:pt x="0" y="318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3600">
                <a:solidFill>
                  <a:srgbClr val="000000"/>
                </a:solidFill>
              </a:endParaRPr>
            </a:p>
          </p:txBody>
        </p:sp>
        <p:sp>
          <p:nvSpPr>
            <p:cNvPr id="14" name="Freeform 13"/>
            <p:cNvSpPr>
              <a:spLocks noChangeArrowheads="1"/>
            </p:cNvSpPr>
            <p:nvPr/>
          </p:nvSpPr>
          <p:spPr bwMode="auto">
            <a:xfrm>
              <a:off x="7945438" y="2951163"/>
              <a:ext cx="879475" cy="1147762"/>
            </a:xfrm>
            <a:custGeom>
              <a:avLst/>
              <a:gdLst>
                <a:gd name="T0" fmla="*/ 1821 w 2444"/>
                <a:gd name="T1" fmla="*/ 0 h 3189"/>
                <a:gd name="T2" fmla="*/ 1821 w 2444"/>
                <a:gd name="T3" fmla="*/ 1954 h 3189"/>
                <a:gd name="T4" fmla="*/ 558 w 2444"/>
                <a:gd name="T5" fmla="*/ 0 h 3189"/>
                <a:gd name="T6" fmla="*/ 0 w 2444"/>
                <a:gd name="T7" fmla="*/ 0 h 3189"/>
                <a:gd name="T8" fmla="*/ 0 w 2444"/>
                <a:gd name="T9" fmla="*/ 3188 h 3189"/>
                <a:gd name="T10" fmla="*/ 625 w 2444"/>
                <a:gd name="T11" fmla="*/ 3188 h 3189"/>
                <a:gd name="T12" fmla="*/ 625 w 2444"/>
                <a:gd name="T13" fmla="*/ 1232 h 3189"/>
                <a:gd name="T14" fmla="*/ 1888 w 2444"/>
                <a:gd name="T15" fmla="*/ 3188 h 3189"/>
                <a:gd name="T16" fmla="*/ 2443 w 2444"/>
                <a:gd name="T17" fmla="*/ 3188 h 3189"/>
                <a:gd name="T18" fmla="*/ 2443 w 2444"/>
                <a:gd name="T19" fmla="*/ 0 h 3189"/>
                <a:gd name="T20" fmla="*/ 1821 w 2444"/>
                <a:gd name="T21" fmla="*/ 0 h 3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44" h="3189">
                  <a:moveTo>
                    <a:pt x="1821" y="0"/>
                  </a:moveTo>
                  <a:lnTo>
                    <a:pt x="1821" y="1954"/>
                  </a:lnTo>
                  <a:lnTo>
                    <a:pt x="558" y="0"/>
                  </a:lnTo>
                  <a:lnTo>
                    <a:pt x="0" y="0"/>
                  </a:lnTo>
                  <a:lnTo>
                    <a:pt x="0" y="3188"/>
                  </a:lnTo>
                  <a:lnTo>
                    <a:pt x="625" y="3188"/>
                  </a:lnTo>
                  <a:lnTo>
                    <a:pt x="625" y="1232"/>
                  </a:lnTo>
                  <a:lnTo>
                    <a:pt x="1888" y="3188"/>
                  </a:lnTo>
                  <a:lnTo>
                    <a:pt x="2443" y="3188"/>
                  </a:lnTo>
                  <a:lnTo>
                    <a:pt x="2443" y="0"/>
                  </a:lnTo>
                  <a:lnTo>
                    <a:pt x="1821"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3600">
                <a:solidFill>
                  <a:srgbClr val="000000"/>
                </a:solidFill>
              </a:endParaRPr>
            </a:p>
          </p:txBody>
        </p:sp>
        <p:sp>
          <p:nvSpPr>
            <p:cNvPr id="15" name="Freeform 14"/>
            <p:cNvSpPr>
              <a:spLocks noChangeArrowheads="1"/>
            </p:cNvSpPr>
            <p:nvPr/>
          </p:nvSpPr>
          <p:spPr bwMode="auto">
            <a:xfrm>
              <a:off x="9101138" y="2951163"/>
              <a:ext cx="825500" cy="1147762"/>
            </a:xfrm>
            <a:custGeom>
              <a:avLst/>
              <a:gdLst>
                <a:gd name="T0" fmla="*/ 0 w 2291"/>
                <a:gd name="T1" fmla="*/ 0 h 3189"/>
                <a:gd name="T2" fmla="*/ 0 w 2291"/>
                <a:gd name="T3" fmla="*/ 554 h 3189"/>
                <a:gd name="T4" fmla="*/ 832 w 2291"/>
                <a:gd name="T5" fmla="*/ 554 h 3189"/>
                <a:gd name="T6" fmla="*/ 832 w 2291"/>
                <a:gd name="T7" fmla="*/ 3188 h 3189"/>
                <a:gd name="T8" fmla="*/ 1458 w 2291"/>
                <a:gd name="T9" fmla="*/ 3188 h 3189"/>
                <a:gd name="T10" fmla="*/ 1458 w 2291"/>
                <a:gd name="T11" fmla="*/ 554 h 3189"/>
                <a:gd name="T12" fmla="*/ 2290 w 2291"/>
                <a:gd name="T13" fmla="*/ 554 h 3189"/>
                <a:gd name="T14" fmla="*/ 2290 w 2291"/>
                <a:gd name="T15" fmla="*/ 0 h 3189"/>
                <a:gd name="T16" fmla="*/ 0 w 2291"/>
                <a:gd name="T17" fmla="*/ 0 h 3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91" h="3189">
                  <a:moveTo>
                    <a:pt x="0" y="0"/>
                  </a:moveTo>
                  <a:lnTo>
                    <a:pt x="0" y="554"/>
                  </a:lnTo>
                  <a:lnTo>
                    <a:pt x="832" y="554"/>
                  </a:lnTo>
                  <a:lnTo>
                    <a:pt x="832" y="3188"/>
                  </a:lnTo>
                  <a:lnTo>
                    <a:pt x="1458" y="3188"/>
                  </a:lnTo>
                  <a:lnTo>
                    <a:pt x="1458" y="554"/>
                  </a:lnTo>
                  <a:lnTo>
                    <a:pt x="2290" y="554"/>
                  </a:lnTo>
                  <a:lnTo>
                    <a:pt x="2290" y="0"/>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3600">
                <a:solidFill>
                  <a:srgbClr val="000000"/>
                </a:solidFill>
              </a:endParaRPr>
            </a:p>
          </p:txBody>
        </p:sp>
        <p:sp>
          <p:nvSpPr>
            <p:cNvPr id="16" name="Freeform 15"/>
            <p:cNvSpPr>
              <a:spLocks noChangeArrowheads="1"/>
            </p:cNvSpPr>
            <p:nvPr/>
          </p:nvSpPr>
          <p:spPr bwMode="auto">
            <a:xfrm>
              <a:off x="185738" y="2951163"/>
              <a:ext cx="869950" cy="1149350"/>
            </a:xfrm>
            <a:custGeom>
              <a:avLst/>
              <a:gdLst>
                <a:gd name="T0" fmla="*/ 1073 w 2416"/>
                <a:gd name="T1" fmla="*/ 1916 h 3192"/>
                <a:gd name="T2" fmla="*/ 625 w 2416"/>
                <a:gd name="T3" fmla="*/ 3188 h 3192"/>
                <a:gd name="T4" fmla="*/ 0 w 2416"/>
                <a:gd name="T5" fmla="*/ 0 h 3192"/>
                <a:gd name="T6" fmla="*/ 1251 w 2416"/>
                <a:gd name="T7" fmla="*/ 0 h 3192"/>
                <a:gd name="T8" fmla="*/ 1369 w 2416"/>
                <a:gd name="T9" fmla="*/ 3 h 3192"/>
                <a:gd name="T10" fmla="*/ 1485 w 2416"/>
                <a:gd name="T11" fmla="*/ 23 h 3192"/>
                <a:gd name="T12" fmla="*/ 1589 w 2416"/>
                <a:gd name="T13" fmla="*/ 46 h 3192"/>
                <a:gd name="T14" fmla="*/ 1688 w 2416"/>
                <a:gd name="T15" fmla="*/ 79 h 3192"/>
                <a:gd name="T16" fmla="*/ 1780 w 2416"/>
                <a:gd name="T17" fmla="*/ 119 h 3192"/>
                <a:gd name="T18" fmla="*/ 1865 w 2416"/>
                <a:gd name="T19" fmla="*/ 172 h 3192"/>
                <a:gd name="T20" fmla="*/ 1944 w 2416"/>
                <a:gd name="T21" fmla="*/ 228 h 3192"/>
                <a:gd name="T22" fmla="*/ 2013 w 2416"/>
                <a:gd name="T23" fmla="*/ 291 h 3192"/>
                <a:gd name="T24" fmla="*/ 2076 w 2416"/>
                <a:gd name="T25" fmla="*/ 360 h 3192"/>
                <a:gd name="T26" fmla="*/ 2132 w 2416"/>
                <a:gd name="T27" fmla="*/ 434 h 3192"/>
                <a:gd name="T28" fmla="*/ 2181 w 2416"/>
                <a:gd name="T29" fmla="*/ 517 h 3192"/>
                <a:gd name="T30" fmla="*/ 2216 w 2416"/>
                <a:gd name="T31" fmla="*/ 603 h 3192"/>
                <a:gd name="T32" fmla="*/ 2246 w 2416"/>
                <a:gd name="T33" fmla="*/ 692 h 3192"/>
                <a:gd name="T34" fmla="*/ 2268 w 2416"/>
                <a:gd name="T35" fmla="*/ 783 h 3192"/>
                <a:gd name="T36" fmla="*/ 2283 w 2416"/>
                <a:gd name="T37" fmla="*/ 878 h 3192"/>
                <a:gd name="T38" fmla="*/ 2286 w 2416"/>
                <a:gd name="T39" fmla="*/ 977 h 3192"/>
                <a:gd name="T40" fmla="*/ 2283 w 2416"/>
                <a:gd name="T41" fmla="*/ 1059 h 3192"/>
                <a:gd name="T42" fmla="*/ 2261 w 2416"/>
                <a:gd name="T43" fmla="*/ 1210 h 3192"/>
                <a:gd name="T44" fmla="*/ 2212 w 2416"/>
                <a:gd name="T45" fmla="*/ 1347 h 3192"/>
                <a:gd name="T46" fmla="*/ 2150 w 2416"/>
                <a:gd name="T47" fmla="*/ 1469 h 3192"/>
                <a:gd name="T48" fmla="*/ 2068 w 2416"/>
                <a:gd name="T49" fmla="*/ 1572 h 3192"/>
                <a:gd name="T50" fmla="*/ 1976 w 2416"/>
                <a:gd name="T51" fmla="*/ 1661 h 3192"/>
                <a:gd name="T52" fmla="*/ 1873 w 2416"/>
                <a:gd name="T53" fmla="*/ 1735 h 3192"/>
                <a:gd name="T54" fmla="*/ 1760 w 2416"/>
                <a:gd name="T55" fmla="*/ 1792 h 3192"/>
                <a:gd name="T56" fmla="*/ 2415 w 2416"/>
                <a:gd name="T57" fmla="*/ 3191 h 3192"/>
                <a:gd name="T58" fmla="*/ 1695 w 2416"/>
                <a:gd name="T59" fmla="*/ 3188 h 3192"/>
                <a:gd name="T60" fmla="*/ 625 w 2416"/>
                <a:gd name="T61" fmla="*/ 554 h 3192"/>
                <a:gd name="T62" fmla="*/ 1210 w 2416"/>
                <a:gd name="T63" fmla="*/ 1398 h 3192"/>
                <a:gd name="T64" fmla="*/ 1261 w 2416"/>
                <a:gd name="T65" fmla="*/ 1395 h 3192"/>
                <a:gd name="T66" fmla="*/ 1353 w 2416"/>
                <a:gd name="T67" fmla="*/ 1380 h 3192"/>
                <a:gd name="T68" fmla="*/ 1435 w 2416"/>
                <a:gd name="T69" fmla="*/ 1350 h 3192"/>
                <a:gd name="T70" fmla="*/ 1509 w 2416"/>
                <a:gd name="T71" fmla="*/ 1306 h 3192"/>
                <a:gd name="T72" fmla="*/ 1568 w 2416"/>
                <a:gd name="T73" fmla="*/ 1250 h 3192"/>
                <a:gd name="T74" fmla="*/ 1612 w 2416"/>
                <a:gd name="T75" fmla="*/ 1185 h 3192"/>
                <a:gd name="T76" fmla="*/ 1645 w 2416"/>
                <a:gd name="T77" fmla="*/ 1106 h 3192"/>
                <a:gd name="T78" fmla="*/ 1660 w 2416"/>
                <a:gd name="T79" fmla="*/ 1020 h 3192"/>
                <a:gd name="T80" fmla="*/ 1663 w 2416"/>
                <a:gd name="T81" fmla="*/ 976 h 3192"/>
                <a:gd name="T82" fmla="*/ 1652 w 2416"/>
                <a:gd name="T83" fmla="*/ 887 h 3192"/>
                <a:gd name="T84" fmla="*/ 1630 w 2416"/>
                <a:gd name="T85" fmla="*/ 804 h 3192"/>
                <a:gd name="T86" fmla="*/ 1590 w 2416"/>
                <a:gd name="T87" fmla="*/ 735 h 3192"/>
                <a:gd name="T88" fmla="*/ 1538 w 2416"/>
                <a:gd name="T89" fmla="*/ 672 h 3192"/>
                <a:gd name="T90" fmla="*/ 1476 w 2416"/>
                <a:gd name="T91" fmla="*/ 625 h 3192"/>
                <a:gd name="T92" fmla="*/ 1398 w 2416"/>
                <a:gd name="T93" fmla="*/ 588 h 3192"/>
                <a:gd name="T94" fmla="*/ 1309 w 2416"/>
                <a:gd name="T95" fmla="*/ 561 h 3192"/>
                <a:gd name="T96" fmla="*/ 1210 w 2416"/>
                <a:gd name="T97" fmla="*/ 554 h 3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16" h="3192">
                  <a:moveTo>
                    <a:pt x="1695" y="3188"/>
                  </a:moveTo>
                  <a:lnTo>
                    <a:pt x="1073" y="1916"/>
                  </a:lnTo>
                  <a:lnTo>
                    <a:pt x="625" y="1916"/>
                  </a:lnTo>
                  <a:lnTo>
                    <a:pt x="625" y="3188"/>
                  </a:lnTo>
                  <a:lnTo>
                    <a:pt x="0" y="3188"/>
                  </a:lnTo>
                  <a:lnTo>
                    <a:pt x="0" y="0"/>
                  </a:lnTo>
                  <a:lnTo>
                    <a:pt x="1251" y="0"/>
                  </a:lnTo>
                  <a:lnTo>
                    <a:pt x="1251" y="0"/>
                  </a:lnTo>
                  <a:lnTo>
                    <a:pt x="1313" y="0"/>
                  </a:lnTo>
                  <a:lnTo>
                    <a:pt x="1369" y="3"/>
                  </a:lnTo>
                  <a:lnTo>
                    <a:pt x="1429" y="11"/>
                  </a:lnTo>
                  <a:lnTo>
                    <a:pt x="1485" y="23"/>
                  </a:lnTo>
                  <a:lnTo>
                    <a:pt x="1537" y="34"/>
                  </a:lnTo>
                  <a:lnTo>
                    <a:pt x="1589" y="46"/>
                  </a:lnTo>
                  <a:lnTo>
                    <a:pt x="1640" y="61"/>
                  </a:lnTo>
                  <a:lnTo>
                    <a:pt x="1688" y="79"/>
                  </a:lnTo>
                  <a:lnTo>
                    <a:pt x="1735" y="97"/>
                  </a:lnTo>
                  <a:lnTo>
                    <a:pt x="1780" y="119"/>
                  </a:lnTo>
                  <a:lnTo>
                    <a:pt x="1824" y="146"/>
                  </a:lnTo>
                  <a:lnTo>
                    <a:pt x="1865" y="172"/>
                  </a:lnTo>
                  <a:lnTo>
                    <a:pt x="1907" y="199"/>
                  </a:lnTo>
                  <a:lnTo>
                    <a:pt x="1944" y="228"/>
                  </a:lnTo>
                  <a:lnTo>
                    <a:pt x="1981" y="258"/>
                  </a:lnTo>
                  <a:lnTo>
                    <a:pt x="2013" y="291"/>
                  </a:lnTo>
                  <a:lnTo>
                    <a:pt x="2046" y="323"/>
                  </a:lnTo>
                  <a:lnTo>
                    <a:pt x="2076" y="360"/>
                  </a:lnTo>
                  <a:lnTo>
                    <a:pt x="2105" y="397"/>
                  </a:lnTo>
                  <a:lnTo>
                    <a:pt x="2132" y="434"/>
                  </a:lnTo>
                  <a:lnTo>
                    <a:pt x="2154" y="476"/>
                  </a:lnTo>
                  <a:lnTo>
                    <a:pt x="2181" y="517"/>
                  </a:lnTo>
                  <a:lnTo>
                    <a:pt x="2199" y="558"/>
                  </a:lnTo>
                  <a:lnTo>
                    <a:pt x="2216" y="603"/>
                  </a:lnTo>
                  <a:lnTo>
                    <a:pt x="2231" y="647"/>
                  </a:lnTo>
                  <a:lnTo>
                    <a:pt x="2246" y="692"/>
                  </a:lnTo>
                  <a:lnTo>
                    <a:pt x="2261" y="739"/>
                  </a:lnTo>
                  <a:lnTo>
                    <a:pt x="2268" y="783"/>
                  </a:lnTo>
                  <a:lnTo>
                    <a:pt x="2276" y="831"/>
                  </a:lnTo>
                  <a:lnTo>
                    <a:pt x="2283" y="878"/>
                  </a:lnTo>
                  <a:lnTo>
                    <a:pt x="2286" y="930"/>
                  </a:lnTo>
                  <a:lnTo>
                    <a:pt x="2286" y="977"/>
                  </a:lnTo>
                  <a:lnTo>
                    <a:pt x="2286" y="977"/>
                  </a:lnTo>
                  <a:lnTo>
                    <a:pt x="2283" y="1059"/>
                  </a:lnTo>
                  <a:lnTo>
                    <a:pt x="2276" y="1136"/>
                  </a:lnTo>
                  <a:lnTo>
                    <a:pt x="2261" y="1210"/>
                  </a:lnTo>
                  <a:lnTo>
                    <a:pt x="2239" y="1281"/>
                  </a:lnTo>
                  <a:lnTo>
                    <a:pt x="2212" y="1347"/>
                  </a:lnTo>
                  <a:lnTo>
                    <a:pt x="2182" y="1410"/>
                  </a:lnTo>
                  <a:lnTo>
                    <a:pt x="2150" y="1469"/>
                  </a:lnTo>
                  <a:lnTo>
                    <a:pt x="2113" y="1521"/>
                  </a:lnTo>
                  <a:lnTo>
                    <a:pt x="2068" y="1572"/>
                  </a:lnTo>
                  <a:lnTo>
                    <a:pt x="2024" y="1620"/>
                  </a:lnTo>
                  <a:lnTo>
                    <a:pt x="1976" y="1661"/>
                  </a:lnTo>
                  <a:lnTo>
                    <a:pt x="1925" y="1698"/>
                  </a:lnTo>
                  <a:lnTo>
                    <a:pt x="1873" y="1735"/>
                  </a:lnTo>
                  <a:lnTo>
                    <a:pt x="1817" y="1765"/>
                  </a:lnTo>
                  <a:lnTo>
                    <a:pt x="1760" y="1792"/>
                  </a:lnTo>
                  <a:lnTo>
                    <a:pt x="1704" y="1818"/>
                  </a:lnTo>
                  <a:lnTo>
                    <a:pt x="2415" y="3191"/>
                  </a:lnTo>
                  <a:lnTo>
                    <a:pt x="1695" y="3191"/>
                  </a:lnTo>
                  <a:lnTo>
                    <a:pt x="1695" y="3188"/>
                  </a:lnTo>
                  <a:close/>
                  <a:moveTo>
                    <a:pt x="1210" y="554"/>
                  </a:moveTo>
                  <a:lnTo>
                    <a:pt x="625" y="554"/>
                  </a:lnTo>
                  <a:lnTo>
                    <a:pt x="625" y="1398"/>
                  </a:lnTo>
                  <a:lnTo>
                    <a:pt x="1210" y="1398"/>
                  </a:lnTo>
                  <a:lnTo>
                    <a:pt x="1210" y="1398"/>
                  </a:lnTo>
                  <a:lnTo>
                    <a:pt x="1261" y="1395"/>
                  </a:lnTo>
                  <a:lnTo>
                    <a:pt x="1309" y="1392"/>
                  </a:lnTo>
                  <a:lnTo>
                    <a:pt x="1353" y="1380"/>
                  </a:lnTo>
                  <a:lnTo>
                    <a:pt x="1398" y="1368"/>
                  </a:lnTo>
                  <a:lnTo>
                    <a:pt x="1435" y="1350"/>
                  </a:lnTo>
                  <a:lnTo>
                    <a:pt x="1476" y="1328"/>
                  </a:lnTo>
                  <a:lnTo>
                    <a:pt x="1509" y="1306"/>
                  </a:lnTo>
                  <a:lnTo>
                    <a:pt x="1538" y="1279"/>
                  </a:lnTo>
                  <a:lnTo>
                    <a:pt x="1568" y="1250"/>
                  </a:lnTo>
                  <a:lnTo>
                    <a:pt x="1590" y="1217"/>
                  </a:lnTo>
                  <a:lnTo>
                    <a:pt x="1612" y="1185"/>
                  </a:lnTo>
                  <a:lnTo>
                    <a:pt x="1630" y="1148"/>
                  </a:lnTo>
                  <a:lnTo>
                    <a:pt x="1645" y="1106"/>
                  </a:lnTo>
                  <a:lnTo>
                    <a:pt x="1652" y="1065"/>
                  </a:lnTo>
                  <a:lnTo>
                    <a:pt x="1660" y="1020"/>
                  </a:lnTo>
                  <a:lnTo>
                    <a:pt x="1663" y="976"/>
                  </a:lnTo>
                  <a:lnTo>
                    <a:pt x="1663" y="976"/>
                  </a:lnTo>
                  <a:lnTo>
                    <a:pt x="1660" y="932"/>
                  </a:lnTo>
                  <a:lnTo>
                    <a:pt x="1652" y="887"/>
                  </a:lnTo>
                  <a:lnTo>
                    <a:pt x="1645" y="846"/>
                  </a:lnTo>
                  <a:lnTo>
                    <a:pt x="1630" y="804"/>
                  </a:lnTo>
                  <a:lnTo>
                    <a:pt x="1612" y="767"/>
                  </a:lnTo>
                  <a:lnTo>
                    <a:pt x="1590" y="735"/>
                  </a:lnTo>
                  <a:lnTo>
                    <a:pt x="1568" y="702"/>
                  </a:lnTo>
                  <a:lnTo>
                    <a:pt x="1538" y="672"/>
                  </a:lnTo>
                  <a:lnTo>
                    <a:pt x="1509" y="646"/>
                  </a:lnTo>
                  <a:lnTo>
                    <a:pt x="1476" y="625"/>
                  </a:lnTo>
                  <a:lnTo>
                    <a:pt x="1435" y="603"/>
                  </a:lnTo>
                  <a:lnTo>
                    <a:pt x="1398" y="588"/>
                  </a:lnTo>
                  <a:lnTo>
                    <a:pt x="1353" y="573"/>
                  </a:lnTo>
                  <a:lnTo>
                    <a:pt x="1309" y="561"/>
                  </a:lnTo>
                  <a:lnTo>
                    <a:pt x="1261" y="558"/>
                  </a:lnTo>
                  <a:lnTo>
                    <a:pt x="1210" y="55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3600">
                <a:solidFill>
                  <a:srgbClr val="000000"/>
                </a:solidFill>
              </a:endParaRPr>
            </a:p>
          </p:txBody>
        </p:sp>
        <p:sp>
          <p:nvSpPr>
            <p:cNvPr id="17" name="Freeform 16"/>
            <p:cNvSpPr>
              <a:spLocks noChangeArrowheads="1"/>
            </p:cNvSpPr>
            <p:nvPr/>
          </p:nvSpPr>
          <p:spPr bwMode="auto">
            <a:xfrm>
              <a:off x="1333500" y="2951163"/>
              <a:ext cx="223838" cy="1147762"/>
            </a:xfrm>
            <a:custGeom>
              <a:avLst/>
              <a:gdLst>
                <a:gd name="T0" fmla="*/ 0 w 623"/>
                <a:gd name="T1" fmla="*/ 3188 h 3189"/>
                <a:gd name="T2" fmla="*/ 622 w 623"/>
                <a:gd name="T3" fmla="*/ 3188 h 3189"/>
                <a:gd name="T4" fmla="*/ 622 w 623"/>
                <a:gd name="T5" fmla="*/ 0 h 3189"/>
                <a:gd name="T6" fmla="*/ 0 w 623"/>
                <a:gd name="T7" fmla="*/ 0 h 3189"/>
                <a:gd name="T8" fmla="*/ 0 w 623"/>
                <a:gd name="T9" fmla="*/ 3188 h 3189"/>
              </a:gdLst>
              <a:ahLst/>
              <a:cxnLst>
                <a:cxn ang="0">
                  <a:pos x="T0" y="T1"/>
                </a:cxn>
                <a:cxn ang="0">
                  <a:pos x="T2" y="T3"/>
                </a:cxn>
                <a:cxn ang="0">
                  <a:pos x="T4" y="T5"/>
                </a:cxn>
                <a:cxn ang="0">
                  <a:pos x="T6" y="T7"/>
                </a:cxn>
                <a:cxn ang="0">
                  <a:pos x="T8" y="T9"/>
                </a:cxn>
              </a:cxnLst>
              <a:rect l="0" t="0" r="r" b="b"/>
              <a:pathLst>
                <a:path w="623" h="3189">
                  <a:moveTo>
                    <a:pt x="0" y="3188"/>
                  </a:moveTo>
                  <a:lnTo>
                    <a:pt x="622" y="3188"/>
                  </a:lnTo>
                  <a:lnTo>
                    <a:pt x="622" y="0"/>
                  </a:lnTo>
                  <a:lnTo>
                    <a:pt x="0" y="0"/>
                  </a:lnTo>
                  <a:lnTo>
                    <a:pt x="0" y="318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3600">
                <a:solidFill>
                  <a:srgbClr val="000000"/>
                </a:solidFill>
              </a:endParaRPr>
            </a:p>
          </p:txBody>
        </p:sp>
        <p:sp>
          <p:nvSpPr>
            <p:cNvPr id="18" name="Freeform 17"/>
            <p:cNvSpPr>
              <a:spLocks noChangeArrowheads="1"/>
            </p:cNvSpPr>
            <p:nvPr/>
          </p:nvSpPr>
          <p:spPr bwMode="auto">
            <a:xfrm>
              <a:off x="3044825" y="2951163"/>
              <a:ext cx="836613" cy="1147762"/>
            </a:xfrm>
            <a:custGeom>
              <a:avLst/>
              <a:gdLst>
                <a:gd name="T0" fmla="*/ 1702 w 2325"/>
                <a:gd name="T1" fmla="*/ 0 h 3189"/>
                <a:gd name="T2" fmla="*/ 1702 w 2325"/>
                <a:gd name="T3" fmla="*/ 1303 h 3189"/>
                <a:gd name="T4" fmla="*/ 622 w 2325"/>
                <a:gd name="T5" fmla="*/ 1303 h 3189"/>
                <a:gd name="T6" fmla="*/ 622 w 2325"/>
                <a:gd name="T7" fmla="*/ 0 h 3189"/>
                <a:gd name="T8" fmla="*/ 0 w 2325"/>
                <a:gd name="T9" fmla="*/ 0 h 3189"/>
                <a:gd name="T10" fmla="*/ 0 w 2325"/>
                <a:gd name="T11" fmla="*/ 3188 h 3189"/>
                <a:gd name="T12" fmla="*/ 622 w 2325"/>
                <a:gd name="T13" fmla="*/ 3188 h 3189"/>
                <a:gd name="T14" fmla="*/ 622 w 2325"/>
                <a:gd name="T15" fmla="*/ 1854 h 3189"/>
                <a:gd name="T16" fmla="*/ 1702 w 2325"/>
                <a:gd name="T17" fmla="*/ 1854 h 3189"/>
                <a:gd name="T18" fmla="*/ 1702 w 2325"/>
                <a:gd name="T19" fmla="*/ 3188 h 3189"/>
                <a:gd name="T20" fmla="*/ 2324 w 2325"/>
                <a:gd name="T21" fmla="*/ 3188 h 3189"/>
                <a:gd name="T22" fmla="*/ 2324 w 2325"/>
                <a:gd name="T23" fmla="*/ 0 h 3189"/>
                <a:gd name="T24" fmla="*/ 1702 w 2325"/>
                <a:gd name="T25" fmla="*/ 0 h 3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25" h="3189">
                  <a:moveTo>
                    <a:pt x="1702" y="0"/>
                  </a:moveTo>
                  <a:lnTo>
                    <a:pt x="1702" y="1303"/>
                  </a:lnTo>
                  <a:lnTo>
                    <a:pt x="622" y="1303"/>
                  </a:lnTo>
                  <a:lnTo>
                    <a:pt x="622" y="0"/>
                  </a:lnTo>
                  <a:lnTo>
                    <a:pt x="0" y="0"/>
                  </a:lnTo>
                  <a:lnTo>
                    <a:pt x="0" y="3188"/>
                  </a:lnTo>
                  <a:lnTo>
                    <a:pt x="622" y="3188"/>
                  </a:lnTo>
                  <a:lnTo>
                    <a:pt x="622" y="1854"/>
                  </a:lnTo>
                  <a:lnTo>
                    <a:pt x="1702" y="1854"/>
                  </a:lnTo>
                  <a:lnTo>
                    <a:pt x="1702" y="3188"/>
                  </a:lnTo>
                  <a:lnTo>
                    <a:pt x="2324" y="3188"/>
                  </a:lnTo>
                  <a:lnTo>
                    <a:pt x="2324" y="0"/>
                  </a:lnTo>
                  <a:lnTo>
                    <a:pt x="1702"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3600">
                <a:solidFill>
                  <a:srgbClr val="000000"/>
                </a:solidFill>
              </a:endParaRPr>
            </a:p>
          </p:txBody>
        </p:sp>
        <p:sp>
          <p:nvSpPr>
            <p:cNvPr id="19" name="Freeform 18"/>
            <p:cNvSpPr>
              <a:spLocks noChangeArrowheads="1"/>
            </p:cNvSpPr>
            <p:nvPr/>
          </p:nvSpPr>
          <p:spPr bwMode="auto">
            <a:xfrm>
              <a:off x="4159250" y="2951163"/>
              <a:ext cx="825500" cy="1147762"/>
            </a:xfrm>
            <a:custGeom>
              <a:avLst/>
              <a:gdLst>
                <a:gd name="T0" fmla="*/ 0 w 2291"/>
                <a:gd name="T1" fmla="*/ 0 h 3189"/>
                <a:gd name="T2" fmla="*/ 0 w 2291"/>
                <a:gd name="T3" fmla="*/ 554 h 3189"/>
                <a:gd name="T4" fmla="*/ 832 w 2291"/>
                <a:gd name="T5" fmla="*/ 554 h 3189"/>
                <a:gd name="T6" fmla="*/ 832 w 2291"/>
                <a:gd name="T7" fmla="*/ 3188 h 3189"/>
                <a:gd name="T8" fmla="*/ 1458 w 2291"/>
                <a:gd name="T9" fmla="*/ 3188 h 3189"/>
                <a:gd name="T10" fmla="*/ 1458 w 2291"/>
                <a:gd name="T11" fmla="*/ 554 h 3189"/>
                <a:gd name="T12" fmla="*/ 2290 w 2291"/>
                <a:gd name="T13" fmla="*/ 554 h 3189"/>
                <a:gd name="T14" fmla="*/ 2290 w 2291"/>
                <a:gd name="T15" fmla="*/ 0 h 3189"/>
                <a:gd name="T16" fmla="*/ 0 w 2291"/>
                <a:gd name="T17" fmla="*/ 0 h 3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91" h="3189">
                  <a:moveTo>
                    <a:pt x="0" y="0"/>
                  </a:moveTo>
                  <a:lnTo>
                    <a:pt x="0" y="554"/>
                  </a:lnTo>
                  <a:lnTo>
                    <a:pt x="832" y="554"/>
                  </a:lnTo>
                  <a:lnTo>
                    <a:pt x="832" y="3188"/>
                  </a:lnTo>
                  <a:lnTo>
                    <a:pt x="1458" y="3188"/>
                  </a:lnTo>
                  <a:lnTo>
                    <a:pt x="1458" y="554"/>
                  </a:lnTo>
                  <a:lnTo>
                    <a:pt x="2290" y="554"/>
                  </a:lnTo>
                  <a:lnTo>
                    <a:pt x="2290" y="0"/>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3600">
                <a:solidFill>
                  <a:srgbClr val="000000"/>
                </a:solidFill>
              </a:endParaRPr>
            </a:p>
          </p:txBody>
        </p:sp>
        <p:sp>
          <p:nvSpPr>
            <p:cNvPr id="20" name="Freeform 19"/>
            <p:cNvSpPr>
              <a:spLocks noChangeArrowheads="1"/>
            </p:cNvSpPr>
            <p:nvPr/>
          </p:nvSpPr>
          <p:spPr bwMode="auto">
            <a:xfrm>
              <a:off x="5262563" y="2951163"/>
              <a:ext cx="825500" cy="1147762"/>
            </a:xfrm>
            <a:custGeom>
              <a:avLst/>
              <a:gdLst>
                <a:gd name="T0" fmla="*/ 626 w 2294"/>
                <a:gd name="T1" fmla="*/ 1990 h 3189"/>
                <a:gd name="T2" fmla="*/ 0 w 2294"/>
                <a:gd name="T3" fmla="*/ 3188 h 3189"/>
                <a:gd name="T4" fmla="*/ 1240 w 2294"/>
                <a:gd name="T5" fmla="*/ 0 h 3189"/>
                <a:gd name="T6" fmla="*/ 1299 w 2294"/>
                <a:gd name="T7" fmla="*/ 0 h 3189"/>
                <a:gd name="T8" fmla="*/ 1418 w 2294"/>
                <a:gd name="T9" fmla="*/ 11 h 3189"/>
                <a:gd name="T10" fmla="*/ 1530 w 2294"/>
                <a:gd name="T11" fmla="*/ 34 h 3189"/>
                <a:gd name="T12" fmla="*/ 1634 w 2294"/>
                <a:gd name="T13" fmla="*/ 64 h 3189"/>
                <a:gd name="T14" fmla="*/ 1729 w 2294"/>
                <a:gd name="T15" fmla="*/ 100 h 3189"/>
                <a:gd name="T16" fmla="*/ 1818 w 2294"/>
                <a:gd name="T17" fmla="*/ 144 h 3189"/>
                <a:gd name="T18" fmla="*/ 1904 w 2294"/>
                <a:gd name="T19" fmla="*/ 200 h 3189"/>
                <a:gd name="T20" fmla="*/ 1978 w 2294"/>
                <a:gd name="T21" fmla="*/ 262 h 3189"/>
                <a:gd name="T22" fmla="*/ 2047 w 2294"/>
                <a:gd name="T23" fmla="*/ 328 h 3189"/>
                <a:gd name="T24" fmla="*/ 2106 w 2294"/>
                <a:gd name="T25" fmla="*/ 402 h 3189"/>
                <a:gd name="T26" fmla="*/ 2160 w 2294"/>
                <a:gd name="T27" fmla="*/ 480 h 3189"/>
                <a:gd name="T28" fmla="*/ 2204 w 2294"/>
                <a:gd name="T29" fmla="*/ 566 h 3189"/>
                <a:gd name="T30" fmla="*/ 2237 w 2294"/>
                <a:gd name="T31" fmla="*/ 655 h 3189"/>
                <a:gd name="T32" fmla="*/ 2263 w 2294"/>
                <a:gd name="T33" fmla="*/ 746 h 3189"/>
                <a:gd name="T34" fmla="*/ 2283 w 2294"/>
                <a:gd name="T35" fmla="*/ 841 h 3189"/>
                <a:gd name="T36" fmla="*/ 2293 w 2294"/>
                <a:gd name="T37" fmla="*/ 940 h 3189"/>
                <a:gd name="T38" fmla="*/ 2293 w 2294"/>
                <a:gd name="T39" fmla="*/ 992 h 3189"/>
                <a:gd name="T40" fmla="*/ 2290 w 2294"/>
                <a:gd name="T41" fmla="*/ 1091 h 3189"/>
                <a:gd name="T42" fmla="*/ 2275 w 2294"/>
                <a:gd name="T43" fmla="*/ 1191 h 3189"/>
                <a:gd name="T44" fmla="*/ 2251 w 2294"/>
                <a:gd name="T45" fmla="*/ 1282 h 3189"/>
                <a:gd name="T46" fmla="*/ 2222 w 2294"/>
                <a:gd name="T47" fmla="*/ 1374 h 3189"/>
                <a:gd name="T48" fmla="*/ 2182 w 2294"/>
                <a:gd name="T49" fmla="*/ 1460 h 3189"/>
                <a:gd name="T50" fmla="*/ 2133 w 2294"/>
                <a:gd name="T51" fmla="*/ 1541 h 3189"/>
                <a:gd name="T52" fmla="*/ 2077 w 2294"/>
                <a:gd name="T53" fmla="*/ 1620 h 3189"/>
                <a:gd name="T54" fmla="*/ 2015 w 2294"/>
                <a:gd name="T55" fmla="*/ 1689 h 3189"/>
                <a:gd name="T56" fmla="*/ 1941 w 2294"/>
                <a:gd name="T57" fmla="*/ 1755 h 3189"/>
                <a:gd name="T58" fmla="*/ 1862 w 2294"/>
                <a:gd name="T59" fmla="*/ 1811 h 3189"/>
                <a:gd name="T60" fmla="*/ 1773 w 2294"/>
                <a:gd name="T61" fmla="*/ 1864 h 3189"/>
                <a:gd name="T62" fmla="*/ 1681 w 2294"/>
                <a:gd name="T63" fmla="*/ 1904 h 3189"/>
                <a:gd name="T64" fmla="*/ 1582 w 2294"/>
                <a:gd name="T65" fmla="*/ 1940 h 3189"/>
                <a:gd name="T66" fmla="*/ 1474 w 2294"/>
                <a:gd name="T67" fmla="*/ 1963 h 3189"/>
                <a:gd name="T68" fmla="*/ 1359 w 2294"/>
                <a:gd name="T69" fmla="*/ 1978 h 3189"/>
                <a:gd name="T70" fmla="*/ 1240 w 2294"/>
                <a:gd name="T71" fmla="*/ 1990 h 3189"/>
                <a:gd name="T72" fmla="*/ 626 w 2294"/>
                <a:gd name="T73" fmla="*/ 554 h 3189"/>
                <a:gd name="T74" fmla="*/ 1206 w 2294"/>
                <a:gd name="T75" fmla="*/ 1427 h 3189"/>
                <a:gd name="T76" fmla="*/ 1258 w 2294"/>
                <a:gd name="T77" fmla="*/ 1427 h 3189"/>
                <a:gd name="T78" fmla="*/ 1353 w 2294"/>
                <a:gd name="T79" fmla="*/ 1413 h 3189"/>
                <a:gd name="T80" fmla="*/ 1439 w 2294"/>
                <a:gd name="T81" fmla="*/ 1380 h 3189"/>
                <a:gd name="T82" fmla="*/ 1508 w 2294"/>
                <a:gd name="T83" fmla="*/ 1336 h 3189"/>
                <a:gd name="T84" fmla="*/ 1570 w 2294"/>
                <a:gd name="T85" fmla="*/ 1279 h 3189"/>
                <a:gd name="T86" fmla="*/ 1615 w 2294"/>
                <a:gd name="T87" fmla="*/ 1210 h 3189"/>
                <a:gd name="T88" fmla="*/ 1647 w 2294"/>
                <a:gd name="T89" fmla="*/ 1131 h 3189"/>
                <a:gd name="T90" fmla="*/ 1662 w 2294"/>
                <a:gd name="T91" fmla="*/ 1043 h 3189"/>
                <a:gd name="T92" fmla="*/ 1665 w 2294"/>
                <a:gd name="T93" fmla="*/ 995 h 3189"/>
                <a:gd name="T94" fmla="*/ 1659 w 2294"/>
                <a:gd name="T95" fmla="*/ 903 h 3189"/>
                <a:gd name="T96" fmla="*/ 1633 w 2294"/>
                <a:gd name="T97" fmla="*/ 818 h 3189"/>
                <a:gd name="T98" fmla="*/ 1593 w 2294"/>
                <a:gd name="T99" fmla="*/ 744 h 3189"/>
                <a:gd name="T100" fmla="*/ 1541 w 2294"/>
                <a:gd name="T101" fmla="*/ 678 h 3189"/>
                <a:gd name="T102" fmla="*/ 1476 w 2294"/>
                <a:gd name="T103" fmla="*/ 625 h 3189"/>
                <a:gd name="T104" fmla="*/ 1397 w 2294"/>
                <a:gd name="T105" fmla="*/ 590 h 3189"/>
                <a:gd name="T106" fmla="*/ 1305 w 2294"/>
                <a:gd name="T107" fmla="*/ 567 h 3189"/>
                <a:gd name="T108" fmla="*/ 1206 w 2294"/>
                <a:gd name="T109" fmla="*/ 554 h 3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294" h="3189">
                  <a:moveTo>
                    <a:pt x="1240" y="1990"/>
                  </a:moveTo>
                  <a:lnTo>
                    <a:pt x="626" y="1990"/>
                  </a:lnTo>
                  <a:lnTo>
                    <a:pt x="626" y="3188"/>
                  </a:lnTo>
                  <a:lnTo>
                    <a:pt x="0" y="3188"/>
                  </a:lnTo>
                  <a:lnTo>
                    <a:pt x="0" y="0"/>
                  </a:lnTo>
                  <a:lnTo>
                    <a:pt x="1240" y="0"/>
                  </a:lnTo>
                  <a:lnTo>
                    <a:pt x="1240" y="0"/>
                  </a:lnTo>
                  <a:lnTo>
                    <a:pt x="1299" y="0"/>
                  </a:lnTo>
                  <a:lnTo>
                    <a:pt x="1359" y="8"/>
                  </a:lnTo>
                  <a:lnTo>
                    <a:pt x="1418" y="11"/>
                  </a:lnTo>
                  <a:lnTo>
                    <a:pt x="1474" y="23"/>
                  </a:lnTo>
                  <a:lnTo>
                    <a:pt x="1530" y="34"/>
                  </a:lnTo>
                  <a:lnTo>
                    <a:pt x="1582" y="46"/>
                  </a:lnTo>
                  <a:lnTo>
                    <a:pt x="1634" y="64"/>
                  </a:lnTo>
                  <a:lnTo>
                    <a:pt x="1681" y="82"/>
                  </a:lnTo>
                  <a:lnTo>
                    <a:pt x="1729" y="100"/>
                  </a:lnTo>
                  <a:lnTo>
                    <a:pt x="1773" y="122"/>
                  </a:lnTo>
                  <a:lnTo>
                    <a:pt x="1818" y="144"/>
                  </a:lnTo>
                  <a:lnTo>
                    <a:pt x="1862" y="174"/>
                  </a:lnTo>
                  <a:lnTo>
                    <a:pt x="1904" y="200"/>
                  </a:lnTo>
                  <a:lnTo>
                    <a:pt x="1941" y="230"/>
                  </a:lnTo>
                  <a:lnTo>
                    <a:pt x="1978" y="262"/>
                  </a:lnTo>
                  <a:lnTo>
                    <a:pt x="2015" y="295"/>
                  </a:lnTo>
                  <a:lnTo>
                    <a:pt x="2047" y="328"/>
                  </a:lnTo>
                  <a:lnTo>
                    <a:pt x="2077" y="365"/>
                  </a:lnTo>
                  <a:lnTo>
                    <a:pt x="2106" y="402"/>
                  </a:lnTo>
                  <a:lnTo>
                    <a:pt x="2133" y="443"/>
                  </a:lnTo>
                  <a:lnTo>
                    <a:pt x="2160" y="480"/>
                  </a:lnTo>
                  <a:lnTo>
                    <a:pt x="2182" y="524"/>
                  </a:lnTo>
                  <a:lnTo>
                    <a:pt x="2204" y="566"/>
                  </a:lnTo>
                  <a:lnTo>
                    <a:pt x="2222" y="610"/>
                  </a:lnTo>
                  <a:lnTo>
                    <a:pt x="2237" y="655"/>
                  </a:lnTo>
                  <a:lnTo>
                    <a:pt x="2251" y="702"/>
                  </a:lnTo>
                  <a:lnTo>
                    <a:pt x="2263" y="746"/>
                  </a:lnTo>
                  <a:lnTo>
                    <a:pt x="2275" y="794"/>
                  </a:lnTo>
                  <a:lnTo>
                    <a:pt x="2283" y="841"/>
                  </a:lnTo>
                  <a:lnTo>
                    <a:pt x="2290" y="893"/>
                  </a:lnTo>
                  <a:lnTo>
                    <a:pt x="2293" y="940"/>
                  </a:lnTo>
                  <a:lnTo>
                    <a:pt x="2293" y="992"/>
                  </a:lnTo>
                  <a:lnTo>
                    <a:pt x="2293" y="992"/>
                  </a:lnTo>
                  <a:lnTo>
                    <a:pt x="2293" y="1044"/>
                  </a:lnTo>
                  <a:lnTo>
                    <a:pt x="2290" y="1091"/>
                  </a:lnTo>
                  <a:lnTo>
                    <a:pt x="2283" y="1139"/>
                  </a:lnTo>
                  <a:lnTo>
                    <a:pt x="2275" y="1191"/>
                  </a:lnTo>
                  <a:lnTo>
                    <a:pt x="2263" y="1238"/>
                  </a:lnTo>
                  <a:lnTo>
                    <a:pt x="2251" y="1282"/>
                  </a:lnTo>
                  <a:lnTo>
                    <a:pt x="2237" y="1330"/>
                  </a:lnTo>
                  <a:lnTo>
                    <a:pt x="2222" y="1374"/>
                  </a:lnTo>
                  <a:lnTo>
                    <a:pt x="2204" y="1419"/>
                  </a:lnTo>
                  <a:lnTo>
                    <a:pt x="2182" y="1460"/>
                  </a:lnTo>
                  <a:lnTo>
                    <a:pt x="2160" y="1504"/>
                  </a:lnTo>
                  <a:lnTo>
                    <a:pt x="2133" y="1541"/>
                  </a:lnTo>
                  <a:lnTo>
                    <a:pt x="2106" y="1583"/>
                  </a:lnTo>
                  <a:lnTo>
                    <a:pt x="2077" y="1620"/>
                  </a:lnTo>
                  <a:lnTo>
                    <a:pt x="2047" y="1657"/>
                  </a:lnTo>
                  <a:lnTo>
                    <a:pt x="2015" y="1689"/>
                  </a:lnTo>
                  <a:lnTo>
                    <a:pt x="1978" y="1722"/>
                  </a:lnTo>
                  <a:lnTo>
                    <a:pt x="1941" y="1755"/>
                  </a:lnTo>
                  <a:lnTo>
                    <a:pt x="1904" y="1784"/>
                  </a:lnTo>
                  <a:lnTo>
                    <a:pt x="1862" y="1811"/>
                  </a:lnTo>
                  <a:lnTo>
                    <a:pt x="1818" y="1837"/>
                  </a:lnTo>
                  <a:lnTo>
                    <a:pt x="1773" y="1864"/>
                  </a:lnTo>
                  <a:lnTo>
                    <a:pt x="1729" y="1886"/>
                  </a:lnTo>
                  <a:lnTo>
                    <a:pt x="1681" y="1904"/>
                  </a:lnTo>
                  <a:lnTo>
                    <a:pt x="1634" y="1922"/>
                  </a:lnTo>
                  <a:lnTo>
                    <a:pt x="1582" y="1940"/>
                  </a:lnTo>
                  <a:lnTo>
                    <a:pt x="1530" y="1951"/>
                  </a:lnTo>
                  <a:lnTo>
                    <a:pt x="1474" y="1963"/>
                  </a:lnTo>
                  <a:lnTo>
                    <a:pt x="1418" y="1975"/>
                  </a:lnTo>
                  <a:lnTo>
                    <a:pt x="1359" y="1978"/>
                  </a:lnTo>
                  <a:lnTo>
                    <a:pt x="1299" y="1981"/>
                  </a:lnTo>
                  <a:lnTo>
                    <a:pt x="1240" y="1990"/>
                  </a:lnTo>
                  <a:close/>
                  <a:moveTo>
                    <a:pt x="1206" y="554"/>
                  </a:moveTo>
                  <a:lnTo>
                    <a:pt x="626" y="554"/>
                  </a:lnTo>
                  <a:lnTo>
                    <a:pt x="626" y="1427"/>
                  </a:lnTo>
                  <a:lnTo>
                    <a:pt x="1206" y="1427"/>
                  </a:lnTo>
                  <a:lnTo>
                    <a:pt x="1206" y="1427"/>
                  </a:lnTo>
                  <a:lnTo>
                    <a:pt x="1258" y="1427"/>
                  </a:lnTo>
                  <a:lnTo>
                    <a:pt x="1305" y="1420"/>
                  </a:lnTo>
                  <a:lnTo>
                    <a:pt x="1353" y="1413"/>
                  </a:lnTo>
                  <a:lnTo>
                    <a:pt x="1397" y="1398"/>
                  </a:lnTo>
                  <a:lnTo>
                    <a:pt x="1439" y="1380"/>
                  </a:lnTo>
                  <a:lnTo>
                    <a:pt x="1476" y="1362"/>
                  </a:lnTo>
                  <a:lnTo>
                    <a:pt x="1508" y="1336"/>
                  </a:lnTo>
                  <a:lnTo>
                    <a:pt x="1541" y="1309"/>
                  </a:lnTo>
                  <a:lnTo>
                    <a:pt x="1570" y="1279"/>
                  </a:lnTo>
                  <a:lnTo>
                    <a:pt x="1593" y="1247"/>
                  </a:lnTo>
                  <a:lnTo>
                    <a:pt x="1615" y="1210"/>
                  </a:lnTo>
                  <a:lnTo>
                    <a:pt x="1633" y="1173"/>
                  </a:lnTo>
                  <a:lnTo>
                    <a:pt x="1647" y="1131"/>
                  </a:lnTo>
                  <a:lnTo>
                    <a:pt x="1659" y="1087"/>
                  </a:lnTo>
                  <a:lnTo>
                    <a:pt x="1662" y="1043"/>
                  </a:lnTo>
                  <a:lnTo>
                    <a:pt x="1665" y="995"/>
                  </a:lnTo>
                  <a:lnTo>
                    <a:pt x="1665" y="995"/>
                  </a:lnTo>
                  <a:lnTo>
                    <a:pt x="1662" y="948"/>
                  </a:lnTo>
                  <a:lnTo>
                    <a:pt x="1659" y="903"/>
                  </a:lnTo>
                  <a:lnTo>
                    <a:pt x="1647" y="859"/>
                  </a:lnTo>
                  <a:lnTo>
                    <a:pt x="1633" y="818"/>
                  </a:lnTo>
                  <a:lnTo>
                    <a:pt x="1615" y="776"/>
                  </a:lnTo>
                  <a:lnTo>
                    <a:pt x="1593" y="744"/>
                  </a:lnTo>
                  <a:lnTo>
                    <a:pt x="1570" y="711"/>
                  </a:lnTo>
                  <a:lnTo>
                    <a:pt x="1541" y="678"/>
                  </a:lnTo>
                  <a:lnTo>
                    <a:pt x="1508" y="652"/>
                  </a:lnTo>
                  <a:lnTo>
                    <a:pt x="1476" y="625"/>
                  </a:lnTo>
                  <a:lnTo>
                    <a:pt x="1439" y="607"/>
                  </a:lnTo>
                  <a:lnTo>
                    <a:pt x="1397" y="590"/>
                  </a:lnTo>
                  <a:lnTo>
                    <a:pt x="1353" y="575"/>
                  </a:lnTo>
                  <a:lnTo>
                    <a:pt x="1305" y="567"/>
                  </a:lnTo>
                  <a:lnTo>
                    <a:pt x="1258" y="560"/>
                  </a:lnTo>
                  <a:lnTo>
                    <a:pt x="1206" y="55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3600">
                <a:solidFill>
                  <a:srgbClr val="000000"/>
                </a:solidFill>
              </a:endParaRPr>
            </a:p>
          </p:txBody>
        </p:sp>
        <p:sp>
          <p:nvSpPr>
            <p:cNvPr id="21" name="Freeform 20"/>
            <p:cNvSpPr>
              <a:spLocks noChangeArrowheads="1"/>
            </p:cNvSpPr>
            <p:nvPr/>
          </p:nvSpPr>
          <p:spPr bwMode="auto">
            <a:xfrm>
              <a:off x="6291263" y="2941638"/>
              <a:ext cx="847725" cy="1168400"/>
            </a:xfrm>
            <a:custGeom>
              <a:avLst/>
              <a:gdLst>
                <a:gd name="T0" fmla="*/ 1954 w 2355"/>
                <a:gd name="T1" fmla="*/ 2976 h 3245"/>
                <a:gd name="T2" fmla="*/ 1768 w 2355"/>
                <a:gd name="T3" fmla="*/ 3103 h 3245"/>
                <a:gd name="T4" fmla="*/ 1553 w 2355"/>
                <a:gd name="T5" fmla="*/ 3192 h 3245"/>
                <a:gd name="T6" fmla="*/ 1313 w 2355"/>
                <a:gd name="T7" fmla="*/ 3238 h 3245"/>
                <a:gd name="T8" fmla="*/ 1118 w 2355"/>
                <a:gd name="T9" fmla="*/ 3241 h 3245"/>
                <a:gd name="T10" fmla="*/ 868 w 2355"/>
                <a:gd name="T11" fmla="*/ 3207 h 3245"/>
                <a:gd name="T12" fmla="*/ 647 w 2355"/>
                <a:gd name="T13" fmla="*/ 3130 h 3245"/>
                <a:gd name="T14" fmla="*/ 452 w 2355"/>
                <a:gd name="T15" fmla="*/ 3008 h 3245"/>
                <a:gd name="T16" fmla="*/ 318 w 2355"/>
                <a:gd name="T17" fmla="*/ 2893 h 3245"/>
                <a:gd name="T18" fmla="*/ 132 w 2355"/>
                <a:gd name="T19" fmla="*/ 2638 h 3245"/>
                <a:gd name="T20" fmla="*/ 38 w 2355"/>
                <a:gd name="T21" fmla="*/ 2342 h 3245"/>
                <a:gd name="T22" fmla="*/ 4 w 2355"/>
                <a:gd name="T23" fmla="*/ 2010 h 3245"/>
                <a:gd name="T24" fmla="*/ 0 w 2355"/>
                <a:gd name="T25" fmla="*/ 1421 h 3245"/>
                <a:gd name="T26" fmla="*/ 25 w 2355"/>
                <a:gd name="T27" fmla="*/ 980 h 3245"/>
                <a:gd name="T28" fmla="*/ 101 w 2355"/>
                <a:gd name="T29" fmla="*/ 676 h 3245"/>
                <a:gd name="T30" fmla="*/ 261 w 2355"/>
                <a:gd name="T31" fmla="*/ 410 h 3245"/>
                <a:gd name="T32" fmla="*/ 403 w 2355"/>
                <a:gd name="T33" fmla="*/ 269 h 3245"/>
                <a:gd name="T34" fmla="*/ 594 w 2355"/>
                <a:gd name="T35" fmla="*/ 140 h 3245"/>
                <a:gd name="T36" fmla="*/ 810 w 2355"/>
                <a:gd name="T37" fmla="*/ 52 h 3245"/>
                <a:gd name="T38" fmla="*/ 1050 w 2355"/>
                <a:gd name="T39" fmla="*/ 3 h 3245"/>
                <a:gd name="T40" fmla="*/ 1250 w 2355"/>
                <a:gd name="T41" fmla="*/ 0 h 3245"/>
                <a:gd name="T42" fmla="*/ 1495 w 2355"/>
                <a:gd name="T43" fmla="*/ 37 h 3245"/>
                <a:gd name="T44" fmla="*/ 1714 w 2355"/>
                <a:gd name="T45" fmla="*/ 114 h 3245"/>
                <a:gd name="T46" fmla="*/ 1908 w 2355"/>
                <a:gd name="T47" fmla="*/ 232 h 3245"/>
                <a:gd name="T48" fmla="*/ 2039 w 2355"/>
                <a:gd name="T49" fmla="*/ 348 h 3245"/>
                <a:gd name="T50" fmla="*/ 2222 w 2355"/>
                <a:gd name="T51" fmla="*/ 605 h 3245"/>
                <a:gd name="T52" fmla="*/ 2317 w 2355"/>
                <a:gd name="T53" fmla="*/ 898 h 3245"/>
                <a:gd name="T54" fmla="*/ 2351 w 2355"/>
                <a:gd name="T55" fmla="*/ 1236 h 3245"/>
                <a:gd name="T56" fmla="*/ 2354 w 2355"/>
                <a:gd name="T57" fmla="*/ 1821 h 3245"/>
                <a:gd name="T58" fmla="*/ 2329 w 2355"/>
                <a:gd name="T59" fmla="*/ 2266 h 3245"/>
                <a:gd name="T60" fmla="*/ 2255 w 2355"/>
                <a:gd name="T61" fmla="*/ 2567 h 3245"/>
                <a:gd name="T62" fmla="*/ 2098 w 2355"/>
                <a:gd name="T63" fmla="*/ 2833 h 3245"/>
                <a:gd name="T64" fmla="*/ 1544 w 2355"/>
                <a:gd name="T65" fmla="*/ 688 h 3245"/>
                <a:gd name="T66" fmla="*/ 1359 w 2355"/>
                <a:gd name="T67" fmla="*/ 582 h 3245"/>
                <a:gd name="T68" fmla="*/ 1181 w 2355"/>
                <a:gd name="T69" fmla="*/ 556 h 3245"/>
                <a:gd name="T70" fmla="*/ 949 w 2355"/>
                <a:gd name="T71" fmla="*/ 604 h 3245"/>
                <a:gd name="T72" fmla="*/ 780 w 2355"/>
                <a:gd name="T73" fmla="*/ 725 h 3245"/>
                <a:gd name="T74" fmla="*/ 722 w 2355"/>
                <a:gd name="T75" fmla="*/ 808 h 3245"/>
                <a:gd name="T76" fmla="*/ 666 w 2355"/>
                <a:gd name="T77" fmla="*/ 949 h 3245"/>
                <a:gd name="T78" fmla="*/ 629 w 2355"/>
                <a:gd name="T79" fmla="*/ 1413 h 3245"/>
                <a:gd name="T80" fmla="*/ 632 w 2355"/>
                <a:gd name="T81" fmla="*/ 2001 h 3245"/>
                <a:gd name="T82" fmla="*/ 678 w 2355"/>
                <a:gd name="T83" fmla="*/ 2336 h 3245"/>
                <a:gd name="T84" fmla="*/ 740 w 2355"/>
                <a:gd name="T85" fmla="*/ 2462 h 3245"/>
                <a:gd name="T86" fmla="*/ 813 w 2355"/>
                <a:gd name="T87" fmla="*/ 2551 h 3245"/>
                <a:gd name="T88" fmla="*/ 1001 w 2355"/>
                <a:gd name="T89" fmla="*/ 2657 h 3245"/>
                <a:gd name="T90" fmla="*/ 1181 w 2355"/>
                <a:gd name="T91" fmla="*/ 2684 h 3245"/>
                <a:gd name="T92" fmla="*/ 1411 w 2355"/>
                <a:gd name="T93" fmla="*/ 2640 h 3245"/>
                <a:gd name="T94" fmla="*/ 1581 w 2355"/>
                <a:gd name="T95" fmla="*/ 2514 h 3245"/>
                <a:gd name="T96" fmla="*/ 1639 w 2355"/>
                <a:gd name="T97" fmla="*/ 2435 h 3245"/>
                <a:gd name="T98" fmla="*/ 1692 w 2355"/>
                <a:gd name="T99" fmla="*/ 2293 h 3245"/>
                <a:gd name="T100" fmla="*/ 1734 w 2355"/>
                <a:gd name="T101" fmla="*/ 1831 h 3245"/>
                <a:gd name="T102" fmla="*/ 1731 w 2355"/>
                <a:gd name="T103" fmla="*/ 1243 h 3245"/>
                <a:gd name="T104" fmla="*/ 1680 w 2355"/>
                <a:gd name="T105" fmla="*/ 907 h 3245"/>
                <a:gd name="T106" fmla="*/ 1621 w 2355"/>
                <a:gd name="T107" fmla="*/ 778 h 3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355" h="3245">
                  <a:moveTo>
                    <a:pt x="2040" y="2893"/>
                  </a:moveTo>
                  <a:lnTo>
                    <a:pt x="2040" y="2893"/>
                  </a:lnTo>
                  <a:lnTo>
                    <a:pt x="1999" y="2934"/>
                  </a:lnTo>
                  <a:lnTo>
                    <a:pt x="1954" y="2976"/>
                  </a:lnTo>
                  <a:lnTo>
                    <a:pt x="1910" y="3008"/>
                  </a:lnTo>
                  <a:lnTo>
                    <a:pt x="1862" y="3041"/>
                  </a:lnTo>
                  <a:lnTo>
                    <a:pt x="1815" y="3073"/>
                  </a:lnTo>
                  <a:lnTo>
                    <a:pt x="1768" y="3103"/>
                  </a:lnTo>
                  <a:lnTo>
                    <a:pt x="1716" y="3130"/>
                  </a:lnTo>
                  <a:lnTo>
                    <a:pt x="1664" y="3152"/>
                  </a:lnTo>
                  <a:lnTo>
                    <a:pt x="1612" y="3174"/>
                  </a:lnTo>
                  <a:lnTo>
                    <a:pt x="1553" y="3192"/>
                  </a:lnTo>
                  <a:lnTo>
                    <a:pt x="1497" y="3207"/>
                  </a:lnTo>
                  <a:lnTo>
                    <a:pt x="1438" y="3218"/>
                  </a:lnTo>
                  <a:lnTo>
                    <a:pt x="1375" y="3230"/>
                  </a:lnTo>
                  <a:lnTo>
                    <a:pt x="1313" y="3238"/>
                  </a:lnTo>
                  <a:lnTo>
                    <a:pt x="1251" y="3241"/>
                  </a:lnTo>
                  <a:lnTo>
                    <a:pt x="1184" y="3244"/>
                  </a:lnTo>
                  <a:lnTo>
                    <a:pt x="1184" y="3244"/>
                  </a:lnTo>
                  <a:lnTo>
                    <a:pt x="1118" y="3241"/>
                  </a:lnTo>
                  <a:lnTo>
                    <a:pt x="1051" y="3238"/>
                  </a:lnTo>
                  <a:lnTo>
                    <a:pt x="989" y="3230"/>
                  </a:lnTo>
                  <a:lnTo>
                    <a:pt x="927" y="3218"/>
                  </a:lnTo>
                  <a:lnTo>
                    <a:pt x="868" y="3207"/>
                  </a:lnTo>
                  <a:lnTo>
                    <a:pt x="811" y="3192"/>
                  </a:lnTo>
                  <a:lnTo>
                    <a:pt x="755" y="3174"/>
                  </a:lnTo>
                  <a:lnTo>
                    <a:pt x="699" y="3152"/>
                  </a:lnTo>
                  <a:lnTo>
                    <a:pt x="647" y="3130"/>
                  </a:lnTo>
                  <a:lnTo>
                    <a:pt x="595" y="3103"/>
                  </a:lnTo>
                  <a:lnTo>
                    <a:pt x="543" y="3073"/>
                  </a:lnTo>
                  <a:lnTo>
                    <a:pt x="496" y="3041"/>
                  </a:lnTo>
                  <a:lnTo>
                    <a:pt x="452" y="3008"/>
                  </a:lnTo>
                  <a:lnTo>
                    <a:pt x="404" y="2976"/>
                  </a:lnTo>
                  <a:lnTo>
                    <a:pt x="363" y="2934"/>
                  </a:lnTo>
                  <a:lnTo>
                    <a:pt x="318" y="2893"/>
                  </a:lnTo>
                  <a:lnTo>
                    <a:pt x="318" y="2893"/>
                  </a:lnTo>
                  <a:lnTo>
                    <a:pt x="262" y="2833"/>
                  </a:lnTo>
                  <a:lnTo>
                    <a:pt x="210" y="2767"/>
                  </a:lnTo>
                  <a:lnTo>
                    <a:pt x="169" y="2705"/>
                  </a:lnTo>
                  <a:lnTo>
                    <a:pt x="132" y="2638"/>
                  </a:lnTo>
                  <a:lnTo>
                    <a:pt x="102" y="2567"/>
                  </a:lnTo>
                  <a:lnTo>
                    <a:pt x="75" y="2493"/>
                  </a:lnTo>
                  <a:lnTo>
                    <a:pt x="53" y="2419"/>
                  </a:lnTo>
                  <a:lnTo>
                    <a:pt x="38" y="2342"/>
                  </a:lnTo>
                  <a:lnTo>
                    <a:pt x="27" y="2266"/>
                  </a:lnTo>
                  <a:lnTo>
                    <a:pt x="15" y="2185"/>
                  </a:lnTo>
                  <a:lnTo>
                    <a:pt x="7" y="2096"/>
                  </a:lnTo>
                  <a:lnTo>
                    <a:pt x="4" y="2010"/>
                  </a:lnTo>
                  <a:lnTo>
                    <a:pt x="0" y="1821"/>
                  </a:lnTo>
                  <a:lnTo>
                    <a:pt x="0" y="1621"/>
                  </a:lnTo>
                  <a:lnTo>
                    <a:pt x="0" y="1621"/>
                  </a:lnTo>
                  <a:lnTo>
                    <a:pt x="0" y="1421"/>
                  </a:lnTo>
                  <a:lnTo>
                    <a:pt x="3" y="1236"/>
                  </a:lnTo>
                  <a:lnTo>
                    <a:pt x="6" y="1147"/>
                  </a:lnTo>
                  <a:lnTo>
                    <a:pt x="13" y="1061"/>
                  </a:lnTo>
                  <a:lnTo>
                    <a:pt x="25" y="980"/>
                  </a:lnTo>
                  <a:lnTo>
                    <a:pt x="37" y="898"/>
                  </a:lnTo>
                  <a:lnTo>
                    <a:pt x="52" y="821"/>
                  </a:lnTo>
                  <a:lnTo>
                    <a:pt x="74" y="747"/>
                  </a:lnTo>
                  <a:lnTo>
                    <a:pt x="101" y="676"/>
                  </a:lnTo>
                  <a:lnTo>
                    <a:pt x="130" y="605"/>
                  </a:lnTo>
                  <a:lnTo>
                    <a:pt x="167" y="539"/>
                  </a:lnTo>
                  <a:lnTo>
                    <a:pt x="209" y="472"/>
                  </a:lnTo>
                  <a:lnTo>
                    <a:pt x="261" y="410"/>
                  </a:lnTo>
                  <a:lnTo>
                    <a:pt x="317" y="348"/>
                  </a:lnTo>
                  <a:lnTo>
                    <a:pt x="317" y="348"/>
                  </a:lnTo>
                  <a:lnTo>
                    <a:pt x="361" y="306"/>
                  </a:lnTo>
                  <a:lnTo>
                    <a:pt x="403" y="269"/>
                  </a:lnTo>
                  <a:lnTo>
                    <a:pt x="450" y="232"/>
                  </a:lnTo>
                  <a:lnTo>
                    <a:pt x="494" y="200"/>
                  </a:lnTo>
                  <a:lnTo>
                    <a:pt x="542" y="170"/>
                  </a:lnTo>
                  <a:lnTo>
                    <a:pt x="594" y="140"/>
                  </a:lnTo>
                  <a:lnTo>
                    <a:pt x="645" y="114"/>
                  </a:lnTo>
                  <a:lnTo>
                    <a:pt x="697" y="87"/>
                  </a:lnTo>
                  <a:lnTo>
                    <a:pt x="754" y="69"/>
                  </a:lnTo>
                  <a:lnTo>
                    <a:pt x="810" y="52"/>
                  </a:lnTo>
                  <a:lnTo>
                    <a:pt x="866" y="37"/>
                  </a:lnTo>
                  <a:lnTo>
                    <a:pt x="925" y="22"/>
                  </a:lnTo>
                  <a:lnTo>
                    <a:pt x="987" y="10"/>
                  </a:lnTo>
                  <a:lnTo>
                    <a:pt x="1050" y="3"/>
                  </a:lnTo>
                  <a:lnTo>
                    <a:pt x="1116" y="0"/>
                  </a:lnTo>
                  <a:lnTo>
                    <a:pt x="1183" y="0"/>
                  </a:lnTo>
                  <a:lnTo>
                    <a:pt x="1183" y="0"/>
                  </a:lnTo>
                  <a:lnTo>
                    <a:pt x="1250" y="0"/>
                  </a:lnTo>
                  <a:lnTo>
                    <a:pt x="1312" y="3"/>
                  </a:lnTo>
                  <a:lnTo>
                    <a:pt x="1374" y="10"/>
                  </a:lnTo>
                  <a:lnTo>
                    <a:pt x="1436" y="22"/>
                  </a:lnTo>
                  <a:lnTo>
                    <a:pt x="1495" y="37"/>
                  </a:lnTo>
                  <a:lnTo>
                    <a:pt x="1552" y="52"/>
                  </a:lnTo>
                  <a:lnTo>
                    <a:pt x="1611" y="69"/>
                  </a:lnTo>
                  <a:lnTo>
                    <a:pt x="1663" y="87"/>
                  </a:lnTo>
                  <a:lnTo>
                    <a:pt x="1714" y="114"/>
                  </a:lnTo>
                  <a:lnTo>
                    <a:pt x="1766" y="140"/>
                  </a:lnTo>
                  <a:lnTo>
                    <a:pt x="1814" y="170"/>
                  </a:lnTo>
                  <a:lnTo>
                    <a:pt x="1861" y="200"/>
                  </a:lnTo>
                  <a:lnTo>
                    <a:pt x="1908" y="232"/>
                  </a:lnTo>
                  <a:lnTo>
                    <a:pt x="1953" y="269"/>
                  </a:lnTo>
                  <a:lnTo>
                    <a:pt x="1997" y="306"/>
                  </a:lnTo>
                  <a:lnTo>
                    <a:pt x="2039" y="348"/>
                  </a:lnTo>
                  <a:lnTo>
                    <a:pt x="2039" y="348"/>
                  </a:lnTo>
                  <a:lnTo>
                    <a:pt x="2098" y="410"/>
                  </a:lnTo>
                  <a:lnTo>
                    <a:pt x="2145" y="472"/>
                  </a:lnTo>
                  <a:lnTo>
                    <a:pt x="2190" y="539"/>
                  </a:lnTo>
                  <a:lnTo>
                    <a:pt x="2222" y="605"/>
                  </a:lnTo>
                  <a:lnTo>
                    <a:pt x="2255" y="676"/>
                  </a:lnTo>
                  <a:lnTo>
                    <a:pt x="2281" y="747"/>
                  </a:lnTo>
                  <a:lnTo>
                    <a:pt x="2299" y="821"/>
                  </a:lnTo>
                  <a:lnTo>
                    <a:pt x="2317" y="898"/>
                  </a:lnTo>
                  <a:lnTo>
                    <a:pt x="2329" y="980"/>
                  </a:lnTo>
                  <a:lnTo>
                    <a:pt x="2341" y="1061"/>
                  </a:lnTo>
                  <a:lnTo>
                    <a:pt x="2348" y="1147"/>
                  </a:lnTo>
                  <a:lnTo>
                    <a:pt x="2351" y="1236"/>
                  </a:lnTo>
                  <a:lnTo>
                    <a:pt x="2354" y="1421"/>
                  </a:lnTo>
                  <a:lnTo>
                    <a:pt x="2354" y="1621"/>
                  </a:lnTo>
                  <a:lnTo>
                    <a:pt x="2354" y="1621"/>
                  </a:lnTo>
                  <a:lnTo>
                    <a:pt x="2354" y="1821"/>
                  </a:lnTo>
                  <a:lnTo>
                    <a:pt x="2351" y="2010"/>
                  </a:lnTo>
                  <a:lnTo>
                    <a:pt x="2348" y="2096"/>
                  </a:lnTo>
                  <a:lnTo>
                    <a:pt x="2341" y="2185"/>
                  </a:lnTo>
                  <a:lnTo>
                    <a:pt x="2329" y="2266"/>
                  </a:lnTo>
                  <a:lnTo>
                    <a:pt x="2317" y="2342"/>
                  </a:lnTo>
                  <a:lnTo>
                    <a:pt x="2299" y="2419"/>
                  </a:lnTo>
                  <a:lnTo>
                    <a:pt x="2281" y="2493"/>
                  </a:lnTo>
                  <a:lnTo>
                    <a:pt x="2255" y="2567"/>
                  </a:lnTo>
                  <a:lnTo>
                    <a:pt x="2222" y="2638"/>
                  </a:lnTo>
                  <a:lnTo>
                    <a:pt x="2190" y="2705"/>
                  </a:lnTo>
                  <a:lnTo>
                    <a:pt x="2145" y="2767"/>
                  </a:lnTo>
                  <a:lnTo>
                    <a:pt x="2098" y="2833"/>
                  </a:lnTo>
                  <a:lnTo>
                    <a:pt x="2040" y="2893"/>
                  </a:lnTo>
                  <a:close/>
                  <a:moveTo>
                    <a:pt x="1581" y="725"/>
                  </a:moveTo>
                  <a:lnTo>
                    <a:pt x="1581" y="725"/>
                  </a:lnTo>
                  <a:lnTo>
                    <a:pt x="1544" y="688"/>
                  </a:lnTo>
                  <a:lnTo>
                    <a:pt x="1503" y="656"/>
                  </a:lnTo>
                  <a:lnTo>
                    <a:pt x="1458" y="626"/>
                  </a:lnTo>
                  <a:lnTo>
                    <a:pt x="1411" y="604"/>
                  </a:lnTo>
                  <a:lnTo>
                    <a:pt x="1359" y="582"/>
                  </a:lnTo>
                  <a:lnTo>
                    <a:pt x="1303" y="567"/>
                  </a:lnTo>
                  <a:lnTo>
                    <a:pt x="1244" y="559"/>
                  </a:lnTo>
                  <a:lnTo>
                    <a:pt x="1181" y="556"/>
                  </a:lnTo>
                  <a:lnTo>
                    <a:pt x="1181" y="556"/>
                  </a:lnTo>
                  <a:lnTo>
                    <a:pt x="1119" y="559"/>
                  </a:lnTo>
                  <a:lnTo>
                    <a:pt x="1060" y="567"/>
                  </a:lnTo>
                  <a:lnTo>
                    <a:pt x="1001" y="582"/>
                  </a:lnTo>
                  <a:lnTo>
                    <a:pt x="949" y="604"/>
                  </a:lnTo>
                  <a:lnTo>
                    <a:pt x="902" y="626"/>
                  </a:lnTo>
                  <a:lnTo>
                    <a:pt x="857" y="656"/>
                  </a:lnTo>
                  <a:lnTo>
                    <a:pt x="813" y="688"/>
                  </a:lnTo>
                  <a:lnTo>
                    <a:pt x="780" y="725"/>
                  </a:lnTo>
                  <a:lnTo>
                    <a:pt x="780" y="725"/>
                  </a:lnTo>
                  <a:lnTo>
                    <a:pt x="758" y="752"/>
                  </a:lnTo>
                  <a:lnTo>
                    <a:pt x="740" y="778"/>
                  </a:lnTo>
                  <a:lnTo>
                    <a:pt x="722" y="808"/>
                  </a:lnTo>
                  <a:lnTo>
                    <a:pt x="708" y="838"/>
                  </a:lnTo>
                  <a:lnTo>
                    <a:pt x="693" y="870"/>
                  </a:lnTo>
                  <a:lnTo>
                    <a:pt x="678" y="907"/>
                  </a:lnTo>
                  <a:lnTo>
                    <a:pt x="666" y="949"/>
                  </a:lnTo>
                  <a:lnTo>
                    <a:pt x="659" y="996"/>
                  </a:lnTo>
                  <a:lnTo>
                    <a:pt x="644" y="1103"/>
                  </a:lnTo>
                  <a:lnTo>
                    <a:pt x="632" y="1243"/>
                  </a:lnTo>
                  <a:lnTo>
                    <a:pt x="629" y="1413"/>
                  </a:lnTo>
                  <a:lnTo>
                    <a:pt x="629" y="1621"/>
                  </a:lnTo>
                  <a:lnTo>
                    <a:pt x="629" y="1621"/>
                  </a:lnTo>
                  <a:lnTo>
                    <a:pt x="629" y="1831"/>
                  </a:lnTo>
                  <a:lnTo>
                    <a:pt x="632" y="2001"/>
                  </a:lnTo>
                  <a:lnTo>
                    <a:pt x="644" y="2137"/>
                  </a:lnTo>
                  <a:lnTo>
                    <a:pt x="659" y="2248"/>
                  </a:lnTo>
                  <a:lnTo>
                    <a:pt x="666" y="2293"/>
                  </a:lnTo>
                  <a:lnTo>
                    <a:pt x="678" y="2336"/>
                  </a:lnTo>
                  <a:lnTo>
                    <a:pt x="693" y="2373"/>
                  </a:lnTo>
                  <a:lnTo>
                    <a:pt x="708" y="2406"/>
                  </a:lnTo>
                  <a:lnTo>
                    <a:pt x="722" y="2435"/>
                  </a:lnTo>
                  <a:lnTo>
                    <a:pt x="740" y="2462"/>
                  </a:lnTo>
                  <a:lnTo>
                    <a:pt x="758" y="2492"/>
                  </a:lnTo>
                  <a:lnTo>
                    <a:pt x="780" y="2514"/>
                  </a:lnTo>
                  <a:lnTo>
                    <a:pt x="780" y="2514"/>
                  </a:lnTo>
                  <a:lnTo>
                    <a:pt x="813" y="2551"/>
                  </a:lnTo>
                  <a:lnTo>
                    <a:pt x="857" y="2583"/>
                  </a:lnTo>
                  <a:lnTo>
                    <a:pt x="902" y="2613"/>
                  </a:lnTo>
                  <a:lnTo>
                    <a:pt x="949" y="2640"/>
                  </a:lnTo>
                  <a:lnTo>
                    <a:pt x="1001" y="2657"/>
                  </a:lnTo>
                  <a:lnTo>
                    <a:pt x="1060" y="2672"/>
                  </a:lnTo>
                  <a:lnTo>
                    <a:pt x="1119" y="2684"/>
                  </a:lnTo>
                  <a:lnTo>
                    <a:pt x="1181" y="2684"/>
                  </a:lnTo>
                  <a:lnTo>
                    <a:pt x="1181" y="2684"/>
                  </a:lnTo>
                  <a:lnTo>
                    <a:pt x="1244" y="2684"/>
                  </a:lnTo>
                  <a:lnTo>
                    <a:pt x="1303" y="2672"/>
                  </a:lnTo>
                  <a:lnTo>
                    <a:pt x="1359" y="2657"/>
                  </a:lnTo>
                  <a:lnTo>
                    <a:pt x="1411" y="2640"/>
                  </a:lnTo>
                  <a:lnTo>
                    <a:pt x="1458" y="2613"/>
                  </a:lnTo>
                  <a:lnTo>
                    <a:pt x="1503" y="2583"/>
                  </a:lnTo>
                  <a:lnTo>
                    <a:pt x="1544" y="2551"/>
                  </a:lnTo>
                  <a:lnTo>
                    <a:pt x="1581" y="2514"/>
                  </a:lnTo>
                  <a:lnTo>
                    <a:pt x="1581" y="2514"/>
                  </a:lnTo>
                  <a:lnTo>
                    <a:pt x="1599" y="2492"/>
                  </a:lnTo>
                  <a:lnTo>
                    <a:pt x="1621" y="2462"/>
                  </a:lnTo>
                  <a:lnTo>
                    <a:pt x="1639" y="2435"/>
                  </a:lnTo>
                  <a:lnTo>
                    <a:pt x="1654" y="2406"/>
                  </a:lnTo>
                  <a:lnTo>
                    <a:pt x="1668" y="2373"/>
                  </a:lnTo>
                  <a:lnTo>
                    <a:pt x="1680" y="2336"/>
                  </a:lnTo>
                  <a:lnTo>
                    <a:pt x="1692" y="2293"/>
                  </a:lnTo>
                  <a:lnTo>
                    <a:pt x="1704" y="2248"/>
                  </a:lnTo>
                  <a:lnTo>
                    <a:pt x="1719" y="2137"/>
                  </a:lnTo>
                  <a:lnTo>
                    <a:pt x="1731" y="2001"/>
                  </a:lnTo>
                  <a:lnTo>
                    <a:pt x="1734" y="1831"/>
                  </a:lnTo>
                  <a:lnTo>
                    <a:pt x="1737" y="1621"/>
                  </a:lnTo>
                  <a:lnTo>
                    <a:pt x="1737" y="1621"/>
                  </a:lnTo>
                  <a:lnTo>
                    <a:pt x="1734" y="1413"/>
                  </a:lnTo>
                  <a:lnTo>
                    <a:pt x="1731" y="1243"/>
                  </a:lnTo>
                  <a:lnTo>
                    <a:pt x="1719" y="1103"/>
                  </a:lnTo>
                  <a:lnTo>
                    <a:pt x="1704" y="996"/>
                  </a:lnTo>
                  <a:lnTo>
                    <a:pt x="1692" y="949"/>
                  </a:lnTo>
                  <a:lnTo>
                    <a:pt x="1680" y="907"/>
                  </a:lnTo>
                  <a:lnTo>
                    <a:pt x="1668" y="870"/>
                  </a:lnTo>
                  <a:lnTo>
                    <a:pt x="1654" y="838"/>
                  </a:lnTo>
                  <a:lnTo>
                    <a:pt x="1639" y="808"/>
                  </a:lnTo>
                  <a:lnTo>
                    <a:pt x="1621" y="778"/>
                  </a:lnTo>
                  <a:lnTo>
                    <a:pt x="1599" y="752"/>
                  </a:lnTo>
                  <a:lnTo>
                    <a:pt x="1581" y="725"/>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3600">
                <a:solidFill>
                  <a:srgbClr val="000000"/>
                </a:solidFill>
              </a:endParaRPr>
            </a:p>
          </p:txBody>
        </p:sp>
        <p:sp>
          <p:nvSpPr>
            <p:cNvPr id="22" name="Freeform 21"/>
            <p:cNvSpPr>
              <a:spLocks noChangeArrowheads="1"/>
            </p:cNvSpPr>
            <p:nvPr/>
          </p:nvSpPr>
          <p:spPr bwMode="auto">
            <a:xfrm>
              <a:off x="7402513" y="2951163"/>
              <a:ext cx="225425" cy="1147762"/>
            </a:xfrm>
            <a:custGeom>
              <a:avLst/>
              <a:gdLst>
                <a:gd name="T0" fmla="*/ 0 w 627"/>
                <a:gd name="T1" fmla="*/ 3188 h 3189"/>
                <a:gd name="T2" fmla="*/ 626 w 627"/>
                <a:gd name="T3" fmla="*/ 3188 h 3189"/>
                <a:gd name="T4" fmla="*/ 626 w 627"/>
                <a:gd name="T5" fmla="*/ 0 h 3189"/>
                <a:gd name="T6" fmla="*/ 0 w 627"/>
                <a:gd name="T7" fmla="*/ 0 h 3189"/>
                <a:gd name="T8" fmla="*/ 0 w 627"/>
                <a:gd name="T9" fmla="*/ 3188 h 3189"/>
              </a:gdLst>
              <a:ahLst/>
              <a:cxnLst>
                <a:cxn ang="0">
                  <a:pos x="T0" y="T1"/>
                </a:cxn>
                <a:cxn ang="0">
                  <a:pos x="T2" y="T3"/>
                </a:cxn>
                <a:cxn ang="0">
                  <a:pos x="T4" y="T5"/>
                </a:cxn>
                <a:cxn ang="0">
                  <a:pos x="T6" y="T7"/>
                </a:cxn>
                <a:cxn ang="0">
                  <a:pos x="T8" y="T9"/>
                </a:cxn>
              </a:cxnLst>
              <a:rect l="0" t="0" r="r" b="b"/>
              <a:pathLst>
                <a:path w="627" h="3189">
                  <a:moveTo>
                    <a:pt x="0" y="3188"/>
                  </a:moveTo>
                  <a:lnTo>
                    <a:pt x="626" y="3188"/>
                  </a:lnTo>
                  <a:lnTo>
                    <a:pt x="626" y="0"/>
                  </a:lnTo>
                  <a:lnTo>
                    <a:pt x="0" y="0"/>
                  </a:lnTo>
                  <a:lnTo>
                    <a:pt x="0" y="318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3600">
                <a:solidFill>
                  <a:srgbClr val="000000"/>
                </a:solidFill>
              </a:endParaRPr>
            </a:p>
          </p:txBody>
        </p:sp>
        <p:sp>
          <p:nvSpPr>
            <p:cNvPr id="23" name="Freeform 22"/>
            <p:cNvSpPr>
              <a:spLocks noChangeArrowheads="1"/>
            </p:cNvSpPr>
            <p:nvPr/>
          </p:nvSpPr>
          <p:spPr bwMode="auto">
            <a:xfrm>
              <a:off x="7945438" y="2951163"/>
              <a:ext cx="879475" cy="1147762"/>
            </a:xfrm>
            <a:custGeom>
              <a:avLst/>
              <a:gdLst>
                <a:gd name="T0" fmla="*/ 1821 w 2444"/>
                <a:gd name="T1" fmla="*/ 0 h 3189"/>
                <a:gd name="T2" fmla="*/ 1821 w 2444"/>
                <a:gd name="T3" fmla="*/ 1954 h 3189"/>
                <a:gd name="T4" fmla="*/ 558 w 2444"/>
                <a:gd name="T5" fmla="*/ 0 h 3189"/>
                <a:gd name="T6" fmla="*/ 0 w 2444"/>
                <a:gd name="T7" fmla="*/ 0 h 3189"/>
                <a:gd name="T8" fmla="*/ 0 w 2444"/>
                <a:gd name="T9" fmla="*/ 3188 h 3189"/>
                <a:gd name="T10" fmla="*/ 625 w 2444"/>
                <a:gd name="T11" fmla="*/ 3188 h 3189"/>
                <a:gd name="T12" fmla="*/ 625 w 2444"/>
                <a:gd name="T13" fmla="*/ 1232 h 3189"/>
                <a:gd name="T14" fmla="*/ 1888 w 2444"/>
                <a:gd name="T15" fmla="*/ 3188 h 3189"/>
                <a:gd name="T16" fmla="*/ 2443 w 2444"/>
                <a:gd name="T17" fmla="*/ 3188 h 3189"/>
                <a:gd name="T18" fmla="*/ 2443 w 2444"/>
                <a:gd name="T19" fmla="*/ 0 h 3189"/>
                <a:gd name="T20" fmla="*/ 1821 w 2444"/>
                <a:gd name="T21" fmla="*/ 0 h 3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44" h="3189">
                  <a:moveTo>
                    <a:pt x="1821" y="0"/>
                  </a:moveTo>
                  <a:lnTo>
                    <a:pt x="1821" y="1954"/>
                  </a:lnTo>
                  <a:lnTo>
                    <a:pt x="558" y="0"/>
                  </a:lnTo>
                  <a:lnTo>
                    <a:pt x="0" y="0"/>
                  </a:lnTo>
                  <a:lnTo>
                    <a:pt x="0" y="3188"/>
                  </a:lnTo>
                  <a:lnTo>
                    <a:pt x="625" y="3188"/>
                  </a:lnTo>
                  <a:lnTo>
                    <a:pt x="625" y="1232"/>
                  </a:lnTo>
                  <a:lnTo>
                    <a:pt x="1888" y="3188"/>
                  </a:lnTo>
                  <a:lnTo>
                    <a:pt x="2443" y="3188"/>
                  </a:lnTo>
                  <a:lnTo>
                    <a:pt x="2443" y="0"/>
                  </a:lnTo>
                  <a:lnTo>
                    <a:pt x="1821"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3600">
                <a:solidFill>
                  <a:srgbClr val="000000"/>
                </a:solidFill>
              </a:endParaRPr>
            </a:p>
          </p:txBody>
        </p:sp>
        <p:sp>
          <p:nvSpPr>
            <p:cNvPr id="24" name="Freeform 23"/>
            <p:cNvSpPr>
              <a:spLocks noChangeArrowheads="1"/>
            </p:cNvSpPr>
            <p:nvPr/>
          </p:nvSpPr>
          <p:spPr bwMode="auto">
            <a:xfrm>
              <a:off x="9101138" y="2951163"/>
              <a:ext cx="825500" cy="1147762"/>
            </a:xfrm>
            <a:custGeom>
              <a:avLst/>
              <a:gdLst>
                <a:gd name="T0" fmla="*/ 0 w 2291"/>
                <a:gd name="T1" fmla="*/ 0 h 3189"/>
                <a:gd name="T2" fmla="*/ 0 w 2291"/>
                <a:gd name="T3" fmla="*/ 554 h 3189"/>
                <a:gd name="T4" fmla="*/ 832 w 2291"/>
                <a:gd name="T5" fmla="*/ 554 h 3189"/>
                <a:gd name="T6" fmla="*/ 832 w 2291"/>
                <a:gd name="T7" fmla="*/ 3188 h 3189"/>
                <a:gd name="T8" fmla="*/ 1458 w 2291"/>
                <a:gd name="T9" fmla="*/ 3188 h 3189"/>
                <a:gd name="T10" fmla="*/ 1458 w 2291"/>
                <a:gd name="T11" fmla="*/ 554 h 3189"/>
                <a:gd name="T12" fmla="*/ 2290 w 2291"/>
                <a:gd name="T13" fmla="*/ 554 h 3189"/>
                <a:gd name="T14" fmla="*/ 2290 w 2291"/>
                <a:gd name="T15" fmla="*/ 0 h 3189"/>
                <a:gd name="T16" fmla="*/ 0 w 2291"/>
                <a:gd name="T17" fmla="*/ 0 h 3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91" h="3189">
                  <a:moveTo>
                    <a:pt x="0" y="0"/>
                  </a:moveTo>
                  <a:lnTo>
                    <a:pt x="0" y="554"/>
                  </a:lnTo>
                  <a:lnTo>
                    <a:pt x="832" y="554"/>
                  </a:lnTo>
                  <a:lnTo>
                    <a:pt x="832" y="3188"/>
                  </a:lnTo>
                  <a:lnTo>
                    <a:pt x="1458" y="3188"/>
                  </a:lnTo>
                  <a:lnTo>
                    <a:pt x="1458" y="554"/>
                  </a:lnTo>
                  <a:lnTo>
                    <a:pt x="2290" y="554"/>
                  </a:lnTo>
                  <a:lnTo>
                    <a:pt x="2290" y="0"/>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3600">
                <a:solidFill>
                  <a:srgbClr val="000000"/>
                </a:solidFill>
              </a:endParaRPr>
            </a:p>
          </p:txBody>
        </p:sp>
        <p:sp>
          <p:nvSpPr>
            <p:cNvPr id="25" name="Freeform 24"/>
            <p:cNvSpPr>
              <a:spLocks noChangeArrowheads="1"/>
            </p:cNvSpPr>
            <p:nvPr/>
          </p:nvSpPr>
          <p:spPr bwMode="auto">
            <a:xfrm>
              <a:off x="185738" y="4389438"/>
              <a:ext cx="828675" cy="215900"/>
            </a:xfrm>
            <a:custGeom>
              <a:avLst/>
              <a:gdLst>
                <a:gd name="T0" fmla="*/ 0 w 2303"/>
                <a:gd name="T1" fmla="*/ 598 h 599"/>
                <a:gd name="T2" fmla="*/ 2302 w 2303"/>
                <a:gd name="T3" fmla="*/ 598 h 599"/>
                <a:gd name="T4" fmla="*/ 2302 w 2303"/>
                <a:gd name="T5" fmla="*/ 0 h 599"/>
                <a:gd name="T6" fmla="*/ 0 w 2303"/>
                <a:gd name="T7" fmla="*/ 0 h 599"/>
                <a:gd name="T8" fmla="*/ 0 w 2303"/>
                <a:gd name="T9" fmla="*/ 598 h 599"/>
              </a:gdLst>
              <a:ahLst/>
              <a:cxnLst>
                <a:cxn ang="0">
                  <a:pos x="T0" y="T1"/>
                </a:cxn>
                <a:cxn ang="0">
                  <a:pos x="T2" y="T3"/>
                </a:cxn>
                <a:cxn ang="0">
                  <a:pos x="T4" y="T5"/>
                </a:cxn>
                <a:cxn ang="0">
                  <a:pos x="T6" y="T7"/>
                </a:cxn>
                <a:cxn ang="0">
                  <a:pos x="T8" y="T9"/>
                </a:cxn>
              </a:cxnLst>
              <a:rect l="0" t="0" r="r" b="b"/>
              <a:pathLst>
                <a:path w="2303" h="599">
                  <a:moveTo>
                    <a:pt x="0" y="598"/>
                  </a:moveTo>
                  <a:lnTo>
                    <a:pt x="2302" y="598"/>
                  </a:lnTo>
                  <a:lnTo>
                    <a:pt x="2302" y="0"/>
                  </a:lnTo>
                  <a:lnTo>
                    <a:pt x="0" y="0"/>
                  </a:lnTo>
                  <a:lnTo>
                    <a:pt x="0" y="59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3600">
                <a:solidFill>
                  <a:srgbClr val="000000"/>
                </a:solidFill>
              </a:endParaRPr>
            </a:p>
          </p:txBody>
        </p:sp>
        <p:sp>
          <p:nvSpPr>
            <p:cNvPr id="26" name="Freeform 25"/>
            <p:cNvSpPr>
              <a:spLocks noChangeArrowheads="1"/>
            </p:cNvSpPr>
            <p:nvPr/>
          </p:nvSpPr>
          <p:spPr bwMode="auto">
            <a:xfrm>
              <a:off x="1871663" y="2941638"/>
              <a:ext cx="857250" cy="1168400"/>
            </a:xfrm>
            <a:custGeom>
              <a:avLst/>
              <a:gdLst>
                <a:gd name="T0" fmla="*/ 1044 w 2380"/>
                <a:gd name="T1" fmla="*/ 3 h 3245"/>
                <a:gd name="T2" fmla="*/ 802 w 2380"/>
                <a:gd name="T3" fmla="*/ 52 h 3245"/>
                <a:gd name="T4" fmla="*/ 592 w 2380"/>
                <a:gd name="T5" fmla="*/ 140 h 3245"/>
                <a:gd name="T6" fmla="*/ 399 w 2380"/>
                <a:gd name="T7" fmla="*/ 269 h 3245"/>
                <a:gd name="T8" fmla="*/ 259 w 2380"/>
                <a:gd name="T9" fmla="*/ 411 h 3245"/>
                <a:gd name="T10" fmla="*/ 99 w 2380"/>
                <a:gd name="T11" fmla="*/ 678 h 3245"/>
                <a:gd name="T12" fmla="*/ 22 w 2380"/>
                <a:gd name="T13" fmla="*/ 980 h 3245"/>
                <a:gd name="T14" fmla="*/ 0 w 2380"/>
                <a:gd name="T15" fmla="*/ 1421 h 3245"/>
                <a:gd name="T16" fmla="*/ 3 w 2380"/>
                <a:gd name="T17" fmla="*/ 2010 h 3245"/>
                <a:gd name="T18" fmla="*/ 37 w 2380"/>
                <a:gd name="T19" fmla="*/ 2341 h 3245"/>
                <a:gd name="T20" fmla="*/ 129 w 2380"/>
                <a:gd name="T21" fmla="*/ 2637 h 3245"/>
                <a:gd name="T22" fmla="*/ 314 w 2380"/>
                <a:gd name="T23" fmla="*/ 2893 h 3245"/>
                <a:gd name="T24" fmla="*/ 447 w 2380"/>
                <a:gd name="T25" fmla="*/ 3007 h 3245"/>
                <a:gd name="T26" fmla="*/ 644 w 2380"/>
                <a:gd name="T27" fmla="*/ 3130 h 3245"/>
                <a:gd name="T28" fmla="*/ 866 w 2380"/>
                <a:gd name="T29" fmla="*/ 3208 h 3245"/>
                <a:gd name="T30" fmla="*/ 1110 w 2380"/>
                <a:gd name="T31" fmla="*/ 3241 h 3245"/>
                <a:gd name="T32" fmla="*/ 1298 w 2380"/>
                <a:gd name="T33" fmla="*/ 3238 h 3245"/>
                <a:gd name="T34" fmla="*/ 1542 w 2380"/>
                <a:gd name="T35" fmla="*/ 3196 h 3245"/>
                <a:gd name="T36" fmla="*/ 1769 w 2380"/>
                <a:gd name="T37" fmla="*/ 3110 h 3245"/>
                <a:gd name="T38" fmla="*/ 1976 w 2380"/>
                <a:gd name="T39" fmla="*/ 2971 h 3245"/>
                <a:gd name="T40" fmla="*/ 2117 w 2380"/>
                <a:gd name="T41" fmla="*/ 2838 h 3245"/>
                <a:gd name="T42" fmla="*/ 2246 w 2380"/>
                <a:gd name="T43" fmla="*/ 2645 h 3245"/>
                <a:gd name="T44" fmla="*/ 2327 w 2380"/>
                <a:gd name="T45" fmla="*/ 2419 h 3245"/>
                <a:gd name="T46" fmla="*/ 2372 w 2380"/>
                <a:gd name="T47" fmla="*/ 2149 h 3245"/>
                <a:gd name="T48" fmla="*/ 1317 w 2380"/>
                <a:gd name="T49" fmla="*/ 1443 h 3245"/>
                <a:gd name="T50" fmla="*/ 1762 w 2380"/>
                <a:gd name="T51" fmla="*/ 2084 h 3245"/>
                <a:gd name="T52" fmla="*/ 1727 w 2380"/>
                <a:gd name="T53" fmla="*/ 2315 h 3245"/>
                <a:gd name="T54" fmla="*/ 1616 w 2380"/>
                <a:gd name="T55" fmla="*/ 2508 h 3245"/>
                <a:gd name="T56" fmla="*/ 1483 w 2380"/>
                <a:gd name="T57" fmla="*/ 2616 h 3245"/>
                <a:gd name="T58" fmla="*/ 1243 w 2380"/>
                <a:gd name="T59" fmla="*/ 2685 h 3245"/>
                <a:gd name="T60" fmla="*/ 1054 w 2380"/>
                <a:gd name="T61" fmla="*/ 2675 h 3245"/>
                <a:gd name="T62" fmla="*/ 851 w 2380"/>
                <a:gd name="T63" fmla="*/ 2589 h 3245"/>
                <a:gd name="T64" fmla="*/ 755 w 2380"/>
                <a:gd name="T65" fmla="*/ 2497 h 3245"/>
                <a:gd name="T66" fmla="*/ 688 w 2380"/>
                <a:gd name="T67" fmla="*/ 2379 h 3245"/>
                <a:gd name="T68" fmla="*/ 639 w 2380"/>
                <a:gd name="T69" fmla="*/ 2143 h 3245"/>
                <a:gd name="T70" fmla="*/ 622 w 2380"/>
                <a:gd name="T71" fmla="*/ 1621 h 3245"/>
                <a:gd name="T72" fmla="*/ 654 w 2380"/>
                <a:gd name="T73" fmla="*/ 995 h 3245"/>
                <a:gd name="T74" fmla="*/ 699 w 2380"/>
                <a:gd name="T75" fmla="*/ 836 h 3245"/>
                <a:gd name="T76" fmla="*/ 777 w 2380"/>
                <a:gd name="T77" fmla="*/ 725 h 3245"/>
                <a:gd name="T78" fmla="*/ 895 w 2380"/>
                <a:gd name="T79" fmla="*/ 624 h 3245"/>
                <a:gd name="T80" fmla="*/ 1113 w 2380"/>
                <a:gd name="T81" fmla="*/ 559 h 3245"/>
                <a:gd name="T82" fmla="*/ 1276 w 2380"/>
                <a:gd name="T83" fmla="*/ 562 h 3245"/>
                <a:gd name="T84" fmla="*/ 1454 w 2380"/>
                <a:gd name="T85" fmla="*/ 610 h 3245"/>
                <a:gd name="T86" fmla="*/ 1591 w 2380"/>
                <a:gd name="T87" fmla="*/ 710 h 3245"/>
                <a:gd name="T88" fmla="*/ 1688 w 2380"/>
                <a:gd name="T89" fmla="*/ 855 h 3245"/>
                <a:gd name="T90" fmla="*/ 2361 w 2380"/>
                <a:gd name="T91" fmla="*/ 940 h 3245"/>
                <a:gd name="T92" fmla="*/ 2228 w 2380"/>
                <a:gd name="T93" fmla="*/ 580 h 3245"/>
                <a:gd name="T94" fmla="*/ 2024 w 2380"/>
                <a:gd name="T95" fmla="*/ 314 h 3245"/>
                <a:gd name="T96" fmla="*/ 1873 w 2380"/>
                <a:gd name="T97" fmla="*/ 192 h 3245"/>
                <a:gd name="T98" fmla="*/ 1690 w 2380"/>
                <a:gd name="T99" fmla="*/ 96 h 3245"/>
                <a:gd name="T100" fmla="*/ 1480 w 2380"/>
                <a:gd name="T101" fmla="*/ 29 h 3245"/>
                <a:gd name="T102" fmla="*/ 1239 w 2380"/>
                <a:gd name="T103" fmla="*/ 0 h 3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380" h="3245">
                  <a:moveTo>
                    <a:pt x="1172" y="0"/>
                  </a:moveTo>
                  <a:lnTo>
                    <a:pt x="1172" y="0"/>
                  </a:lnTo>
                  <a:lnTo>
                    <a:pt x="1110" y="0"/>
                  </a:lnTo>
                  <a:lnTo>
                    <a:pt x="1044" y="3"/>
                  </a:lnTo>
                  <a:lnTo>
                    <a:pt x="980" y="12"/>
                  </a:lnTo>
                  <a:lnTo>
                    <a:pt x="921" y="22"/>
                  </a:lnTo>
                  <a:lnTo>
                    <a:pt x="861" y="37"/>
                  </a:lnTo>
                  <a:lnTo>
                    <a:pt x="802" y="52"/>
                  </a:lnTo>
                  <a:lnTo>
                    <a:pt x="747" y="71"/>
                  </a:lnTo>
                  <a:lnTo>
                    <a:pt x="696" y="89"/>
                  </a:lnTo>
                  <a:lnTo>
                    <a:pt x="639" y="115"/>
                  </a:lnTo>
                  <a:lnTo>
                    <a:pt x="592" y="140"/>
                  </a:lnTo>
                  <a:lnTo>
                    <a:pt x="540" y="170"/>
                  </a:lnTo>
                  <a:lnTo>
                    <a:pt x="491" y="200"/>
                  </a:lnTo>
                  <a:lnTo>
                    <a:pt x="447" y="234"/>
                  </a:lnTo>
                  <a:lnTo>
                    <a:pt x="399" y="269"/>
                  </a:lnTo>
                  <a:lnTo>
                    <a:pt x="355" y="308"/>
                  </a:lnTo>
                  <a:lnTo>
                    <a:pt x="314" y="348"/>
                  </a:lnTo>
                  <a:lnTo>
                    <a:pt x="314" y="348"/>
                  </a:lnTo>
                  <a:lnTo>
                    <a:pt x="259" y="411"/>
                  </a:lnTo>
                  <a:lnTo>
                    <a:pt x="207" y="473"/>
                  </a:lnTo>
                  <a:lnTo>
                    <a:pt x="166" y="540"/>
                  </a:lnTo>
                  <a:lnTo>
                    <a:pt x="129" y="607"/>
                  </a:lnTo>
                  <a:lnTo>
                    <a:pt x="99" y="678"/>
                  </a:lnTo>
                  <a:lnTo>
                    <a:pt x="74" y="747"/>
                  </a:lnTo>
                  <a:lnTo>
                    <a:pt x="52" y="821"/>
                  </a:lnTo>
                  <a:lnTo>
                    <a:pt x="37" y="900"/>
                  </a:lnTo>
                  <a:lnTo>
                    <a:pt x="22" y="980"/>
                  </a:lnTo>
                  <a:lnTo>
                    <a:pt x="15" y="1063"/>
                  </a:lnTo>
                  <a:lnTo>
                    <a:pt x="7" y="1147"/>
                  </a:lnTo>
                  <a:lnTo>
                    <a:pt x="3" y="1236"/>
                  </a:lnTo>
                  <a:lnTo>
                    <a:pt x="0" y="1421"/>
                  </a:lnTo>
                  <a:lnTo>
                    <a:pt x="0" y="1621"/>
                  </a:lnTo>
                  <a:lnTo>
                    <a:pt x="0" y="1621"/>
                  </a:lnTo>
                  <a:lnTo>
                    <a:pt x="0" y="1821"/>
                  </a:lnTo>
                  <a:lnTo>
                    <a:pt x="3" y="2010"/>
                  </a:lnTo>
                  <a:lnTo>
                    <a:pt x="7" y="2094"/>
                  </a:lnTo>
                  <a:lnTo>
                    <a:pt x="15" y="2183"/>
                  </a:lnTo>
                  <a:lnTo>
                    <a:pt x="22" y="2265"/>
                  </a:lnTo>
                  <a:lnTo>
                    <a:pt x="37" y="2341"/>
                  </a:lnTo>
                  <a:lnTo>
                    <a:pt x="52" y="2419"/>
                  </a:lnTo>
                  <a:lnTo>
                    <a:pt x="74" y="2493"/>
                  </a:lnTo>
                  <a:lnTo>
                    <a:pt x="99" y="2567"/>
                  </a:lnTo>
                  <a:lnTo>
                    <a:pt x="129" y="2637"/>
                  </a:lnTo>
                  <a:lnTo>
                    <a:pt x="166" y="2705"/>
                  </a:lnTo>
                  <a:lnTo>
                    <a:pt x="207" y="2767"/>
                  </a:lnTo>
                  <a:lnTo>
                    <a:pt x="259" y="2833"/>
                  </a:lnTo>
                  <a:lnTo>
                    <a:pt x="314" y="2893"/>
                  </a:lnTo>
                  <a:lnTo>
                    <a:pt x="314" y="2893"/>
                  </a:lnTo>
                  <a:lnTo>
                    <a:pt x="355" y="2933"/>
                  </a:lnTo>
                  <a:lnTo>
                    <a:pt x="399" y="2974"/>
                  </a:lnTo>
                  <a:lnTo>
                    <a:pt x="447" y="3007"/>
                  </a:lnTo>
                  <a:lnTo>
                    <a:pt x="496" y="3041"/>
                  </a:lnTo>
                  <a:lnTo>
                    <a:pt x="543" y="3075"/>
                  </a:lnTo>
                  <a:lnTo>
                    <a:pt x="592" y="3104"/>
                  </a:lnTo>
                  <a:lnTo>
                    <a:pt x="644" y="3130"/>
                  </a:lnTo>
                  <a:lnTo>
                    <a:pt x="696" y="3152"/>
                  </a:lnTo>
                  <a:lnTo>
                    <a:pt x="750" y="3174"/>
                  </a:lnTo>
                  <a:lnTo>
                    <a:pt x="807" y="3193"/>
                  </a:lnTo>
                  <a:lnTo>
                    <a:pt x="866" y="3208"/>
                  </a:lnTo>
                  <a:lnTo>
                    <a:pt x="925" y="3218"/>
                  </a:lnTo>
                  <a:lnTo>
                    <a:pt x="984" y="3229"/>
                  </a:lnTo>
                  <a:lnTo>
                    <a:pt x="1046" y="3238"/>
                  </a:lnTo>
                  <a:lnTo>
                    <a:pt x="1110" y="3241"/>
                  </a:lnTo>
                  <a:lnTo>
                    <a:pt x="1172" y="3244"/>
                  </a:lnTo>
                  <a:lnTo>
                    <a:pt x="1172" y="3244"/>
                  </a:lnTo>
                  <a:lnTo>
                    <a:pt x="1239" y="3241"/>
                  </a:lnTo>
                  <a:lnTo>
                    <a:pt x="1298" y="3238"/>
                  </a:lnTo>
                  <a:lnTo>
                    <a:pt x="1362" y="3233"/>
                  </a:lnTo>
                  <a:lnTo>
                    <a:pt x="1424" y="3223"/>
                  </a:lnTo>
                  <a:lnTo>
                    <a:pt x="1483" y="3211"/>
                  </a:lnTo>
                  <a:lnTo>
                    <a:pt x="1542" y="3196"/>
                  </a:lnTo>
                  <a:lnTo>
                    <a:pt x="1599" y="3181"/>
                  </a:lnTo>
                  <a:lnTo>
                    <a:pt x="1658" y="3159"/>
                  </a:lnTo>
                  <a:lnTo>
                    <a:pt x="1713" y="3137"/>
                  </a:lnTo>
                  <a:lnTo>
                    <a:pt x="1769" y="3110"/>
                  </a:lnTo>
                  <a:lnTo>
                    <a:pt x="1821" y="3081"/>
                  </a:lnTo>
                  <a:lnTo>
                    <a:pt x="1876" y="3048"/>
                  </a:lnTo>
                  <a:lnTo>
                    <a:pt x="1927" y="3011"/>
                  </a:lnTo>
                  <a:lnTo>
                    <a:pt x="1976" y="2971"/>
                  </a:lnTo>
                  <a:lnTo>
                    <a:pt x="2028" y="2927"/>
                  </a:lnTo>
                  <a:lnTo>
                    <a:pt x="2075" y="2882"/>
                  </a:lnTo>
                  <a:lnTo>
                    <a:pt x="2075" y="2882"/>
                  </a:lnTo>
                  <a:lnTo>
                    <a:pt x="2117" y="2838"/>
                  </a:lnTo>
                  <a:lnTo>
                    <a:pt x="2154" y="2789"/>
                  </a:lnTo>
                  <a:lnTo>
                    <a:pt x="2186" y="2745"/>
                  </a:lnTo>
                  <a:lnTo>
                    <a:pt x="2216" y="2693"/>
                  </a:lnTo>
                  <a:lnTo>
                    <a:pt x="2246" y="2645"/>
                  </a:lnTo>
                  <a:lnTo>
                    <a:pt x="2272" y="2592"/>
                  </a:lnTo>
                  <a:lnTo>
                    <a:pt x="2295" y="2537"/>
                  </a:lnTo>
                  <a:lnTo>
                    <a:pt x="2312" y="2478"/>
                  </a:lnTo>
                  <a:lnTo>
                    <a:pt x="2327" y="2419"/>
                  </a:lnTo>
                  <a:lnTo>
                    <a:pt x="2342" y="2355"/>
                  </a:lnTo>
                  <a:lnTo>
                    <a:pt x="2354" y="2291"/>
                  </a:lnTo>
                  <a:lnTo>
                    <a:pt x="2364" y="2223"/>
                  </a:lnTo>
                  <a:lnTo>
                    <a:pt x="2372" y="2149"/>
                  </a:lnTo>
                  <a:lnTo>
                    <a:pt x="2376" y="2072"/>
                  </a:lnTo>
                  <a:lnTo>
                    <a:pt x="2379" y="1909"/>
                  </a:lnTo>
                  <a:lnTo>
                    <a:pt x="2379" y="1443"/>
                  </a:lnTo>
                  <a:lnTo>
                    <a:pt x="1317" y="1443"/>
                  </a:lnTo>
                  <a:lnTo>
                    <a:pt x="1317" y="1961"/>
                  </a:lnTo>
                  <a:lnTo>
                    <a:pt x="1762" y="1961"/>
                  </a:lnTo>
                  <a:lnTo>
                    <a:pt x="1762" y="2084"/>
                  </a:lnTo>
                  <a:lnTo>
                    <a:pt x="1762" y="2084"/>
                  </a:lnTo>
                  <a:lnTo>
                    <a:pt x="1762" y="2146"/>
                  </a:lnTo>
                  <a:lnTo>
                    <a:pt x="1754" y="2202"/>
                  </a:lnTo>
                  <a:lnTo>
                    <a:pt x="1742" y="2262"/>
                  </a:lnTo>
                  <a:lnTo>
                    <a:pt x="1727" y="2315"/>
                  </a:lnTo>
                  <a:lnTo>
                    <a:pt x="1710" y="2367"/>
                  </a:lnTo>
                  <a:lnTo>
                    <a:pt x="1683" y="2415"/>
                  </a:lnTo>
                  <a:lnTo>
                    <a:pt x="1653" y="2463"/>
                  </a:lnTo>
                  <a:lnTo>
                    <a:pt x="1616" y="2508"/>
                  </a:lnTo>
                  <a:lnTo>
                    <a:pt x="1616" y="2508"/>
                  </a:lnTo>
                  <a:lnTo>
                    <a:pt x="1576" y="2548"/>
                  </a:lnTo>
                  <a:lnTo>
                    <a:pt x="1532" y="2582"/>
                  </a:lnTo>
                  <a:lnTo>
                    <a:pt x="1483" y="2616"/>
                  </a:lnTo>
                  <a:lnTo>
                    <a:pt x="1428" y="2641"/>
                  </a:lnTo>
                  <a:lnTo>
                    <a:pt x="1369" y="2660"/>
                  </a:lnTo>
                  <a:lnTo>
                    <a:pt x="1310" y="2675"/>
                  </a:lnTo>
                  <a:lnTo>
                    <a:pt x="1243" y="2685"/>
                  </a:lnTo>
                  <a:lnTo>
                    <a:pt x="1172" y="2685"/>
                  </a:lnTo>
                  <a:lnTo>
                    <a:pt x="1172" y="2685"/>
                  </a:lnTo>
                  <a:lnTo>
                    <a:pt x="1113" y="2685"/>
                  </a:lnTo>
                  <a:lnTo>
                    <a:pt x="1054" y="2675"/>
                  </a:lnTo>
                  <a:lnTo>
                    <a:pt x="995" y="2663"/>
                  </a:lnTo>
                  <a:lnTo>
                    <a:pt x="943" y="2645"/>
                  </a:lnTo>
                  <a:lnTo>
                    <a:pt x="895" y="2619"/>
                  </a:lnTo>
                  <a:lnTo>
                    <a:pt x="851" y="2589"/>
                  </a:lnTo>
                  <a:lnTo>
                    <a:pt x="810" y="2560"/>
                  </a:lnTo>
                  <a:lnTo>
                    <a:pt x="777" y="2523"/>
                  </a:lnTo>
                  <a:lnTo>
                    <a:pt x="777" y="2523"/>
                  </a:lnTo>
                  <a:lnTo>
                    <a:pt x="755" y="2497"/>
                  </a:lnTo>
                  <a:lnTo>
                    <a:pt x="733" y="2471"/>
                  </a:lnTo>
                  <a:lnTo>
                    <a:pt x="718" y="2441"/>
                  </a:lnTo>
                  <a:lnTo>
                    <a:pt x="699" y="2412"/>
                  </a:lnTo>
                  <a:lnTo>
                    <a:pt x="688" y="2379"/>
                  </a:lnTo>
                  <a:lnTo>
                    <a:pt x="673" y="2338"/>
                  </a:lnTo>
                  <a:lnTo>
                    <a:pt x="662" y="2297"/>
                  </a:lnTo>
                  <a:lnTo>
                    <a:pt x="654" y="2253"/>
                  </a:lnTo>
                  <a:lnTo>
                    <a:pt x="639" y="2143"/>
                  </a:lnTo>
                  <a:lnTo>
                    <a:pt x="629" y="2001"/>
                  </a:lnTo>
                  <a:lnTo>
                    <a:pt x="625" y="1832"/>
                  </a:lnTo>
                  <a:lnTo>
                    <a:pt x="622" y="1621"/>
                  </a:lnTo>
                  <a:lnTo>
                    <a:pt x="622" y="1621"/>
                  </a:lnTo>
                  <a:lnTo>
                    <a:pt x="625" y="1413"/>
                  </a:lnTo>
                  <a:lnTo>
                    <a:pt x="629" y="1240"/>
                  </a:lnTo>
                  <a:lnTo>
                    <a:pt x="639" y="1103"/>
                  </a:lnTo>
                  <a:lnTo>
                    <a:pt x="654" y="995"/>
                  </a:lnTo>
                  <a:lnTo>
                    <a:pt x="662" y="947"/>
                  </a:lnTo>
                  <a:lnTo>
                    <a:pt x="673" y="906"/>
                  </a:lnTo>
                  <a:lnTo>
                    <a:pt x="688" y="870"/>
                  </a:lnTo>
                  <a:lnTo>
                    <a:pt x="699" y="836"/>
                  </a:lnTo>
                  <a:lnTo>
                    <a:pt x="718" y="807"/>
                  </a:lnTo>
                  <a:lnTo>
                    <a:pt x="733" y="777"/>
                  </a:lnTo>
                  <a:lnTo>
                    <a:pt x="755" y="752"/>
                  </a:lnTo>
                  <a:lnTo>
                    <a:pt x="777" y="725"/>
                  </a:lnTo>
                  <a:lnTo>
                    <a:pt x="777" y="725"/>
                  </a:lnTo>
                  <a:lnTo>
                    <a:pt x="810" y="688"/>
                  </a:lnTo>
                  <a:lnTo>
                    <a:pt x="851" y="654"/>
                  </a:lnTo>
                  <a:lnTo>
                    <a:pt x="895" y="624"/>
                  </a:lnTo>
                  <a:lnTo>
                    <a:pt x="943" y="604"/>
                  </a:lnTo>
                  <a:lnTo>
                    <a:pt x="995" y="580"/>
                  </a:lnTo>
                  <a:lnTo>
                    <a:pt x="1054" y="565"/>
                  </a:lnTo>
                  <a:lnTo>
                    <a:pt x="1113" y="559"/>
                  </a:lnTo>
                  <a:lnTo>
                    <a:pt x="1172" y="555"/>
                  </a:lnTo>
                  <a:lnTo>
                    <a:pt x="1172" y="555"/>
                  </a:lnTo>
                  <a:lnTo>
                    <a:pt x="1229" y="555"/>
                  </a:lnTo>
                  <a:lnTo>
                    <a:pt x="1276" y="562"/>
                  </a:lnTo>
                  <a:lnTo>
                    <a:pt x="1325" y="570"/>
                  </a:lnTo>
                  <a:lnTo>
                    <a:pt x="1369" y="580"/>
                  </a:lnTo>
                  <a:lnTo>
                    <a:pt x="1414" y="595"/>
                  </a:lnTo>
                  <a:lnTo>
                    <a:pt x="1454" y="610"/>
                  </a:lnTo>
                  <a:lnTo>
                    <a:pt x="1491" y="633"/>
                  </a:lnTo>
                  <a:lnTo>
                    <a:pt x="1528" y="654"/>
                  </a:lnTo>
                  <a:lnTo>
                    <a:pt x="1557" y="681"/>
                  </a:lnTo>
                  <a:lnTo>
                    <a:pt x="1591" y="710"/>
                  </a:lnTo>
                  <a:lnTo>
                    <a:pt x="1616" y="740"/>
                  </a:lnTo>
                  <a:lnTo>
                    <a:pt x="1643" y="777"/>
                  </a:lnTo>
                  <a:lnTo>
                    <a:pt x="1668" y="814"/>
                  </a:lnTo>
                  <a:lnTo>
                    <a:pt x="1688" y="855"/>
                  </a:lnTo>
                  <a:lnTo>
                    <a:pt x="1710" y="895"/>
                  </a:lnTo>
                  <a:lnTo>
                    <a:pt x="1725" y="940"/>
                  </a:lnTo>
                  <a:lnTo>
                    <a:pt x="2361" y="940"/>
                  </a:lnTo>
                  <a:lnTo>
                    <a:pt x="2361" y="940"/>
                  </a:lnTo>
                  <a:lnTo>
                    <a:pt x="2334" y="847"/>
                  </a:lnTo>
                  <a:lnTo>
                    <a:pt x="2305" y="755"/>
                  </a:lnTo>
                  <a:lnTo>
                    <a:pt x="2272" y="666"/>
                  </a:lnTo>
                  <a:lnTo>
                    <a:pt x="2228" y="580"/>
                  </a:lnTo>
                  <a:lnTo>
                    <a:pt x="2179" y="500"/>
                  </a:lnTo>
                  <a:lnTo>
                    <a:pt x="2124" y="422"/>
                  </a:lnTo>
                  <a:lnTo>
                    <a:pt x="2061" y="348"/>
                  </a:lnTo>
                  <a:lnTo>
                    <a:pt x="2024" y="314"/>
                  </a:lnTo>
                  <a:lnTo>
                    <a:pt x="1991" y="281"/>
                  </a:lnTo>
                  <a:lnTo>
                    <a:pt x="1954" y="248"/>
                  </a:lnTo>
                  <a:lnTo>
                    <a:pt x="1913" y="219"/>
                  </a:lnTo>
                  <a:lnTo>
                    <a:pt x="1873" y="192"/>
                  </a:lnTo>
                  <a:lnTo>
                    <a:pt x="1831" y="163"/>
                  </a:lnTo>
                  <a:lnTo>
                    <a:pt x="1784" y="140"/>
                  </a:lnTo>
                  <a:lnTo>
                    <a:pt x="1739" y="115"/>
                  </a:lnTo>
                  <a:lnTo>
                    <a:pt x="1690" y="96"/>
                  </a:lnTo>
                  <a:lnTo>
                    <a:pt x="1639" y="74"/>
                  </a:lnTo>
                  <a:lnTo>
                    <a:pt x="1587" y="59"/>
                  </a:lnTo>
                  <a:lnTo>
                    <a:pt x="1535" y="44"/>
                  </a:lnTo>
                  <a:lnTo>
                    <a:pt x="1480" y="29"/>
                  </a:lnTo>
                  <a:lnTo>
                    <a:pt x="1424" y="18"/>
                  </a:lnTo>
                  <a:lnTo>
                    <a:pt x="1365" y="12"/>
                  </a:lnTo>
                  <a:lnTo>
                    <a:pt x="1303" y="3"/>
                  </a:lnTo>
                  <a:lnTo>
                    <a:pt x="1239" y="0"/>
                  </a:lnTo>
                  <a:lnTo>
                    <a:pt x="1172"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3600">
                <a:solidFill>
                  <a:srgbClr val="000000"/>
                </a:solidFill>
              </a:endParaRPr>
            </a:p>
          </p:txBody>
        </p:sp>
      </p:grpSp>
      <p:sp>
        <p:nvSpPr>
          <p:cNvPr id="34" name="Slide Number Placeholder 5"/>
          <p:cNvSpPr txBox="1">
            <a:spLocks/>
          </p:cNvSpPr>
          <p:nvPr/>
        </p:nvSpPr>
        <p:spPr>
          <a:xfrm>
            <a:off x="372033" y="6356353"/>
            <a:ext cx="4901715"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accent5"/>
                </a:solidFill>
                <a:latin typeface="Microsoft Sans Serif" charset="0"/>
                <a:ea typeface="Microsoft Sans Serif" charset="0"/>
                <a:cs typeface="Microsoft Sans Serif"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800" dirty="0">
                <a:solidFill>
                  <a:srgbClr val="6D6D70"/>
                </a:solidFill>
                <a:latin typeface="Arial" charset="0"/>
                <a:ea typeface="Arial" charset="0"/>
                <a:cs typeface="Arial" charset="0"/>
              </a:rPr>
              <a:t>© 2018 </a:t>
            </a:r>
            <a:r>
              <a:rPr lang="en-US" sz="800" dirty="0" err="1">
                <a:solidFill>
                  <a:srgbClr val="6D6D70"/>
                </a:solidFill>
                <a:latin typeface="Arial" charset="0"/>
                <a:ea typeface="Arial" charset="0"/>
                <a:cs typeface="Arial" charset="0"/>
              </a:rPr>
              <a:t>Rightpoint</a:t>
            </a:r>
            <a:r>
              <a:rPr lang="en-US" sz="800" dirty="0">
                <a:solidFill>
                  <a:srgbClr val="6D6D70"/>
                </a:solidFill>
                <a:latin typeface="Arial" charset="0"/>
                <a:ea typeface="Arial" charset="0"/>
                <a:cs typeface="Arial" charset="0"/>
              </a:rPr>
              <a:t>. All rights reserved. Confidential.</a:t>
            </a:r>
          </a:p>
        </p:txBody>
      </p:sp>
      <p:grpSp>
        <p:nvGrpSpPr>
          <p:cNvPr id="35" name="Group 34">
            <a:extLst>
              <a:ext uri="{FF2B5EF4-FFF2-40B4-BE49-F238E27FC236}">
                <a16:creationId xmlns:a16="http://schemas.microsoft.com/office/drawing/2014/main" id="{D8B66054-F538-A047-8743-716A3EC9737C}"/>
              </a:ext>
            </a:extLst>
          </p:cNvPr>
          <p:cNvGrpSpPr/>
          <p:nvPr userDrawn="1"/>
        </p:nvGrpSpPr>
        <p:grpSpPr>
          <a:xfrm>
            <a:off x="423863" y="0"/>
            <a:ext cx="11444766" cy="6858000"/>
            <a:chOff x="423863" y="1060450"/>
            <a:chExt cx="9023350" cy="5407025"/>
          </a:xfrm>
          <a:solidFill>
            <a:schemeClr val="tx1"/>
          </a:solidFill>
        </p:grpSpPr>
        <p:sp>
          <p:nvSpPr>
            <p:cNvPr id="36" name="Freeform 35">
              <a:extLst>
                <a:ext uri="{FF2B5EF4-FFF2-40B4-BE49-F238E27FC236}">
                  <a16:creationId xmlns:a16="http://schemas.microsoft.com/office/drawing/2014/main" id="{94F14A1D-E85D-2D4F-8CFA-293AA6A6C989}"/>
                </a:ext>
              </a:extLst>
            </p:cNvPr>
            <p:cNvSpPr>
              <a:spLocks noChangeArrowheads="1"/>
            </p:cNvSpPr>
            <p:nvPr userDrawn="1"/>
          </p:nvSpPr>
          <p:spPr bwMode="auto">
            <a:xfrm>
              <a:off x="423863" y="1060450"/>
              <a:ext cx="1089025" cy="1784350"/>
            </a:xfrm>
            <a:custGeom>
              <a:avLst/>
              <a:gdLst>
                <a:gd name="T0" fmla="*/ 1512 w 3025"/>
                <a:gd name="T1" fmla="*/ 4954 h 4955"/>
                <a:gd name="T2" fmla="*/ 0 w 3025"/>
                <a:gd name="T3" fmla="*/ 4954 h 4955"/>
                <a:gd name="T4" fmla="*/ 0 w 3025"/>
                <a:gd name="T5" fmla="*/ 0 h 4955"/>
                <a:gd name="T6" fmla="*/ 3024 w 3025"/>
                <a:gd name="T7" fmla="*/ 0 h 4955"/>
                <a:gd name="T8" fmla="*/ 3024 w 3025"/>
                <a:gd name="T9" fmla="*/ 4954 h 4955"/>
                <a:gd name="T10" fmla="*/ 1512 w 3025"/>
                <a:gd name="T11" fmla="*/ 4954 h 4955"/>
              </a:gdLst>
              <a:ahLst/>
              <a:cxnLst>
                <a:cxn ang="0">
                  <a:pos x="T0" y="T1"/>
                </a:cxn>
                <a:cxn ang="0">
                  <a:pos x="T2" y="T3"/>
                </a:cxn>
                <a:cxn ang="0">
                  <a:pos x="T4" y="T5"/>
                </a:cxn>
                <a:cxn ang="0">
                  <a:pos x="T6" y="T7"/>
                </a:cxn>
                <a:cxn ang="0">
                  <a:pos x="T8" y="T9"/>
                </a:cxn>
                <a:cxn ang="0">
                  <a:pos x="T10" y="T11"/>
                </a:cxn>
              </a:cxnLst>
              <a:rect l="0" t="0" r="r" b="b"/>
              <a:pathLst>
                <a:path w="3025" h="4955">
                  <a:moveTo>
                    <a:pt x="1512" y="4954"/>
                  </a:moveTo>
                  <a:lnTo>
                    <a:pt x="0" y="4954"/>
                  </a:lnTo>
                  <a:lnTo>
                    <a:pt x="0" y="0"/>
                  </a:lnTo>
                  <a:lnTo>
                    <a:pt x="3024" y="0"/>
                  </a:lnTo>
                  <a:lnTo>
                    <a:pt x="3024" y="4954"/>
                  </a:lnTo>
                  <a:lnTo>
                    <a:pt x="1512" y="495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7" name="Freeform 36">
              <a:extLst>
                <a:ext uri="{FF2B5EF4-FFF2-40B4-BE49-F238E27FC236}">
                  <a16:creationId xmlns:a16="http://schemas.microsoft.com/office/drawing/2014/main" id="{B2FEF78A-5E96-D54E-9BF3-0E3B9359313D}"/>
                </a:ext>
              </a:extLst>
            </p:cNvPr>
            <p:cNvSpPr>
              <a:spLocks noChangeArrowheads="1"/>
            </p:cNvSpPr>
            <p:nvPr userDrawn="1"/>
          </p:nvSpPr>
          <p:spPr bwMode="auto">
            <a:xfrm>
              <a:off x="2514600" y="1060450"/>
              <a:ext cx="2135188" cy="1784350"/>
            </a:xfrm>
            <a:custGeom>
              <a:avLst/>
              <a:gdLst>
                <a:gd name="T0" fmla="*/ 0 w 5931"/>
                <a:gd name="T1" fmla="*/ 0 h 4955"/>
                <a:gd name="T2" fmla="*/ 2421 w 5931"/>
                <a:gd name="T3" fmla="*/ 4954 h 4955"/>
                <a:gd name="T4" fmla="*/ 5930 w 5931"/>
                <a:gd name="T5" fmla="*/ 4954 h 4955"/>
                <a:gd name="T6" fmla="*/ 3364 w 5931"/>
                <a:gd name="T7" fmla="*/ 0 h 4955"/>
                <a:gd name="T8" fmla="*/ 0 w 5931"/>
                <a:gd name="T9" fmla="*/ 0 h 4955"/>
              </a:gdLst>
              <a:ahLst/>
              <a:cxnLst>
                <a:cxn ang="0">
                  <a:pos x="T0" y="T1"/>
                </a:cxn>
                <a:cxn ang="0">
                  <a:pos x="T2" y="T3"/>
                </a:cxn>
                <a:cxn ang="0">
                  <a:pos x="T4" y="T5"/>
                </a:cxn>
                <a:cxn ang="0">
                  <a:pos x="T6" y="T7"/>
                </a:cxn>
                <a:cxn ang="0">
                  <a:pos x="T8" y="T9"/>
                </a:cxn>
              </a:cxnLst>
              <a:rect l="0" t="0" r="r" b="b"/>
              <a:pathLst>
                <a:path w="5931" h="4955">
                  <a:moveTo>
                    <a:pt x="0" y="0"/>
                  </a:moveTo>
                  <a:lnTo>
                    <a:pt x="2421" y="4954"/>
                  </a:lnTo>
                  <a:lnTo>
                    <a:pt x="5930" y="4954"/>
                  </a:lnTo>
                  <a:lnTo>
                    <a:pt x="3364" y="0"/>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8" name="Freeform 37">
              <a:extLst>
                <a:ext uri="{FF2B5EF4-FFF2-40B4-BE49-F238E27FC236}">
                  <a16:creationId xmlns:a16="http://schemas.microsoft.com/office/drawing/2014/main" id="{15EB1B1D-4B72-474F-96E2-DACF295C0B0D}"/>
                </a:ext>
              </a:extLst>
            </p:cNvPr>
            <p:cNvSpPr>
              <a:spLocks noChangeArrowheads="1"/>
            </p:cNvSpPr>
            <p:nvPr userDrawn="1"/>
          </p:nvSpPr>
          <p:spPr bwMode="auto">
            <a:xfrm>
              <a:off x="423863" y="4030663"/>
              <a:ext cx="3708400" cy="1047750"/>
            </a:xfrm>
            <a:custGeom>
              <a:avLst/>
              <a:gdLst>
                <a:gd name="T0" fmla="*/ 0 w 10300"/>
                <a:gd name="T1" fmla="*/ 2910 h 2911"/>
                <a:gd name="T2" fmla="*/ 10299 w 10300"/>
                <a:gd name="T3" fmla="*/ 2910 h 2911"/>
                <a:gd name="T4" fmla="*/ 10299 w 10300"/>
                <a:gd name="T5" fmla="*/ 0 h 2911"/>
                <a:gd name="T6" fmla="*/ 0 w 10300"/>
                <a:gd name="T7" fmla="*/ 0 h 2911"/>
                <a:gd name="T8" fmla="*/ 0 w 10300"/>
                <a:gd name="T9" fmla="*/ 2910 h 2911"/>
              </a:gdLst>
              <a:ahLst/>
              <a:cxnLst>
                <a:cxn ang="0">
                  <a:pos x="T0" y="T1"/>
                </a:cxn>
                <a:cxn ang="0">
                  <a:pos x="T2" y="T3"/>
                </a:cxn>
                <a:cxn ang="0">
                  <a:pos x="T4" y="T5"/>
                </a:cxn>
                <a:cxn ang="0">
                  <a:pos x="T6" y="T7"/>
                </a:cxn>
                <a:cxn ang="0">
                  <a:pos x="T8" y="T9"/>
                </a:cxn>
              </a:cxnLst>
              <a:rect l="0" t="0" r="r" b="b"/>
              <a:pathLst>
                <a:path w="10300" h="2911">
                  <a:moveTo>
                    <a:pt x="0" y="2910"/>
                  </a:moveTo>
                  <a:lnTo>
                    <a:pt x="10299" y="2910"/>
                  </a:lnTo>
                  <a:lnTo>
                    <a:pt x="10299" y="0"/>
                  </a:lnTo>
                  <a:lnTo>
                    <a:pt x="0" y="0"/>
                  </a:lnTo>
                  <a:lnTo>
                    <a:pt x="0" y="291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9" name="Freeform 38">
              <a:extLst>
                <a:ext uri="{FF2B5EF4-FFF2-40B4-BE49-F238E27FC236}">
                  <a16:creationId xmlns:a16="http://schemas.microsoft.com/office/drawing/2014/main" id="{93A2E1AD-5E34-7947-9D4C-18CCC1462C96}"/>
                </a:ext>
              </a:extLst>
            </p:cNvPr>
            <p:cNvSpPr>
              <a:spLocks noChangeArrowheads="1"/>
            </p:cNvSpPr>
            <p:nvPr userDrawn="1"/>
          </p:nvSpPr>
          <p:spPr bwMode="auto">
            <a:xfrm>
              <a:off x="5440363" y="4030663"/>
              <a:ext cx="4006850" cy="2436812"/>
            </a:xfrm>
            <a:custGeom>
              <a:avLst/>
              <a:gdLst>
                <a:gd name="T0" fmla="*/ 3029 w 11132"/>
                <a:gd name="T1" fmla="*/ 2698 h 6769"/>
                <a:gd name="T2" fmla="*/ 5987 w 11132"/>
                <a:gd name="T3" fmla="*/ 2706 h 6769"/>
                <a:gd name="T4" fmla="*/ 6233 w 11132"/>
                <a:gd name="T5" fmla="*/ 2720 h 6769"/>
                <a:gd name="T6" fmla="*/ 6467 w 11132"/>
                <a:gd name="T7" fmla="*/ 2760 h 6769"/>
                <a:gd name="T8" fmla="*/ 6684 w 11132"/>
                <a:gd name="T9" fmla="*/ 2821 h 6769"/>
                <a:gd name="T10" fmla="*/ 6891 w 11132"/>
                <a:gd name="T11" fmla="*/ 2895 h 6769"/>
                <a:gd name="T12" fmla="*/ 7080 w 11132"/>
                <a:gd name="T13" fmla="*/ 2989 h 6769"/>
                <a:gd name="T14" fmla="*/ 7260 w 11132"/>
                <a:gd name="T15" fmla="*/ 3100 h 6769"/>
                <a:gd name="T16" fmla="*/ 7420 w 11132"/>
                <a:gd name="T17" fmla="*/ 3223 h 6769"/>
                <a:gd name="T18" fmla="*/ 7565 w 11132"/>
                <a:gd name="T19" fmla="*/ 3368 h 6769"/>
                <a:gd name="T20" fmla="*/ 7693 w 11132"/>
                <a:gd name="T21" fmla="*/ 3518 h 6769"/>
                <a:gd name="T22" fmla="*/ 7811 w 11132"/>
                <a:gd name="T23" fmla="*/ 3693 h 6769"/>
                <a:gd name="T24" fmla="*/ 7905 w 11132"/>
                <a:gd name="T25" fmla="*/ 3870 h 6769"/>
                <a:gd name="T26" fmla="*/ 7979 w 11132"/>
                <a:gd name="T27" fmla="*/ 4065 h 6769"/>
                <a:gd name="T28" fmla="*/ 8041 w 11132"/>
                <a:gd name="T29" fmla="*/ 4272 h 6769"/>
                <a:gd name="T30" fmla="*/ 8080 w 11132"/>
                <a:gd name="T31" fmla="*/ 4491 h 6769"/>
                <a:gd name="T32" fmla="*/ 8102 w 11132"/>
                <a:gd name="T33" fmla="*/ 4717 h 6769"/>
                <a:gd name="T34" fmla="*/ 8102 w 11132"/>
                <a:gd name="T35" fmla="*/ 4954 h 6769"/>
                <a:gd name="T36" fmla="*/ 8080 w 11132"/>
                <a:gd name="T37" fmla="*/ 5175 h 6769"/>
                <a:gd name="T38" fmla="*/ 8041 w 11132"/>
                <a:gd name="T39" fmla="*/ 5392 h 6769"/>
                <a:gd name="T40" fmla="*/ 7979 w 11132"/>
                <a:gd name="T41" fmla="*/ 5599 h 6769"/>
                <a:gd name="T42" fmla="*/ 7905 w 11132"/>
                <a:gd name="T43" fmla="*/ 5788 h 6769"/>
                <a:gd name="T44" fmla="*/ 7811 w 11132"/>
                <a:gd name="T45" fmla="*/ 5973 h 6769"/>
                <a:gd name="T46" fmla="*/ 7693 w 11132"/>
                <a:gd name="T47" fmla="*/ 6141 h 6769"/>
                <a:gd name="T48" fmla="*/ 7565 w 11132"/>
                <a:gd name="T49" fmla="*/ 6291 h 6769"/>
                <a:gd name="T50" fmla="*/ 7420 w 11132"/>
                <a:gd name="T51" fmla="*/ 6431 h 6769"/>
                <a:gd name="T52" fmla="*/ 7260 w 11132"/>
                <a:gd name="T53" fmla="*/ 6554 h 6769"/>
                <a:gd name="T54" fmla="*/ 7080 w 11132"/>
                <a:gd name="T55" fmla="*/ 6665 h 6769"/>
                <a:gd name="T56" fmla="*/ 6891 w 11132"/>
                <a:gd name="T57" fmla="*/ 6754 h 6769"/>
                <a:gd name="T58" fmla="*/ 10749 w 11132"/>
                <a:gd name="T59" fmla="*/ 6768 h 6769"/>
                <a:gd name="T60" fmla="*/ 10863 w 11132"/>
                <a:gd name="T61" fmla="*/ 6480 h 6769"/>
                <a:gd name="T62" fmla="*/ 10991 w 11132"/>
                <a:gd name="T63" fmla="*/ 6030 h 6769"/>
                <a:gd name="T64" fmla="*/ 11079 w 11132"/>
                <a:gd name="T65" fmla="*/ 5559 h 6769"/>
                <a:gd name="T66" fmla="*/ 11124 w 11132"/>
                <a:gd name="T67" fmla="*/ 5082 h 6769"/>
                <a:gd name="T68" fmla="*/ 11124 w 11132"/>
                <a:gd name="T69" fmla="*/ 4589 h 6769"/>
                <a:gd name="T70" fmla="*/ 11079 w 11132"/>
                <a:gd name="T71" fmla="*/ 4104 h 6769"/>
                <a:gd name="T72" fmla="*/ 10991 w 11132"/>
                <a:gd name="T73" fmla="*/ 3636 h 6769"/>
                <a:gd name="T74" fmla="*/ 10863 w 11132"/>
                <a:gd name="T75" fmla="*/ 3183 h 6769"/>
                <a:gd name="T76" fmla="*/ 10690 w 11132"/>
                <a:gd name="T77" fmla="*/ 2755 h 6769"/>
                <a:gd name="T78" fmla="*/ 10478 w 11132"/>
                <a:gd name="T79" fmla="*/ 2341 h 6769"/>
                <a:gd name="T80" fmla="*/ 10220 w 11132"/>
                <a:gd name="T81" fmla="*/ 1957 h 6769"/>
                <a:gd name="T82" fmla="*/ 9932 w 11132"/>
                <a:gd name="T83" fmla="*/ 1600 h 6769"/>
                <a:gd name="T84" fmla="*/ 9602 w 11132"/>
                <a:gd name="T85" fmla="*/ 1270 h 6769"/>
                <a:gd name="T86" fmla="*/ 9232 w 11132"/>
                <a:gd name="T87" fmla="*/ 970 h 6769"/>
                <a:gd name="T88" fmla="*/ 8831 w 11132"/>
                <a:gd name="T89" fmla="*/ 709 h 6769"/>
                <a:gd name="T90" fmla="*/ 8390 w 11132"/>
                <a:gd name="T91" fmla="*/ 485 h 6769"/>
                <a:gd name="T92" fmla="*/ 7922 w 11132"/>
                <a:gd name="T93" fmla="*/ 295 h 6769"/>
                <a:gd name="T94" fmla="*/ 7415 w 11132"/>
                <a:gd name="T95" fmla="*/ 155 h 6769"/>
                <a:gd name="T96" fmla="*/ 6878 w 11132"/>
                <a:gd name="T97" fmla="*/ 56 h 6769"/>
                <a:gd name="T98" fmla="*/ 6309 w 11132"/>
                <a:gd name="T99" fmla="*/ 4 h 6769"/>
                <a:gd name="T100" fmla="*/ 0 w 11132"/>
                <a:gd name="T101" fmla="*/ 0 h 6769"/>
                <a:gd name="T102" fmla="*/ 3029 w 11132"/>
                <a:gd name="T103" fmla="*/ 6768 h 67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1132" h="6769">
                  <a:moveTo>
                    <a:pt x="3029" y="6768"/>
                  </a:moveTo>
                  <a:lnTo>
                    <a:pt x="3029" y="2698"/>
                  </a:lnTo>
                  <a:lnTo>
                    <a:pt x="5859" y="2698"/>
                  </a:lnTo>
                  <a:lnTo>
                    <a:pt x="5987" y="2706"/>
                  </a:lnTo>
                  <a:lnTo>
                    <a:pt x="6110" y="2711"/>
                  </a:lnTo>
                  <a:lnTo>
                    <a:pt x="6233" y="2720"/>
                  </a:lnTo>
                  <a:lnTo>
                    <a:pt x="6349" y="2738"/>
                  </a:lnTo>
                  <a:lnTo>
                    <a:pt x="6467" y="2760"/>
                  </a:lnTo>
                  <a:lnTo>
                    <a:pt x="6578" y="2789"/>
                  </a:lnTo>
                  <a:lnTo>
                    <a:pt x="6684" y="2821"/>
                  </a:lnTo>
                  <a:lnTo>
                    <a:pt x="6790" y="2856"/>
                  </a:lnTo>
                  <a:lnTo>
                    <a:pt x="6891" y="2895"/>
                  </a:lnTo>
                  <a:lnTo>
                    <a:pt x="6987" y="2940"/>
                  </a:lnTo>
                  <a:lnTo>
                    <a:pt x="7080" y="2989"/>
                  </a:lnTo>
                  <a:lnTo>
                    <a:pt x="7169" y="3045"/>
                  </a:lnTo>
                  <a:lnTo>
                    <a:pt x="7260" y="3100"/>
                  </a:lnTo>
                  <a:lnTo>
                    <a:pt x="7344" y="3161"/>
                  </a:lnTo>
                  <a:lnTo>
                    <a:pt x="7420" y="3223"/>
                  </a:lnTo>
                  <a:lnTo>
                    <a:pt x="7494" y="3297"/>
                  </a:lnTo>
                  <a:lnTo>
                    <a:pt x="7565" y="3368"/>
                  </a:lnTo>
                  <a:lnTo>
                    <a:pt x="7632" y="3442"/>
                  </a:lnTo>
                  <a:lnTo>
                    <a:pt x="7693" y="3518"/>
                  </a:lnTo>
                  <a:lnTo>
                    <a:pt x="7755" y="3602"/>
                  </a:lnTo>
                  <a:lnTo>
                    <a:pt x="7811" y="3693"/>
                  </a:lnTo>
                  <a:lnTo>
                    <a:pt x="7861" y="3782"/>
                  </a:lnTo>
                  <a:lnTo>
                    <a:pt x="7905" y="3870"/>
                  </a:lnTo>
                  <a:lnTo>
                    <a:pt x="7944" y="3971"/>
                  </a:lnTo>
                  <a:lnTo>
                    <a:pt x="7979" y="4065"/>
                  </a:lnTo>
                  <a:lnTo>
                    <a:pt x="8011" y="4166"/>
                  </a:lnTo>
                  <a:lnTo>
                    <a:pt x="8041" y="4272"/>
                  </a:lnTo>
                  <a:lnTo>
                    <a:pt x="8063" y="4378"/>
                  </a:lnTo>
                  <a:lnTo>
                    <a:pt x="8080" y="4491"/>
                  </a:lnTo>
                  <a:lnTo>
                    <a:pt x="8090" y="4602"/>
                  </a:lnTo>
                  <a:lnTo>
                    <a:pt x="8102" y="4717"/>
                  </a:lnTo>
                  <a:lnTo>
                    <a:pt x="8102" y="4836"/>
                  </a:lnTo>
                  <a:lnTo>
                    <a:pt x="8102" y="4954"/>
                  </a:lnTo>
                  <a:lnTo>
                    <a:pt x="8090" y="5065"/>
                  </a:lnTo>
                  <a:lnTo>
                    <a:pt x="8080" y="5175"/>
                  </a:lnTo>
                  <a:lnTo>
                    <a:pt x="8063" y="5286"/>
                  </a:lnTo>
                  <a:lnTo>
                    <a:pt x="8041" y="5392"/>
                  </a:lnTo>
                  <a:lnTo>
                    <a:pt x="8011" y="5500"/>
                  </a:lnTo>
                  <a:lnTo>
                    <a:pt x="7979" y="5599"/>
                  </a:lnTo>
                  <a:lnTo>
                    <a:pt x="7944" y="5695"/>
                  </a:lnTo>
                  <a:lnTo>
                    <a:pt x="7905" y="5788"/>
                  </a:lnTo>
                  <a:lnTo>
                    <a:pt x="7861" y="5884"/>
                  </a:lnTo>
                  <a:lnTo>
                    <a:pt x="7811" y="5973"/>
                  </a:lnTo>
                  <a:lnTo>
                    <a:pt x="7755" y="6057"/>
                  </a:lnTo>
                  <a:lnTo>
                    <a:pt x="7693" y="6141"/>
                  </a:lnTo>
                  <a:lnTo>
                    <a:pt x="7632" y="6219"/>
                  </a:lnTo>
                  <a:lnTo>
                    <a:pt x="7565" y="6291"/>
                  </a:lnTo>
                  <a:lnTo>
                    <a:pt x="7494" y="6365"/>
                  </a:lnTo>
                  <a:lnTo>
                    <a:pt x="7420" y="6431"/>
                  </a:lnTo>
                  <a:lnTo>
                    <a:pt x="7344" y="6498"/>
                  </a:lnTo>
                  <a:lnTo>
                    <a:pt x="7260" y="6554"/>
                  </a:lnTo>
                  <a:lnTo>
                    <a:pt x="7169" y="6608"/>
                  </a:lnTo>
                  <a:lnTo>
                    <a:pt x="7080" y="6665"/>
                  </a:lnTo>
                  <a:lnTo>
                    <a:pt x="6987" y="6709"/>
                  </a:lnTo>
                  <a:lnTo>
                    <a:pt x="6891" y="6754"/>
                  </a:lnTo>
                  <a:lnTo>
                    <a:pt x="6854" y="6768"/>
                  </a:lnTo>
                  <a:lnTo>
                    <a:pt x="10749" y="6768"/>
                  </a:lnTo>
                  <a:lnTo>
                    <a:pt x="10779" y="6699"/>
                  </a:lnTo>
                  <a:lnTo>
                    <a:pt x="10863" y="6480"/>
                  </a:lnTo>
                  <a:lnTo>
                    <a:pt x="10929" y="6259"/>
                  </a:lnTo>
                  <a:lnTo>
                    <a:pt x="10991" y="6030"/>
                  </a:lnTo>
                  <a:lnTo>
                    <a:pt x="11040" y="5801"/>
                  </a:lnTo>
                  <a:lnTo>
                    <a:pt x="11079" y="5559"/>
                  </a:lnTo>
                  <a:lnTo>
                    <a:pt x="11109" y="5321"/>
                  </a:lnTo>
                  <a:lnTo>
                    <a:pt x="11124" y="5082"/>
                  </a:lnTo>
                  <a:lnTo>
                    <a:pt x="11131" y="4836"/>
                  </a:lnTo>
                  <a:lnTo>
                    <a:pt x="11124" y="4589"/>
                  </a:lnTo>
                  <a:lnTo>
                    <a:pt x="11109" y="4346"/>
                  </a:lnTo>
                  <a:lnTo>
                    <a:pt x="11079" y="4104"/>
                  </a:lnTo>
                  <a:lnTo>
                    <a:pt x="11040" y="3870"/>
                  </a:lnTo>
                  <a:lnTo>
                    <a:pt x="10991" y="3636"/>
                  </a:lnTo>
                  <a:lnTo>
                    <a:pt x="10929" y="3407"/>
                  </a:lnTo>
                  <a:lnTo>
                    <a:pt x="10863" y="3183"/>
                  </a:lnTo>
                  <a:lnTo>
                    <a:pt x="10779" y="2967"/>
                  </a:lnTo>
                  <a:lnTo>
                    <a:pt x="10690" y="2755"/>
                  </a:lnTo>
                  <a:lnTo>
                    <a:pt x="10589" y="2543"/>
                  </a:lnTo>
                  <a:lnTo>
                    <a:pt x="10478" y="2341"/>
                  </a:lnTo>
                  <a:lnTo>
                    <a:pt x="10355" y="2147"/>
                  </a:lnTo>
                  <a:lnTo>
                    <a:pt x="10220" y="1957"/>
                  </a:lnTo>
                  <a:lnTo>
                    <a:pt x="10082" y="1772"/>
                  </a:lnTo>
                  <a:lnTo>
                    <a:pt x="9932" y="1600"/>
                  </a:lnTo>
                  <a:lnTo>
                    <a:pt x="9769" y="1428"/>
                  </a:lnTo>
                  <a:lnTo>
                    <a:pt x="9602" y="1270"/>
                  </a:lnTo>
                  <a:lnTo>
                    <a:pt x="9422" y="1115"/>
                  </a:lnTo>
                  <a:lnTo>
                    <a:pt x="9232" y="970"/>
                  </a:lnTo>
                  <a:lnTo>
                    <a:pt x="9038" y="837"/>
                  </a:lnTo>
                  <a:lnTo>
                    <a:pt x="8831" y="709"/>
                  </a:lnTo>
                  <a:lnTo>
                    <a:pt x="8614" y="590"/>
                  </a:lnTo>
                  <a:lnTo>
                    <a:pt x="8390" y="485"/>
                  </a:lnTo>
                  <a:lnTo>
                    <a:pt x="8164" y="384"/>
                  </a:lnTo>
                  <a:lnTo>
                    <a:pt x="7922" y="295"/>
                  </a:lnTo>
                  <a:lnTo>
                    <a:pt x="7671" y="224"/>
                  </a:lnTo>
                  <a:lnTo>
                    <a:pt x="7415" y="155"/>
                  </a:lnTo>
                  <a:lnTo>
                    <a:pt x="7152" y="100"/>
                  </a:lnTo>
                  <a:lnTo>
                    <a:pt x="6878" y="56"/>
                  </a:lnTo>
                  <a:lnTo>
                    <a:pt x="6595" y="27"/>
                  </a:lnTo>
                  <a:lnTo>
                    <a:pt x="6309" y="4"/>
                  </a:lnTo>
                  <a:lnTo>
                    <a:pt x="6009" y="0"/>
                  </a:lnTo>
                  <a:lnTo>
                    <a:pt x="0" y="0"/>
                  </a:lnTo>
                  <a:lnTo>
                    <a:pt x="0" y="6768"/>
                  </a:lnTo>
                  <a:lnTo>
                    <a:pt x="3029" y="676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0" name="Freeform 39">
              <a:extLst>
                <a:ext uri="{FF2B5EF4-FFF2-40B4-BE49-F238E27FC236}">
                  <a16:creationId xmlns:a16="http://schemas.microsoft.com/office/drawing/2014/main" id="{B42B7C90-BAE2-9C49-8C60-F5480C1CE451}"/>
                </a:ext>
              </a:extLst>
            </p:cNvPr>
            <p:cNvSpPr>
              <a:spLocks noChangeArrowheads="1"/>
            </p:cNvSpPr>
            <p:nvPr userDrawn="1"/>
          </p:nvSpPr>
          <p:spPr bwMode="auto">
            <a:xfrm>
              <a:off x="5440363" y="1060450"/>
              <a:ext cx="1090612" cy="1784350"/>
            </a:xfrm>
            <a:custGeom>
              <a:avLst/>
              <a:gdLst>
                <a:gd name="T0" fmla="*/ 1515 w 3030"/>
                <a:gd name="T1" fmla="*/ 4954 h 4955"/>
                <a:gd name="T2" fmla="*/ 0 w 3030"/>
                <a:gd name="T3" fmla="*/ 4954 h 4955"/>
                <a:gd name="T4" fmla="*/ 0 w 3030"/>
                <a:gd name="T5" fmla="*/ 0 h 4955"/>
                <a:gd name="T6" fmla="*/ 3029 w 3030"/>
                <a:gd name="T7" fmla="*/ 0 h 4955"/>
                <a:gd name="T8" fmla="*/ 3029 w 3030"/>
                <a:gd name="T9" fmla="*/ 4954 h 4955"/>
                <a:gd name="T10" fmla="*/ 1515 w 3030"/>
                <a:gd name="T11" fmla="*/ 4954 h 4955"/>
              </a:gdLst>
              <a:ahLst/>
              <a:cxnLst>
                <a:cxn ang="0">
                  <a:pos x="T0" y="T1"/>
                </a:cxn>
                <a:cxn ang="0">
                  <a:pos x="T2" y="T3"/>
                </a:cxn>
                <a:cxn ang="0">
                  <a:pos x="T4" y="T5"/>
                </a:cxn>
                <a:cxn ang="0">
                  <a:pos x="T6" y="T7"/>
                </a:cxn>
                <a:cxn ang="0">
                  <a:pos x="T8" y="T9"/>
                </a:cxn>
                <a:cxn ang="0">
                  <a:pos x="T10" y="T11"/>
                </a:cxn>
              </a:cxnLst>
              <a:rect l="0" t="0" r="r" b="b"/>
              <a:pathLst>
                <a:path w="3030" h="4955">
                  <a:moveTo>
                    <a:pt x="1515" y="4954"/>
                  </a:moveTo>
                  <a:lnTo>
                    <a:pt x="0" y="4954"/>
                  </a:lnTo>
                  <a:lnTo>
                    <a:pt x="0" y="0"/>
                  </a:lnTo>
                  <a:lnTo>
                    <a:pt x="3029" y="0"/>
                  </a:lnTo>
                  <a:lnTo>
                    <a:pt x="3029" y="4954"/>
                  </a:lnTo>
                  <a:lnTo>
                    <a:pt x="1515" y="495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grpSp>
        <p:nvGrpSpPr>
          <p:cNvPr id="41" name="Group 40">
            <a:extLst>
              <a:ext uri="{FF2B5EF4-FFF2-40B4-BE49-F238E27FC236}">
                <a16:creationId xmlns:a16="http://schemas.microsoft.com/office/drawing/2014/main" id="{162A60AB-B6AB-9F46-8812-300F3CB552C0}"/>
              </a:ext>
            </a:extLst>
          </p:cNvPr>
          <p:cNvGrpSpPr/>
          <p:nvPr userDrawn="1"/>
        </p:nvGrpSpPr>
        <p:grpSpPr>
          <a:xfrm>
            <a:off x="10038661" y="308355"/>
            <a:ext cx="1829968" cy="312550"/>
            <a:chOff x="185738" y="2941638"/>
            <a:chExt cx="9740900" cy="1663700"/>
          </a:xfrm>
          <a:solidFill>
            <a:schemeClr val="tx1"/>
          </a:solidFill>
        </p:grpSpPr>
        <p:sp>
          <p:nvSpPr>
            <p:cNvPr id="42" name="Freeform 41">
              <a:extLst>
                <a:ext uri="{FF2B5EF4-FFF2-40B4-BE49-F238E27FC236}">
                  <a16:creationId xmlns:a16="http://schemas.microsoft.com/office/drawing/2014/main" id="{559E3351-3104-7741-B344-64120A98DAC1}"/>
                </a:ext>
              </a:extLst>
            </p:cNvPr>
            <p:cNvSpPr>
              <a:spLocks noChangeArrowheads="1"/>
            </p:cNvSpPr>
            <p:nvPr userDrawn="1"/>
          </p:nvSpPr>
          <p:spPr bwMode="auto">
            <a:xfrm>
              <a:off x="185738" y="2951163"/>
              <a:ext cx="869950" cy="1149350"/>
            </a:xfrm>
            <a:custGeom>
              <a:avLst/>
              <a:gdLst>
                <a:gd name="T0" fmla="*/ 1073 w 2416"/>
                <a:gd name="T1" fmla="*/ 1916 h 3192"/>
                <a:gd name="T2" fmla="*/ 625 w 2416"/>
                <a:gd name="T3" fmla="*/ 3188 h 3192"/>
                <a:gd name="T4" fmla="*/ 0 w 2416"/>
                <a:gd name="T5" fmla="*/ 0 h 3192"/>
                <a:gd name="T6" fmla="*/ 1251 w 2416"/>
                <a:gd name="T7" fmla="*/ 0 h 3192"/>
                <a:gd name="T8" fmla="*/ 1369 w 2416"/>
                <a:gd name="T9" fmla="*/ 3 h 3192"/>
                <a:gd name="T10" fmla="*/ 1485 w 2416"/>
                <a:gd name="T11" fmla="*/ 23 h 3192"/>
                <a:gd name="T12" fmla="*/ 1589 w 2416"/>
                <a:gd name="T13" fmla="*/ 46 h 3192"/>
                <a:gd name="T14" fmla="*/ 1688 w 2416"/>
                <a:gd name="T15" fmla="*/ 79 h 3192"/>
                <a:gd name="T16" fmla="*/ 1780 w 2416"/>
                <a:gd name="T17" fmla="*/ 119 h 3192"/>
                <a:gd name="T18" fmla="*/ 1865 w 2416"/>
                <a:gd name="T19" fmla="*/ 172 h 3192"/>
                <a:gd name="T20" fmla="*/ 1944 w 2416"/>
                <a:gd name="T21" fmla="*/ 228 h 3192"/>
                <a:gd name="T22" fmla="*/ 2013 w 2416"/>
                <a:gd name="T23" fmla="*/ 291 h 3192"/>
                <a:gd name="T24" fmla="*/ 2076 w 2416"/>
                <a:gd name="T25" fmla="*/ 360 h 3192"/>
                <a:gd name="T26" fmla="*/ 2132 w 2416"/>
                <a:gd name="T27" fmla="*/ 434 h 3192"/>
                <a:gd name="T28" fmla="*/ 2181 w 2416"/>
                <a:gd name="T29" fmla="*/ 517 h 3192"/>
                <a:gd name="T30" fmla="*/ 2216 w 2416"/>
                <a:gd name="T31" fmla="*/ 603 h 3192"/>
                <a:gd name="T32" fmla="*/ 2246 w 2416"/>
                <a:gd name="T33" fmla="*/ 692 h 3192"/>
                <a:gd name="T34" fmla="*/ 2268 w 2416"/>
                <a:gd name="T35" fmla="*/ 783 h 3192"/>
                <a:gd name="T36" fmla="*/ 2283 w 2416"/>
                <a:gd name="T37" fmla="*/ 878 h 3192"/>
                <a:gd name="T38" fmla="*/ 2286 w 2416"/>
                <a:gd name="T39" fmla="*/ 977 h 3192"/>
                <a:gd name="T40" fmla="*/ 2283 w 2416"/>
                <a:gd name="T41" fmla="*/ 1059 h 3192"/>
                <a:gd name="T42" fmla="*/ 2261 w 2416"/>
                <a:gd name="T43" fmla="*/ 1210 h 3192"/>
                <a:gd name="T44" fmla="*/ 2212 w 2416"/>
                <a:gd name="T45" fmla="*/ 1347 h 3192"/>
                <a:gd name="T46" fmla="*/ 2150 w 2416"/>
                <a:gd name="T47" fmla="*/ 1469 h 3192"/>
                <a:gd name="T48" fmla="*/ 2068 w 2416"/>
                <a:gd name="T49" fmla="*/ 1572 h 3192"/>
                <a:gd name="T50" fmla="*/ 1976 w 2416"/>
                <a:gd name="T51" fmla="*/ 1661 h 3192"/>
                <a:gd name="T52" fmla="*/ 1873 w 2416"/>
                <a:gd name="T53" fmla="*/ 1735 h 3192"/>
                <a:gd name="T54" fmla="*/ 1760 w 2416"/>
                <a:gd name="T55" fmla="*/ 1792 h 3192"/>
                <a:gd name="T56" fmla="*/ 2415 w 2416"/>
                <a:gd name="T57" fmla="*/ 3191 h 3192"/>
                <a:gd name="T58" fmla="*/ 1695 w 2416"/>
                <a:gd name="T59" fmla="*/ 3188 h 3192"/>
                <a:gd name="T60" fmla="*/ 625 w 2416"/>
                <a:gd name="T61" fmla="*/ 554 h 3192"/>
                <a:gd name="T62" fmla="*/ 1210 w 2416"/>
                <a:gd name="T63" fmla="*/ 1398 h 3192"/>
                <a:gd name="T64" fmla="*/ 1261 w 2416"/>
                <a:gd name="T65" fmla="*/ 1395 h 3192"/>
                <a:gd name="T66" fmla="*/ 1353 w 2416"/>
                <a:gd name="T67" fmla="*/ 1380 h 3192"/>
                <a:gd name="T68" fmla="*/ 1435 w 2416"/>
                <a:gd name="T69" fmla="*/ 1350 h 3192"/>
                <a:gd name="T70" fmla="*/ 1509 w 2416"/>
                <a:gd name="T71" fmla="*/ 1306 h 3192"/>
                <a:gd name="T72" fmla="*/ 1568 w 2416"/>
                <a:gd name="T73" fmla="*/ 1250 h 3192"/>
                <a:gd name="T74" fmla="*/ 1612 w 2416"/>
                <a:gd name="T75" fmla="*/ 1185 h 3192"/>
                <a:gd name="T76" fmla="*/ 1645 w 2416"/>
                <a:gd name="T77" fmla="*/ 1106 h 3192"/>
                <a:gd name="T78" fmla="*/ 1660 w 2416"/>
                <a:gd name="T79" fmla="*/ 1020 h 3192"/>
                <a:gd name="T80" fmla="*/ 1663 w 2416"/>
                <a:gd name="T81" fmla="*/ 976 h 3192"/>
                <a:gd name="T82" fmla="*/ 1652 w 2416"/>
                <a:gd name="T83" fmla="*/ 887 h 3192"/>
                <a:gd name="T84" fmla="*/ 1630 w 2416"/>
                <a:gd name="T85" fmla="*/ 804 h 3192"/>
                <a:gd name="T86" fmla="*/ 1590 w 2416"/>
                <a:gd name="T87" fmla="*/ 735 h 3192"/>
                <a:gd name="T88" fmla="*/ 1538 w 2416"/>
                <a:gd name="T89" fmla="*/ 672 h 3192"/>
                <a:gd name="T90" fmla="*/ 1476 w 2416"/>
                <a:gd name="T91" fmla="*/ 625 h 3192"/>
                <a:gd name="T92" fmla="*/ 1398 w 2416"/>
                <a:gd name="T93" fmla="*/ 588 h 3192"/>
                <a:gd name="T94" fmla="*/ 1309 w 2416"/>
                <a:gd name="T95" fmla="*/ 561 h 3192"/>
                <a:gd name="T96" fmla="*/ 1210 w 2416"/>
                <a:gd name="T97" fmla="*/ 554 h 3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16" h="3192">
                  <a:moveTo>
                    <a:pt x="1695" y="3188"/>
                  </a:moveTo>
                  <a:lnTo>
                    <a:pt x="1073" y="1916"/>
                  </a:lnTo>
                  <a:lnTo>
                    <a:pt x="625" y="1916"/>
                  </a:lnTo>
                  <a:lnTo>
                    <a:pt x="625" y="3188"/>
                  </a:lnTo>
                  <a:lnTo>
                    <a:pt x="0" y="3188"/>
                  </a:lnTo>
                  <a:lnTo>
                    <a:pt x="0" y="0"/>
                  </a:lnTo>
                  <a:lnTo>
                    <a:pt x="1251" y="0"/>
                  </a:lnTo>
                  <a:lnTo>
                    <a:pt x="1251" y="0"/>
                  </a:lnTo>
                  <a:lnTo>
                    <a:pt x="1313" y="0"/>
                  </a:lnTo>
                  <a:lnTo>
                    <a:pt x="1369" y="3"/>
                  </a:lnTo>
                  <a:lnTo>
                    <a:pt x="1429" y="11"/>
                  </a:lnTo>
                  <a:lnTo>
                    <a:pt x="1485" y="23"/>
                  </a:lnTo>
                  <a:lnTo>
                    <a:pt x="1537" y="34"/>
                  </a:lnTo>
                  <a:lnTo>
                    <a:pt x="1589" y="46"/>
                  </a:lnTo>
                  <a:lnTo>
                    <a:pt x="1640" y="61"/>
                  </a:lnTo>
                  <a:lnTo>
                    <a:pt x="1688" y="79"/>
                  </a:lnTo>
                  <a:lnTo>
                    <a:pt x="1735" y="97"/>
                  </a:lnTo>
                  <a:lnTo>
                    <a:pt x="1780" y="119"/>
                  </a:lnTo>
                  <a:lnTo>
                    <a:pt x="1824" y="146"/>
                  </a:lnTo>
                  <a:lnTo>
                    <a:pt x="1865" y="172"/>
                  </a:lnTo>
                  <a:lnTo>
                    <a:pt x="1907" y="199"/>
                  </a:lnTo>
                  <a:lnTo>
                    <a:pt x="1944" y="228"/>
                  </a:lnTo>
                  <a:lnTo>
                    <a:pt x="1981" y="258"/>
                  </a:lnTo>
                  <a:lnTo>
                    <a:pt x="2013" y="291"/>
                  </a:lnTo>
                  <a:lnTo>
                    <a:pt x="2046" y="323"/>
                  </a:lnTo>
                  <a:lnTo>
                    <a:pt x="2076" y="360"/>
                  </a:lnTo>
                  <a:lnTo>
                    <a:pt x="2105" y="397"/>
                  </a:lnTo>
                  <a:lnTo>
                    <a:pt x="2132" y="434"/>
                  </a:lnTo>
                  <a:lnTo>
                    <a:pt x="2154" y="476"/>
                  </a:lnTo>
                  <a:lnTo>
                    <a:pt x="2181" y="517"/>
                  </a:lnTo>
                  <a:lnTo>
                    <a:pt x="2199" y="558"/>
                  </a:lnTo>
                  <a:lnTo>
                    <a:pt x="2216" y="603"/>
                  </a:lnTo>
                  <a:lnTo>
                    <a:pt x="2231" y="647"/>
                  </a:lnTo>
                  <a:lnTo>
                    <a:pt x="2246" y="692"/>
                  </a:lnTo>
                  <a:lnTo>
                    <a:pt x="2261" y="739"/>
                  </a:lnTo>
                  <a:lnTo>
                    <a:pt x="2268" y="783"/>
                  </a:lnTo>
                  <a:lnTo>
                    <a:pt x="2276" y="831"/>
                  </a:lnTo>
                  <a:lnTo>
                    <a:pt x="2283" y="878"/>
                  </a:lnTo>
                  <a:lnTo>
                    <a:pt x="2286" y="930"/>
                  </a:lnTo>
                  <a:lnTo>
                    <a:pt x="2286" y="977"/>
                  </a:lnTo>
                  <a:lnTo>
                    <a:pt x="2286" y="977"/>
                  </a:lnTo>
                  <a:lnTo>
                    <a:pt x="2283" y="1059"/>
                  </a:lnTo>
                  <a:lnTo>
                    <a:pt x="2276" y="1136"/>
                  </a:lnTo>
                  <a:lnTo>
                    <a:pt x="2261" y="1210"/>
                  </a:lnTo>
                  <a:lnTo>
                    <a:pt x="2239" y="1281"/>
                  </a:lnTo>
                  <a:lnTo>
                    <a:pt x="2212" y="1347"/>
                  </a:lnTo>
                  <a:lnTo>
                    <a:pt x="2182" y="1410"/>
                  </a:lnTo>
                  <a:lnTo>
                    <a:pt x="2150" y="1469"/>
                  </a:lnTo>
                  <a:lnTo>
                    <a:pt x="2113" y="1521"/>
                  </a:lnTo>
                  <a:lnTo>
                    <a:pt x="2068" y="1572"/>
                  </a:lnTo>
                  <a:lnTo>
                    <a:pt x="2024" y="1620"/>
                  </a:lnTo>
                  <a:lnTo>
                    <a:pt x="1976" y="1661"/>
                  </a:lnTo>
                  <a:lnTo>
                    <a:pt x="1925" y="1698"/>
                  </a:lnTo>
                  <a:lnTo>
                    <a:pt x="1873" y="1735"/>
                  </a:lnTo>
                  <a:lnTo>
                    <a:pt x="1817" y="1765"/>
                  </a:lnTo>
                  <a:lnTo>
                    <a:pt x="1760" y="1792"/>
                  </a:lnTo>
                  <a:lnTo>
                    <a:pt x="1704" y="1818"/>
                  </a:lnTo>
                  <a:lnTo>
                    <a:pt x="2415" y="3191"/>
                  </a:lnTo>
                  <a:lnTo>
                    <a:pt x="1695" y="3191"/>
                  </a:lnTo>
                  <a:lnTo>
                    <a:pt x="1695" y="3188"/>
                  </a:lnTo>
                  <a:close/>
                  <a:moveTo>
                    <a:pt x="1210" y="554"/>
                  </a:moveTo>
                  <a:lnTo>
                    <a:pt x="625" y="554"/>
                  </a:lnTo>
                  <a:lnTo>
                    <a:pt x="625" y="1398"/>
                  </a:lnTo>
                  <a:lnTo>
                    <a:pt x="1210" y="1398"/>
                  </a:lnTo>
                  <a:lnTo>
                    <a:pt x="1210" y="1398"/>
                  </a:lnTo>
                  <a:lnTo>
                    <a:pt x="1261" y="1395"/>
                  </a:lnTo>
                  <a:lnTo>
                    <a:pt x="1309" y="1392"/>
                  </a:lnTo>
                  <a:lnTo>
                    <a:pt x="1353" y="1380"/>
                  </a:lnTo>
                  <a:lnTo>
                    <a:pt x="1398" y="1368"/>
                  </a:lnTo>
                  <a:lnTo>
                    <a:pt x="1435" y="1350"/>
                  </a:lnTo>
                  <a:lnTo>
                    <a:pt x="1476" y="1328"/>
                  </a:lnTo>
                  <a:lnTo>
                    <a:pt x="1509" y="1306"/>
                  </a:lnTo>
                  <a:lnTo>
                    <a:pt x="1538" y="1279"/>
                  </a:lnTo>
                  <a:lnTo>
                    <a:pt x="1568" y="1250"/>
                  </a:lnTo>
                  <a:lnTo>
                    <a:pt x="1590" y="1217"/>
                  </a:lnTo>
                  <a:lnTo>
                    <a:pt x="1612" y="1185"/>
                  </a:lnTo>
                  <a:lnTo>
                    <a:pt x="1630" y="1148"/>
                  </a:lnTo>
                  <a:lnTo>
                    <a:pt x="1645" y="1106"/>
                  </a:lnTo>
                  <a:lnTo>
                    <a:pt x="1652" y="1065"/>
                  </a:lnTo>
                  <a:lnTo>
                    <a:pt x="1660" y="1020"/>
                  </a:lnTo>
                  <a:lnTo>
                    <a:pt x="1663" y="976"/>
                  </a:lnTo>
                  <a:lnTo>
                    <a:pt x="1663" y="976"/>
                  </a:lnTo>
                  <a:lnTo>
                    <a:pt x="1660" y="932"/>
                  </a:lnTo>
                  <a:lnTo>
                    <a:pt x="1652" y="887"/>
                  </a:lnTo>
                  <a:lnTo>
                    <a:pt x="1645" y="846"/>
                  </a:lnTo>
                  <a:lnTo>
                    <a:pt x="1630" y="804"/>
                  </a:lnTo>
                  <a:lnTo>
                    <a:pt x="1612" y="767"/>
                  </a:lnTo>
                  <a:lnTo>
                    <a:pt x="1590" y="735"/>
                  </a:lnTo>
                  <a:lnTo>
                    <a:pt x="1568" y="702"/>
                  </a:lnTo>
                  <a:lnTo>
                    <a:pt x="1538" y="672"/>
                  </a:lnTo>
                  <a:lnTo>
                    <a:pt x="1509" y="646"/>
                  </a:lnTo>
                  <a:lnTo>
                    <a:pt x="1476" y="625"/>
                  </a:lnTo>
                  <a:lnTo>
                    <a:pt x="1435" y="603"/>
                  </a:lnTo>
                  <a:lnTo>
                    <a:pt x="1398" y="588"/>
                  </a:lnTo>
                  <a:lnTo>
                    <a:pt x="1353" y="573"/>
                  </a:lnTo>
                  <a:lnTo>
                    <a:pt x="1309" y="561"/>
                  </a:lnTo>
                  <a:lnTo>
                    <a:pt x="1261" y="558"/>
                  </a:lnTo>
                  <a:lnTo>
                    <a:pt x="1210" y="55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3" name="Freeform 42">
              <a:extLst>
                <a:ext uri="{FF2B5EF4-FFF2-40B4-BE49-F238E27FC236}">
                  <a16:creationId xmlns:a16="http://schemas.microsoft.com/office/drawing/2014/main" id="{6BA3FF3A-2915-BB4E-882A-56F939796CBA}"/>
                </a:ext>
              </a:extLst>
            </p:cNvPr>
            <p:cNvSpPr>
              <a:spLocks noChangeArrowheads="1"/>
            </p:cNvSpPr>
            <p:nvPr userDrawn="1"/>
          </p:nvSpPr>
          <p:spPr bwMode="auto">
            <a:xfrm>
              <a:off x="1333500" y="2951163"/>
              <a:ext cx="223838" cy="1147762"/>
            </a:xfrm>
            <a:custGeom>
              <a:avLst/>
              <a:gdLst>
                <a:gd name="T0" fmla="*/ 0 w 623"/>
                <a:gd name="T1" fmla="*/ 3188 h 3189"/>
                <a:gd name="T2" fmla="*/ 622 w 623"/>
                <a:gd name="T3" fmla="*/ 3188 h 3189"/>
                <a:gd name="T4" fmla="*/ 622 w 623"/>
                <a:gd name="T5" fmla="*/ 0 h 3189"/>
                <a:gd name="T6" fmla="*/ 0 w 623"/>
                <a:gd name="T7" fmla="*/ 0 h 3189"/>
                <a:gd name="T8" fmla="*/ 0 w 623"/>
                <a:gd name="T9" fmla="*/ 3188 h 3189"/>
              </a:gdLst>
              <a:ahLst/>
              <a:cxnLst>
                <a:cxn ang="0">
                  <a:pos x="T0" y="T1"/>
                </a:cxn>
                <a:cxn ang="0">
                  <a:pos x="T2" y="T3"/>
                </a:cxn>
                <a:cxn ang="0">
                  <a:pos x="T4" y="T5"/>
                </a:cxn>
                <a:cxn ang="0">
                  <a:pos x="T6" y="T7"/>
                </a:cxn>
                <a:cxn ang="0">
                  <a:pos x="T8" y="T9"/>
                </a:cxn>
              </a:cxnLst>
              <a:rect l="0" t="0" r="r" b="b"/>
              <a:pathLst>
                <a:path w="623" h="3189">
                  <a:moveTo>
                    <a:pt x="0" y="3188"/>
                  </a:moveTo>
                  <a:lnTo>
                    <a:pt x="622" y="3188"/>
                  </a:lnTo>
                  <a:lnTo>
                    <a:pt x="622" y="0"/>
                  </a:lnTo>
                  <a:lnTo>
                    <a:pt x="0" y="0"/>
                  </a:lnTo>
                  <a:lnTo>
                    <a:pt x="0" y="318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4" name="Freeform 43">
              <a:extLst>
                <a:ext uri="{FF2B5EF4-FFF2-40B4-BE49-F238E27FC236}">
                  <a16:creationId xmlns:a16="http://schemas.microsoft.com/office/drawing/2014/main" id="{302F868D-AAF3-3540-B7F0-A1D0C5E71756}"/>
                </a:ext>
              </a:extLst>
            </p:cNvPr>
            <p:cNvSpPr>
              <a:spLocks noChangeArrowheads="1"/>
            </p:cNvSpPr>
            <p:nvPr userDrawn="1"/>
          </p:nvSpPr>
          <p:spPr bwMode="auto">
            <a:xfrm>
              <a:off x="3044825" y="2951163"/>
              <a:ext cx="836613" cy="1147762"/>
            </a:xfrm>
            <a:custGeom>
              <a:avLst/>
              <a:gdLst>
                <a:gd name="T0" fmla="*/ 1702 w 2325"/>
                <a:gd name="T1" fmla="*/ 0 h 3189"/>
                <a:gd name="T2" fmla="*/ 1702 w 2325"/>
                <a:gd name="T3" fmla="*/ 1303 h 3189"/>
                <a:gd name="T4" fmla="*/ 622 w 2325"/>
                <a:gd name="T5" fmla="*/ 1303 h 3189"/>
                <a:gd name="T6" fmla="*/ 622 w 2325"/>
                <a:gd name="T7" fmla="*/ 0 h 3189"/>
                <a:gd name="T8" fmla="*/ 0 w 2325"/>
                <a:gd name="T9" fmla="*/ 0 h 3189"/>
                <a:gd name="T10" fmla="*/ 0 w 2325"/>
                <a:gd name="T11" fmla="*/ 3188 h 3189"/>
                <a:gd name="T12" fmla="*/ 622 w 2325"/>
                <a:gd name="T13" fmla="*/ 3188 h 3189"/>
                <a:gd name="T14" fmla="*/ 622 w 2325"/>
                <a:gd name="T15" fmla="*/ 1854 h 3189"/>
                <a:gd name="T16" fmla="*/ 1702 w 2325"/>
                <a:gd name="T17" fmla="*/ 1854 h 3189"/>
                <a:gd name="T18" fmla="*/ 1702 w 2325"/>
                <a:gd name="T19" fmla="*/ 3188 h 3189"/>
                <a:gd name="T20" fmla="*/ 2324 w 2325"/>
                <a:gd name="T21" fmla="*/ 3188 h 3189"/>
                <a:gd name="T22" fmla="*/ 2324 w 2325"/>
                <a:gd name="T23" fmla="*/ 0 h 3189"/>
                <a:gd name="T24" fmla="*/ 1702 w 2325"/>
                <a:gd name="T25" fmla="*/ 0 h 3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25" h="3189">
                  <a:moveTo>
                    <a:pt x="1702" y="0"/>
                  </a:moveTo>
                  <a:lnTo>
                    <a:pt x="1702" y="1303"/>
                  </a:lnTo>
                  <a:lnTo>
                    <a:pt x="622" y="1303"/>
                  </a:lnTo>
                  <a:lnTo>
                    <a:pt x="622" y="0"/>
                  </a:lnTo>
                  <a:lnTo>
                    <a:pt x="0" y="0"/>
                  </a:lnTo>
                  <a:lnTo>
                    <a:pt x="0" y="3188"/>
                  </a:lnTo>
                  <a:lnTo>
                    <a:pt x="622" y="3188"/>
                  </a:lnTo>
                  <a:lnTo>
                    <a:pt x="622" y="1854"/>
                  </a:lnTo>
                  <a:lnTo>
                    <a:pt x="1702" y="1854"/>
                  </a:lnTo>
                  <a:lnTo>
                    <a:pt x="1702" y="3188"/>
                  </a:lnTo>
                  <a:lnTo>
                    <a:pt x="2324" y="3188"/>
                  </a:lnTo>
                  <a:lnTo>
                    <a:pt x="2324" y="0"/>
                  </a:lnTo>
                  <a:lnTo>
                    <a:pt x="1702"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5" name="Freeform 44">
              <a:extLst>
                <a:ext uri="{FF2B5EF4-FFF2-40B4-BE49-F238E27FC236}">
                  <a16:creationId xmlns:a16="http://schemas.microsoft.com/office/drawing/2014/main" id="{694EFAE3-F5E1-EF4B-9AD7-ABD61DCA7C32}"/>
                </a:ext>
              </a:extLst>
            </p:cNvPr>
            <p:cNvSpPr>
              <a:spLocks noChangeArrowheads="1"/>
            </p:cNvSpPr>
            <p:nvPr userDrawn="1"/>
          </p:nvSpPr>
          <p:spPr bwMode="auto">
            <a:xfrm>
              <a:off x="4159250" y="2951163"/>
              <a:ext cx="825500" cy="1147762"/>
            </a:xfrm>
            <a:custGeom>
              <a:avLst/>
              <a:gdLst>
                <a:gd name="T0" fmla="*/ 0 w 2291"/>
                <a:gd name="T1" fmla="*/ 0 h 3189"/>
                <a:gd name="T2" fmla="*/ 0 w 2291"/>
                <a:gd name="T3" fmla="*/ 554 h 3189"/>
                <a:gd name="T4" fmla="*/ 832 w 2291"/>
                <a:gd name="T5" fmla="*/ 554 h 3189"/>
                <a:gd name="T6" fmla="*/ 832 w 2291"/>
                <a:gd name="T7" fmla="*/ 3188 h 3189"/>
                <a:gd name="T8" fmla="*/ 1458 w 2291"/>
                <a:gd name="T9" fmla="*/ 3188 h 3189"/>
                <a:gd name="T10" fmla="*/ 1458 w 2291"/>
                <a:gd name="T11" fmla="*/ 554 h 3189"/>
                <a:gd name="T12" fmla="*/ 2290 w 2291"/>
                <a:gd name="T13" fmla="*/ 554 h 3189"/>
                <a:gd name="T14" fmla="*/ 2290 w 2291"/>
                <a:gd name="T15" fmla="*/ 0 h 3189"/>
                <a:gd name="T16" fmla="*/ 0 w 2291"/>
                <a:gd name="T17" fmla="*/ 0 h 3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91" h="3189">
                  <a:moveTo>
                    <a:pt x="0" y="0"/>
                  </a:moveTo>
                  <a:lnTo>
                    <a:pt x="0" y="554"/>
                  </a:lnTo>
                  <a:lnTo>
                    <a:pt x="832" y="554"/>
                  </a:lnTo>
                  <a:lnTo>
                    <a:pt x="832" y="3188"/>
                  </a:lnTo>
                  <a:lnTo>
                    <a:pt x="1458" y="3188"/>
                  </a:lnTo>
                  <a:lnTo>
                    <a:pt x="1458" y="554"/>
                  </a:lnTo>
                  <a:lnTo>
                    <a:pt x="2290" y="554"/>
                  </a:lnTo>
                  <a:lnTo>
                    <a:pt x="2290" y="0"/>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6" name="Freeform 45">
              <a:extLst>
                <a:ext uri="{FF2B5EF4-FFF2-40B4-BE49-F238E27FC236}">
                  <a16:creationId xmlns:a16="http://schemas.microsoft.com/office/drawing/2014/main" id="{BE9C8959-0450-BD47-A38C-92A114389280}"/>
                </a:ext>
              </a:extLst>
            </p:cNvPr>
            <p:cNvSpPr>
              <a:spLocks noChangeArrowheads="1"/>
            </p:cNvSpPr>
            <p:nvPr userDrawn="1"/>
          </p:nvSpPr>
          <p:spPr bwMode="auto">
            <a:xfrm>
              <a:off x="5262563" y="2951163"/>
              <a:ext cx="825500" cy="1147762"/>
            </a:xfrm>
            <a:custGeom>
              <a:avLst/>
              <a:gdLst>
                <a:gd name="T0" fmla="*/ 626 w 2294"/>
                <a:gd name="T1" fmla="*/ 1990 h 3189"/>
                <a:gd name="T2" fmla="*/ 0 w 2294"/>
                <a:gd name="T3" fmla="*/ 3188 h 3189"/>
                <a:gd name="T4" fmla="*/ 1240 w 2294"/>
                <a:gd name="T5" fmla="*/ 0 h 3189"/>
                <a:gd name="T6" fmla="*/ 1299 w 2294"/>
                <a:gd name="T7" fmla="*/ 0 h 3189"/>
                <a:gd name="T8" fmla="*/ 1418 w 2294"/>
                <a:gd name="T9" fmla="*/ 11 h 3189"/>
                <a:gd name="T10" fmla="*/ 1530 w 2294"/>
                <a:gd name="T11" fmla="*/ 34 h 3189"/>
                <a:gd name="T12" fmla="*/ 1634 w 2294"/>
                <a:gd name="T13" fmla="*/ 64 h 3189"/>
                <a:gd name="T14" fmla="*/ 1729 w 2294"/>
                <a:gd name="T15" fmla="*/ 100 h 3189"/>
                <a:gd name="T16" fmla="*/ 1818 w 2294"/>
                <a:gd name="T17" fmla="*/ 144 h 3189"/>
                <a:gd name="T18" fmla="*/ 1904 w 2294"/>
                <a:gd name="T19" fmla="*/ 200 h 3189"/>
                <a:gd name="T20" fmla="*/ 1978 w 2294"/>
                <a:gd name="T21" fmla="*/ 262 h 3189"/>
                <a:gd name="T22" fmla="*/ 2047 w 2294"/>
                <a:gd name="T23" fmla="*/ 328 h 3189"/>
                <a:gd name="T24" fmla="*/ 2106 w 2294"/>
                <a:gd name="T25" fmla="*/ 402 h 3189"/>
                <a:gd name="T26" fmla="*/ 2160 w 2294"/>
                <a:gd name="T27" fmla="*/ 480 h 3189"/>
                <a:gd name="T28" fmla="*/ 2204 w 2294"/>
                <a:gd name="T29" fmla="*/ 566 h 3189"/>
                <a:gd name="T30" fmla="*/ 2237 w 2294"/>
                <a:gd name="T31" fmla="*/ 655 h 3189"/>
                <a:gd name="T32" fmla="*/ 2263 w 2294"/>
                <a:gd name="T33" fmla="*/ 746 h 3189"/>
                <a:gd name="T34" fmla="*/ 2283 w 2294"/>
                <a:gd name="T35" fmla="*/ 841 h 3189"/>
                <a:gd name="T36" fmla="*/ 2293 w 2294"/>
                <a:gd name="T37" fmla="*/ 940 h 3189"/>
                <a:gd name="T38" fmla="*/ 2293 w 2294"/>
                <a:gd name="T39" fmla="*/ 992 h 3189"/>
                <a:gd name="T40" fmla="*/ 2290 w 2294"/>
                <a:gd name="T41" fmla="*/ 1091 h 3189"/>
                <a:gd name="T42" fmla="*/ 2275 w 2294"/>
                <a:gd name="T43" fmla="*/ 1191 h 3189"/>
                <a:gd name="T44" fmla="*/ 2251 w 2294"/>
                <a:gd name="T45" fmla="*/ 1282 h 3189"/>
                <a:gd name="T46" fmla="*/ 2222 w 2294"/>
                <a:gd name="T47" fmla="*/ 1374 h 3189"/>
                <a:gd name="T48" fmla="*/ 2182 w 2294"/>
                <a:gd name="T49" fmla="*/ 1460 h 3189"/>
                <a:gd name="T50" fmla="*/ 2133 w 2294"/>
                <a:gd name="T51" fmla="*/ 1541 h 3189"/>
                <a:gd name="T52" fmla="*/ 2077 w 2294"/>
                <a:gd name="T53" fmla="*/ 1620 h 3189"/>
                <a:gd name="T54" fmla="*/ 2015 w 2294"/>
                <a:gd name="T55" fmla="*/ 1689 h 3189"/>
                <a:gd name="T56" fmla="*/ 1941 w 2294"/>
                <a:gd name="T57" fmla="*/ 1755 h 3189"/>
                <a:gd name="T58" fmla="*/ 1862 w 2294"/>
                <a:gd name="T59" fmla="*/ 1811 h 3189"/>
                <a:gd name="T60" fmla="*/ 1773 w 2294"/>
                <a:gd name="T61" fmla="*/ 1864 h 3189"/>
                <a:gd name="T62" fmla="*/ 1681 w 2294"/>
                <a:gd name="T63" fmla="*/ 1904 h 3189"/>
                <a:gd name="T64" fmla="*/ 1582 w 2294"/>
                <a:gd name="T65" fmla="*/ 1940 h 3189"/>
                <a:gd name="T66" fmla="*/ 1474 w 2294"/>
                <a:gd name="T67" fmla="*/ 1963 h 3189"/>
                <a:gd name="T68" fmla="*/ 1359 w 2294"/>
                <a:gd name="T69" fmla="*/ 1978 h 3189"/>
                <a:gd name="T70" fmla="*/ 1240 w 2294"/>
                <a:gd name="T71" fmla="*/ 1990 h 3189"/>
                <a:gd name="T72" fmla="*/ 626 w 2294"/>
                <a:gd name="T73" fmla="*/ 554 h 3189"/>
                <a:gd name="T74" fmla="*/ 1206 w 2294"/>
                <a:gd name="T75" fmla="*/ 1427 h 3189"/>
                <a:gd name="T76" fmla="*/ 1258 w 2294"/>
                <a:gd name="T77" fmla="*/ 1427 h 3189"/>
                <a:gd name="T78" fmla="*/ 1353 w 2294"/>
                <a:gd name="T79" fmla="*/ 1413 h 3189"/>
                <a:gd name="T80" fmla="*/ 1439 w 2294"/>
                <a:gd name="T81" fmla="*/ 1380 h 3189"/>
                <a:gd name="T82" fmla="*/ 1508 w 2294"/>
                <a:gd name="T83" fmla="*/ 1336 h 3189"/>
                <a:gd name="T84" fmla="*/ 1570 w 2294"/>
                <a:gd name="T85" fmla="*/ 1279 h 3189"/>
                <a:gd name="T86" fmla="*/ 1615 w 2294"/>
                <a:gd name="T87" fmla="*/ 1210 h 3189"/>
                <a:gd name="T88" fmla="*/ 1647 w 2294"/>
                <a:gd name="T89" fmla="*/ 1131 h 3189"/>
                <a:gd name="T90" fmla="*/ 1662 w 2294"/>
                <a:gd name="T91" fmla="*/ 1043 h 3189"/>
                <a:gd name="T92" fmla="*/ 1665 w 2294"/>
                <a:gd name="T93" fmla="*/ 995 h 3189"/>
                <a:gd name="T94" fmla="*/ 1659 w 2294"/>
                <a:gd name="T95" fmla="*/ 903 h 3189"/>
                <a:gd name="T96" fmla="*/ 1633 w 2294"/>
                <a:gd name="T97" fmla="*/ 818 h 3189"/>
                <a:gd name="T98" fmla="*/ 1593 w 2294"/>
                <a:gd name="T99" fmla="*/ 744 h 3189"/>
                <a:gd name="T100" fmla="*/ 1541 w 2294"/>
                <a:gd name="T101" fmla="*/ 678 h 3189"/>
                <a:gd name="T102" fmla="*/ 1476 w 2294"/>
                <a:gd name="T103" fmla="*/ 625 h 3189"/>
                <a:gd name="T104" fmla="*/ 1397 w 2294"/>
                <a:gd name="T105" fmla="*/ 590 h 3189"/>
                <a:gd name="T106" fmla="*/ 1305 w 2294"/>
                <a:gd name="T107" fmla="*/ 567 h 3189"/>
                <a:gd name="T108" fmla="*/ 1206 w 2294"/>
                <a:gd name="T109" fmla="*/ 554 h 3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294" h="3189">
                  <a:moveTo>
                    <a:pt x="1240" y="1990"/>
                  </a:moveTo>
                  <a:lnTo>
                    <a:pt x="626" y="1990"/>
                  </a:lnTo>
                  <a:lnTo>
                    <a:pt x="626" y="3188"/>
                  </a:lnTo>
                  <a:lnTo>
                    <a:pt x="0" y="3188"/>
                  </a:lnTo>
                  <a:lnTo>
                    <a:pt x="0" y="0"/>
                  </a:lnTo>
                  <a:lnTo>
                    <a:pt x="1240" y="0"/>
                  </a:lnTo>
                  <a:lnTo>
                    <a:pt x="1240" y="0"/>
                  </a:lnTo>
                  <a:lnTo>
                    <a:pt x="1299" y="0"/>
                  </a:lnTo>
                  <a:lnTo>
                    <a:pt x="1359" y="8"/>
                  </a:lnTo>
                  <a:lnTo>
                    <a:pt x="1418" y="11"/>
                  </a:lnTo>
                  <a:lnTo>
                    <a:pt x="1474" y="23"/>
                  </a:lnTo>
                  <a:lnTo>
                    <a:pt x="1530" y="34"/>
                  </a:lnTo>
                  <a:lnTo>
                    <a:pt x="1582" y="46"/>
                  </a:lnTo>
                  <a:lnTo>
                    <a:pt x="1634" y="64"/>
                  </a:lnTo>
                  <a:lnTo>
                    <a:pt x="1681" y="82"/>
                  </a:lnTo>
                  <a:lnTo>
                    <a:pt x="1729" y="100"/>
                  </a:lnTo>
                  <a:lnTo>
                    <a:pt x="1773" y="122"/>
                  </a:lnTo>
                  <a:lnTo>
                    <a:pt x="1818" y="144"/>
                  </a:lnTo>
                  <a:lnTo>
                    <a:pt x="1862" y="174"/>
                  </a:lnTo>
                  <a:lnTo>
                    <a:pt x="1904" y="200"/>
                  </a:lnTo>
                  <a:lnTo>
                    <a:pt x="1941" y="230"/>
                  </a:lnTo>
                  <a:lnTo>
                    <a:pt x="1978" y="262"/>
                  </a:lnTo>
                  <a:lnTo>
                    <a:pt x="2015" y="295"/>
                  </a:lnTo>
                  <a:lnTo>
                    <a:pt x="2047" y="328"/>
                  </a:lnTo>
                  <a:lnTo>
                    <a:pt x="2077" y="365"/>
                  </a:lnTo>
                  <a:lnTo>
                    <a:pt x="2106" y="402"/>
                  </a:lnTo>
                  <a:lnTo>
                    <a:pt x="2133" y="443"/>
                  </a:lnTo>
                  <a:lnTo>
                    <a:pt x="2160" y="480"/>
                  </a:lnTo>
                  <a:lnTo>
                    <a:pt x="2182" y="524"/>
                  </a:lnTo>
                  <a:lnTo>
                    <a:pt x="2204" y="566"/>
                  </a:lnTo>
                  <a:lnTo>
                    <a:pt x="2222" y="610"/>
                  </a:lnTo>
                  <a:lnTo>
                    <a:pt x="2237" y="655"/>
                  </a:lnTo>
                  <a:lnTo>
                    <a:pt x="2251" y="702"/>
                  </a:lnTo>
                  <a:lnTo>
                    <a:pt x="2263" y="746"/>
                  </a:lnTo>
                  <a:lnTo>
                    <a:pt x="2275" y="794"/>
                  </a:lnTo>
                  <a:lnTo>
                    <a:pt x="2283" y="841"/>
                  </a:lnTo>
                  <a:lnTo>
                    <a:pt x="2290" y="893"/>
                  </a:lnTo>
                  <a:lnTo>
                    <a:pt x="2293" y="940"/>
                  </a:lnTo>
                  <a:lnTo>
                    <a:pt x="2293" y="992"/>
                  </a:lnTo>
                  <a:lnTo>
                    <a:pt x="2293" y="992"/>
                  </a:lnTo>
                  <a:lnTo>
                    <a:pt x="2293" y="1044"/>
                  </a:lnTo>
                  <a:lnTo>
                    <a:pt x="2290" y="1091"/>
                  </a:lnTo>
                  <a:lnTo>
                    <a:pt x="2283" y="1139"/>
                  </a:lnTo>
                  <a:lnTo>
                    <a:pt x="2275" y="1191"/>
                  </a:lnTo>
                  <a:lnTo>
                    <a:pt x="2263" y="1238"/>
                  </a:lnTo>
                  <a:lnTo>
                    <a:pt x="2251" y="1282"/>
                  </a:lnTo>
                  <a:lnTo>
                    <a:pt x="2237" y="1330"/>
                  </a:lnTo>
                  <a:lnTo>
                    <a:pt x="2222" y="1374"/>
                  </a:lnTo>
                  <a:lnTo>
                    <a:pt x="2204" y="1419"/>
                  </a:lnTo>
                  <a:lnTo>
                    <a:pt x="2182" y="1460"/>
                  </a:lnTo>
                  <a:lnTo>
                    <a:pt x="2160" y="1504"/>
                  </a:lnTo>
                  <a:lnTo>
                    <a:pt x="2133" y="1541"/>
                  </a:lnTo>
                  <a:lnTo>
                    <a:pt x="2106" y="1583"/>
                  </a:lnTo>
                  <a:lnTo>
                    <a:pt x="2077" y="1620"/>
                  </a:lnTo>
                  <a:lnTo>
                    <a:pt x="2047" y="1657"/>
                  </a:lnTo>
                  <a:lnTo>
                    <a:pt x="2015" y="1689"/>
                  </a:lnTo>
                  <a:lnTo>
                    <a:pt x="1978" y="1722"/>
                  </a:lnTo>
                  <a:lnTo>
                    <a:pt x="1941" y="1755"/>
                  </a:lnTo>
                  <a:lnTo>
                    <a:pt x="1904" y="1784"/>
                  </a:lnTo>
                  <a:lnTo>
                    <a:pt x="1862" y="1811"/>
                  </a:lnTo>
                  <a:lnTo>
                    <a:pt x="1818" y="1837"/>
                  </a:lnTo>
                  <a:lnTo>
                    <a:pt x="1773" y="1864"/>
                  </a:lnTo>
                  <a:lnTo>
                    <a:pt x="1729" y="1886"/>
                  </a:lnTo>
                  <a:lnTo>
                    <a:pt x="1681" y="1904"/>
                  </a:lnTo>
                  <a:lnTo>
                    <a:pt x="1634" y="1922"/>
                  </a:lnTo>
                  <a:lnTo>
                    <a:pt x="1582" y="1940"/>
                  </a:lnTo>
                  <a:lnTo>
                    <a:pt x="1530" y="1951"/>
                  </a:lnTo>
                  <a:lnTo>
                    <a:pt x="1474" y="1963"/>
                  </a:lnTo>
                  <a:lnTo>
                    <a:pt x="1418" y="1975"/>
                  </a:lnTo>
                  <a:lnTo>
                    <a:pt x="1359" y="1978"/>
                  </a:lnTo>
                  <a:lnTo>
                    <a:pt x="1299" y="1981"/>
                  </a:lnTo>
                  <a:lnTo>
                    <a:pt x="1240" y="1990"/>
                  </a:lnTo>
                  <a:close/>
                  <a:moveTo>
                    <a:pt x="1206" y="554"/>
                  </a:moveTo>
                  <a:lnTo>
                    <a:pt x="626" y="554"/>
                  </a:lnTo>
                  <a:lnTo>
                    <a:pt x="626" y="1427"/>
                  </a:lnTo>
                  <a:lnTo>
                    <a:pt x="1206" y="1427"/>
                  </a:lnTo>
                  <a:lnTo>
                    <a:pt x="1206" y="1427"/>
                  </a:lnTo>
                  <a:lnTo>
                    <a:pt x="1258" y="1427"/>
                  </a:lnTo>
                  <a:lnTo>
                    <a:pt x="1305" y="1420"/>
                  </a:lnTo>
                  <a:lnTo>
                    <a:pt x="1353" y="1413"/>
                  </a:lnTo>
                  <a:lnTo>
                    <a:pt x="1397" y="1398"/>
                  </a:lnTo>
                  <a:lnTo>
                    <a:pt x="1439" y="1380"/>
                  </a:lnTo>
                  <a:lnTo>
                    <a:pt x="1476" y="1362"/>
                  </a:lnTo>
                  <a:lnTo>
                    <a:pt x="1508" y="1336"/>
                  </a:lnTo>
                  <a:lnTo>
                    <a:pt x="1541" y="1309"/>
                  </a:lnTo>
                  <a:lnTo>
                    <a:pt x="1570" y="1279"/>
                  </a:lnTo>
                  <a:lnTo>
                    <a:pt x="1593" y="1247"/>
                  </a:lnTo>
                  <a:lnTo>
                    <a:pt x="1615" y="1210"/>
                  </a:lnTo>
                  <a:lnTo>
                    <a:pt x="1633" y="1173"/>
                  </a:lnTo>
                  <a:lnTo>
                    <a:pt x="1647" y="1131"/>
                  </a:lnTo>
                  <a:lnTo>
                    <a:pt x="1659" y="1087"/>
                  </a:lnTo>
                  <a:lnTo>
                    <a:pt x="1662" y="1043"/>
                  </a:lnTo>
                  <a:lnTo>
                    <a:pt x="1665" y="995"/>
                  </a:lnTo>
                  <a:lnTo>
                    <a:pt x="1665" y="995"/>
                  </a:lnTo>
                  <a:lnTo>
                    <a:pt x="1662" y="948"/>
                  </a:lnTo>
                  <a:lnTo>
                    <a:pt x="1659" y="903"/>
                  </a:lnTo>
                  <a:lnTo>
                    <a:pt x="1647" y="859"/>
                  </a:lnTo>
                  <a:lnTo>
                    <a:pt x="1633" y="818"/>
                  </a:lnTo>
                  <a:lnTo>
                    <a:pt x="1615" y="776"/>
                  </a:lnTo>
                  <a:lnTo>
                    <a:pt x="1593" y="744"/>
                  </a:lnTo>
                  <a:lnTo>
                    <a:pt x="1570" y="711"/>
                  </a:lnTo>
                  <a:lnTo>
                    <a:pt x="1541" y="678"/>
                  </a:lnTo>
                  <a:lnTo>
                    <a:pt x="1508" y="652"/>
                  </a:lnTo>
                  <a:lnTo>
                    <a:pt x="1476" y="625"/>
                  </a:lnTo>
                  <a:lnTo>
                    <a:pt x="1439" y="607"/>
                  </a:lnTo>
                  <a:lnTo>
                    <a:pt x="1397" y="590"/>
                  </a:lnTo>
                  <a:lnTo>
                    <a:pt x="1353" y="575"/>
                  </a:lnTo>
                  <a:lnTo>
                    <a:pt x="1305" y="567"/>
                  </a:lnTo>
                  <a:lnTo>
                    <a:pt x="1258" y="560"/>
                  </a:lnTo>
                  <a:lnTo>
                    <a:pt x="1206" y="55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7" name="Freeform 46">
              <a:extLst>
                <a:ext uri="{FF2B5EF4-FFF2-40B4-BE49-F238E27FC236}">
                  <a16:creationId xmlns:a16="http://schemas.microsoft.com/office/drawing/2014/main" id="{E6D5D8D4-60A4-1742-A95B-933F11C043F6}"/>
                </a:ext>
              </a:extLst>
            </p:cNvPr>
            <p:cNvSpPr>
              <a:spLocks noChangeArrowheads="1"/>
            </p:cNvSpPr>
            <p:nvPr userDrawn="1"/>
          </p:nvSpPr>
          <p:spPr bwMode="auto">
            <a:xfrm>
              <a:off x="6291263" y="2941638"/>
              <a:ext cx="847725" cy="1168400"/>
            </a:xfrm>
            <a:custGeom>
              <a:avLst/>
              <a:gdLst>
                <a:gd name="T0" fmla="*/ 1954 w 2355"/>
                <a:gd name="T1" fmla="*/ 2976 h 3245"/>
                <a:gd name="T2" fmla="*/ 1768 w 2355"/>
                <a:gd name="T3" fmla="*/ 3103 h 3245"/>
                <a:gd name="T4" fmla="*/ 1553 w 2355"/>
                <a:gd name="T5" fmla="*/ 3192 h 3245"/>
                <a:gd name="T6" fmla="*/ 1313 w 2355"/>
                <a:gd name="T7" fmla="*/ 3238 h 3245"/>
                <a:gd name="T8" fmla="*/ 1118 w 2355"/>
                <a:gd name="T9" fmla="*/ 3241 h 3245"/>
                <a:gd name="T10" fmla="*/ 868 w 2355"/>
                <a:gd name="T11" fmla="*/ 3207 h 3245"/>
                <a:gd name="T12" fmla="*/ 647 w 2355"/>
                <a:gd name="T13" fmla="*/ 3130 h 3245"/>
                <a:gd name="T14" fmla="*/ 452 w 2355"/>
                <a:gd name="T15" fmla="*/ 3008 h 3245"/>
                <a:gd name="T16" fmla="*/ 318 w 2355"/>
                <a:gd name="T17" fmla="*/ 2893 h 3245"/>
                <a:gd name="T18" fmla="*/ 132 w 2355"/>
                <a:gd name="T19" fmla="*/ 2638 h 3245"/>
                <a:gd name="T20" fmla="*/ 38 w 2355"/>
                <a:gd name="T21" fmla="*/ 2342 h 3245"/>
                <a:gd name="T22" fmla="*/ 4 w 2355"/>
                <a:gd name="T23" fmla="*/ 2010 h 3245"/>
                <a:gd name="T24" fmla="*/ 0 w 2355"/>
                <a:gd name="T25" fmla="*/ 1421 h 3245"/>
                <a:gd name="T26" fmla="*/ 25 w 2355"/>
                <a:gd name="T27" fmla="*/ 980 h 3245"/>
                <a:gd name="T28" fmla="*/ 101 w 2355"/>
                <a:gd name="T29" fmla="*/ 676 h 3245"/>
                <a:gd name="T30" fmla="*/ 261 w 2355"/>
                <a:gd name="T31" fmla="*/ 410 h 3245"/>
                <a:gd name="T32" fmla="*/ 403 w 2355"/>
                <a:gd name="T33" fmla="*/ 269 h 3245"/>
                <a:gd name="T34" fmla="*/ 594 w 2355"/>
                <a:gd name="T35" fmla="*/ 140 h 3245"/>
                <a:gd name="T36" fmla="*/ 810 w 2355"/>
                <a:gd name="T37" fmla="*/ 52 h 3245"/>
                <a:gd name="T38" fmla="*/ 1050 w 2355"/>
                <a:gd name="T39" fmla="*/ 3 h 3245"/>
                <a:gd name="T40" fmla="*/ 1250 w 2355"/>
                <a:gd name="T41" fmla="*/ 0 h 3245"/>
                <a:gd name="T42" fmla="*/ 1495 w 2355"/>
                <a:gd name="T43" fmla="*/ 37 h 3245"/>
                <a:gd name="T44" fmla="*/ 1714 w 2355"/>
                <a:gd name="T45" fmla="*/ 114 h 3245"/>
                <a:gd name="T46" fmla="*/ 1908 w 2355"/>
                <a:gd name="T47" fmla="*/ 232 h 3245"/>
                <a:gd name="T48" fmla="*/ 2039 w 2355"/>
                <a:gd name="T49" fmla="*/ 348 h 3245"/>
                <a:gd name="T50" fmla="*/ 2222 w 2355"/>
                <a:gd name="T51" fmla="*/ 605 h 3245"/>
                <a:gd name="T52" fmla="*/ 2317 w 2355"/>
                <a:gd name="T53" fmla="*/ 898 h 3245"/>
                <a:gd name="T54" fmla="*/ 2351 w 2355"/>
                <a:gd name="T55" fmla="*/ 1236 h 3245"/>
                <a:gd name="T56" fmla="*/ 2354 w 2355"/>
                <a:gd name="T57" fmla="*/ 1821 h 3245"/>
                <a:gd name="T58" fmla="*/ 2329 w 2355"/>
                <a:gd name="T59" fmla="*/ 2266 h 3245"/>
                <a:gd name="T60" fmla="*/ 2255 w 2355"/>
                <a:gd name="T61" fmla="*/ 2567 h 3245"/>
                <a:gd name="T62" fmla="*/ 2098 w 2355"/>
                <a:gd name="T63" fmla="*/ 2833 h 3245"/>
                <a:gd name="T64" fmla="*/ 1544 w 2355"/>
                <a:gd name="T65" fmla="*/ 688 h 3245"/>
                <a:gd name="T66" fmla="*/ 1359 w 2355"/>
                <a:gd name="T67" fmla="*/ 582 h 3245"/>
                <a:gd name="T68" fmla="*/ 1181 w 2355"/>
                <a:gd name="T69" fmla="*/ 556 h 3245"/>
                <a:gd name="T70" fmla="*/ 949 w 2355"/>
                <a:gd name="T71" fmla="*/ 604 h 3245"/>
                <a:gd name="T72" fmla="*/ 780 w 2355"/>
                <a:gd name="T73" fmla="*/ 725 h 3245"/>
                <a:gd name="T74" fmla="*/ 722 w 2355"/>
                <a:gd name="T75" fmla="*/ 808 h 3245"/>
                <a:gd name="T76" fmla="*/ 666 w 2355"/>
                <a:gd name="T77" fmla="*/ 949 h 3245"/>
                <a:gd name="T78" fmla="*/ 629 w 2355"/>
                <a:gd name="T79" fmla="*/ 1413 h 3245"/>
                <a:gd name="T80" fmla="*/ 632 w 2355"/>
                <a:gd name="T81" fmla="*/ 2001 h 3245"/>
                <a:gd name="T82" fmla="*/ 678 w 2355"/>
                <a:gd name="T83" fmla="*/ 2336 h 3245"/>
                <a:gd name="T84" fmla="*/ 740 w 2355"/>
                <a:gd name="T85" fmla="*/ 2462 h 3245"/>
                <a:gd name="T86" fmla="*/ 813 w 2355"/>
                <a:gd name="T87" fmla="*/ 2551 h 3245"/>
                <a:gd name="T88" fmla="*/ 1001 w 2355"/>
                <a:gd name="T89" fmla="*/ 2657 h 3245"/>
                <a:gd name="T90" fmla="*/ 1181 w 2355"/>
                <a:gd name="T91" fmla="*/ 2684 h 3245"/>
                <a:gd name="T92" fmla="*/ 1411 w 2355"/>
                <a:gd name="T93" fmla="*/ 2640 h 3245"/>
                <a:gd name="T94" fmla="*/ 1581 w 2355"/>
                <a:gd name="T95" fmla="*/ 2514 h 3245"/>
                <a:gd name="T96" fmla="*/ 1639 w 2355"/>
                <a:gd name="T97" fmla="*/ 2435 h 3245"/>
                <a:gd name="T98" fmla="*/ 1692 w 2355"/>
                <a:gd name="T99" fmla="*/ 2293 h 3245"/>
                <a:gd name="T100" fmla="*/ 1734 w 2355"/>
                <a:gd name="T101" fmla="*/ 1831 h 3245"/>
                <a:gd name="T102" fmla="*/ 1731 w 2355"/>
                <a:gd name="T103" fmla="*/ 1243 h 3245"/>
                <a:gd name="T104" fmla="*/ 1680 w 2355"/>
                <a:gd name="T105" fmla="*/ 907 h 3245"/>
                <a:gd name="T106" fmla="*/ 1621 w 2355"/>
                <a:gd name="T107" fmla="*/ 778 h 3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355" h="3245">
                  <a:moveTo>
                    <a:pt x="2040" y="2893"/>
                  </a:moveTo>
                  <a:lnTo>
                    <a:pt x="2040" y="2893"/>
                  </a:lnTo>
                  <a:lnTo>
                    <a:pt x="1999" y="2934"/>
                  </a:lnTo>
                  <a:lnTo>
                    <a:pt x="1954" y="2976"/>
                  </a:lnTo>
                  <a:lnTo>
                    <a:pt x="1910" y="3008"/>
                  </a:lnTo>
                  <a:lnTo>
                    <a:pt x="1862" y="3041"/>
                  </a:lnTo>
                  <a:lnTo>
                    <a:pt x="1815" y="3073"/>
                  </a:lnTo>
                  <a:lnTo>
                    <a:pt x="1768" y="3103"/>
                  </a:lnTo>
                  <a:lnTo>
                    <a:pt x="1716" y="3130"/>
                  </a:lnTo>
                  <a:lnTo>
                    <a:pt x="1664" y="3152"/>
                  </a:lnTo>
                  <a:lnTo>
                    <a:pt x="1612" y="3174"/>
                  </a:lnTo>
                  <a:lnTo>
                    <a:pt x="1553" y="3192"/>
                  </a:lnTo>
                  <a:lnTo>
                    <a:pt x="1497" y="3207"/>
                  </a:lnTo>
                  <a:lnTo>
                    <a:pt x="1438" y="3218"/>
                  </a:lnTo>
                  <a:lnTo>
                    <a:pt x="1375" y="3230"/>
                  </a:lnTo>
                  <a:lnTo>
                    <a:pt x="1313" y="3238"/>
                  </a:lnTo>
                  <a:lnTo>
                    <a:pt x="1251" y="3241"/>
                  </a:lnTo>
                  <a:lnTo>
                    <a:pt x="1184" y="3244"/>
                  </a:lnTo>
                  <a:lnTo>
                    <a:pt x="1184" y="3244"/>
                  </a:lnTo>
                  <a:lnTo>
                    <a:pt x="1118" y="3241"/>
                  </a:lnTo>
                  <a:lnTo>
                    <a:pt x="1051" y="3238"/>
                  </a:lnTo>
                  <a:lnTo>
                    <a:pt x="989" y="3230"/>
                  </a:lnTo>
                  <a:lnTo>
                    <a:pt x="927" y="3218"/>
                  </a:lnTo>
                  <a:lnTo>
                    <a:pt x="868" y="3207"/>
                  </a:lnTo>
                  <a:lnTo>
                    <a:pt x="811" y="3192"/>
                  </a:lnTo>
                  <a:lnTo>
                    <a:pt x="755" y="3174"/>
                  </a:lnTo>
                  <a:lnTo>
                    <a:pt x="699" y="3152"/>
                  </a:lnTo>
                  <a:lnTo>
                    <a:pt x="647" y="3130"/>
                  </a:lnTo>
                  <a:lnTo>
                    <a:pt x="595" y="3103"/>
                  </a:lnTo>
                  <a:lnTo>
                    <a:pt x="543" y="3073"/>
                  </a:lnTo>
                  <a:lnTo>
                    <a:pt x="496" y="3041"/>
                  </a:lnTo>
                  <a:lnTo>
                    <a:pt x="452" y="3008"/>
                  </a:lnTo>
                  <a:lnTo>
                    <a:pt x="404" y="2976"/>
                  </a:lnTo>
                  <a:lnTo>
                    <a:pt x="363" y="2934"/>
                  </a:lnTo>
                  <a:lnTo>
                    <a:pt x="318" y="2893"/>
                  </a:lnTo>
                  <a:lnTo>
                    <a:pt x="318" y="2893"/>
                  </a:lnTo>
                  <a:lnTo>
                    <a:pt x="262" y="2833"/>
                  </a:lnTo>
                  <a:lnTo>
                    <a:pt x="210" y="2767"/>
                  </a:lnTo>
                  <a:lnTo>
                    <a:pt x="169" y="2705"/>
                  </a:lnTo>
                  <a:lnTo>
                    <a:pt x="132" y="2638"/>
                  </a:lnTo>
                  <a:lnTo>
                    <a:pt x="102" y="2567"/>
                  </a:lnTo>
                  <a:lnTo>
                    <a:pt x="75" y="2493"/>
                  </a:lnTo>
                  <a:lnTo>
                    <a:pt x="53" y="2419"/>
                  </a:lnTo>
                  <a:lnTo>
                    <a:pt x="38" y="2342"/>
                  </a:lnTo>
                  <a:lnTo>
                    <a:pt x="27" y="2266"/>
                  </a:lnTo>
                  <a:lnTo>
                    <a:pt x="15" y="2185"/>
                  </a:lnTo>
                  <a:lnTo>
                    <a:pt x="7" y="2096"/>
                  </a:lnTo>
                  <a:lnTo>
                    <a:pt x="4" y="2010"/>
                  </a:lnTo>
                  <a:lnTo>
                    <a:pt x="0" y="1821"/>
                  </a:lnTo>
                  <a:lnTo>
                    <a:pt x="0" y="1621"/>
                  </a:lnTo>
                  <a:lnTo>
                    <a:pt x="0" y="1621"/>
                  </a:lnTo>
                  <a:lnTo>
                    <a:pt x="0" y="1421"/>
                  </a:lnTo>
                  <a:lnTo>
                    <a:pt x="3" y="1236"/>
                  </a:lnTo>
                  <a:lnTo>
                    <a:pt x="6" y="1147"/>
                  </a:lnTo>
                  <a:lnTo>
                    <a:pt x="13" y="1061"/>
                  </a:lnTo>
                  <a:lnTo>
                    <a:pt x="25" y="980"/>
                  </a:lnTo>
                  <a:lnTo>
                    <a:pt x="37" y="898"/>
                  </a:lnTo>
                  <a:lnTo>
                    <a:pt x="52" y="821"/>
                  </a:lnTo>
                  <a:lnTo>
                    <a:pt x="74" y="747"/>
                  </a:lnTo>
                  <a:lnTo>
                    <a:pt x="101" y="676"/>
                  </a:lnTo>
                  <a:lnTo>
                    <a:pt x="130" y="605"/>
                  </a:lnTo>
                  <a:lnTo>
                    <a:pt x="167" y="539"/>
                  </a:lnTo>
                  <a:lnTo>
                    <a:pt x="209" y="472"/>
                  </a:lnTo>
                  <a:lnTo>
                    <a:pt x="261" y="410"/>
                  </a:lnTo>
                  <a:lnTo>
                    <a:pt x="317" y="348"/>
                  </a:lnTo>
                  <a:lnTo>
                    <a:pt x="317" y="348"/>
                  </a:lnTo>
                  <a:lnTo>
                    <a:pt x="361" y="306"/>
                  </a:lnTo>
                  <a:lnTo>
                    <a:pt x="403" y="269"/>
                  </a:lnTo>
                  <a:lnTo>
                    <a:pt x="450" y="232"/>
                  </a:lnTo>
                  <a:lnTo>
                    <a:pt x="494" y="200"/>
                  </a:lnTo>
                  <a:lnTo>
                    <a:pt x="542" y="170"/>
                  </a:lnTo>
                  <a:lnTo>
                    <a:pt x="594" y="140"/>
                  </a:lnTo>
                  <a:lnTo>
                    <a:pt x="645" y="114"/>
                  </a:lnTo>
                  <a:lnTo>
                    <a:pt x="697" y="87"/>
                  </a:lnTo>
                  <a:lnTo>
                    <a:pt x="754" y="69"/>
                  </a:lnTo>
                  <a:lnTo>
                    <a:pt x="810" y="52"/>
                  </a:lnTo>
                  <a:lnTo>
                    <a:pt x="866" y="37"/>
                  </a:lnTo>
                  <a:lnTo>
                    <a:pt x="925" y="22"/>
                  </a:lnTo>
                  <a:lnTo>
                    <a:pt x="987" y="10"/>
                  </a:lnTo>
                  <a:lnTo>
                    <a:pt x="1050" y="3"/>
                  </a:lnTo>
                  <a:lnTo>
                    <a:pt x="1116" y="0"/>
                  </a:lnTo>
                  <a:lnTo>
                    <a:pt x="1183" y="0"/>
                  </a:lnTo>
                  <a:lnTo>
                    <a:pt x="1183" y="0"/>
                  </a:lnTo>
                  <a:lnTo>
                    <a:pt x="1250" y="0"/>
                  </a:lnTo>
                  <a:lnTo>
                    <a:pt x="1312" y="3"/>
                  </a:lnTo>
                  <a:lnTo>
                    <a:pt x="1374" y="10"/>
                  </a:lnTo>
                  <a:lnTo>
                    <a:pt x="1436" y="22"/>
                  </a:lnTo>
                  <a:lnTo>
                    <a:pt x="1495" y="37"/>
                  </a:lnTo>
                  <a:lnTo>
                    <a:pt x="1552" y="52"/>
                  </a:lnTo>
                  <a:lnTo>
                    <a:pt x="1611" y="69"/>
                  </a:lnTo>
                  <a:lnTo>
                    <a:pt x="1663" y="87"/>
                  </a:lnTo>
                  <a:lnTo>
                    <a:pt x="1714" y="114"/>
                  </a:lnTo>
                  <a:lnTo>
                    <a:pt x="1766" y="140"/>
                  </a:lnTo>
                  <a:lnTo>
                    <a:pt x="1814" y="170"/>
                  </a:lnTo>
                  <a:lnTo>
                    <a:pt x="1861" y="200"/>
                  </a:lnTo>
                  <a:lnTo>
                    <a:pt x="1908" y="232"/>
                  </a:lnTo>
                  <a:lnTo>
                    <a:pt x="1953" y="269"/>
                  </a:lnTo>
                  <a:lnTo>
                    <a:pt x="1997" y="306"/>
                  </a:lnTo>
                  <a:lnTo>
                    <a:pt x="2039" y="348"/>
                  </a:lnTo>
                  <a:lnTo>
                    <a:pt x="2039" y="348"/>
                  </a:lnTo>
                  <a:lnTo>
                    <a:pt x="2098" y="410"/>
                  </a:lnTo>
                  <a:lnTo>
                    <a:pt x="2145" y="472"/>
                  </a:lnTo>
                  <a:lnTo>
                    <a:pt x="2190" y="539"/>
                  </a:lnTo>
                  <a:lnTo>
                    <a:pt x="2222" y="605"/>
                  </a:lnTo>
                  <a:lnTo>
                    <a:pt x="2255" y="676"/>
                  </a:lnTo>
                  <a:lnTo>
                    <a:pt x="2281" y="747"/>
                  </a:lnTo>
                  <a:lnTo>
                    <a:pt x="2299" y="821"/>
                  </a:lnTo>
                  <a:lnTo>
                    <a:pt x="2317" y="898"/>
                  </a:lnTo>
                  <a:lnTo>
                    <a:pt x="2329" y="980"/>
                  </a:lnTo>
                  <a:lnTo>
                    <a:pt x="2341" y="1061"/>
                  </a:lnTo>
                  <a:lnTo>
                    <a:pt x="2348" y="1147"/>
                  </a:lnTo>
                  <a:lnTo>
                    <a:pt x="2351" y="1236"/>
                  </a:lnTo>
                  <a:lnTo>
                    <a:pt x="2354" y="1421"/>
                  </a:lnTo>
                  <a:lnTo>
                    <a:pt x="2354" y="1621"/>
                  </a:lnTo>
                  <a:lnTo>
                    <a:pt x="2354" y="1621"/>
                  </a:lnTo>
                  <a:lnTo>
                    <a:pt x="2354" y="1821"/>
                  </a:lnTo>
                  <a:lnTo>
                    <a:pt x="2351" y="2010"/>
                  </a:lnTo>
                  <a:lnTo>
                    <a:pt x="2348" y="2096"/>
                  </a:lnTo>
                  <a:lnTo>
                    <a:pt x="2341" y="2185"/>
                  </a:lnTo>
                  <a:lnTo>
                    <a:pt x="2329" y="2266"/>
                  </a:lnTo>
                  <a:lnTo>
                    <a:pt x="2317" y="2342"/>
                  </a:lnTo>
                  <a:lnTo>
                    <a:pt x="2299" y="2419"/>
                  </a:lnTo>
                  <a:lnTo>
                    <a:pt x="2281" y="2493"/>
                  </a:lnTo>
                  <a:lnTo>
                    <a:pt x="2255" y="2567"/>
                  </a:lnTo>
                  <a:lnTo>
                    <a:pt x="2222" y="2638"/>
                  </a:lnTo>
                  <a:lnTo>
                    <a:pt x="2190" y="2705"/>
                  </a:lnTo>
                  <a:lnTo>
                    <a:pt x="2145" y="2767"/>
                  </a:lnTo>
                  <a:lnTo>
                    <a:pt x="2098" y="2833"/>
                  </a:lnTo>
                  <a:lnTo>
                    <a:pt x="2040" y="2893"/>
                  </a:lnTo>
                  <a:close/>
                  <a:moveTo>
                    <a:pt x="1581" y="725"/>
                  </a:moveTo>
                  <a:lnTo>
                    <a:pt x="1581" y="725"/>
                  </a:lnTo>
                  <a:lnTo>
                    <a:pt x="1544" y="688"/>
                  </a:lnTo>
                  <a:lnTo>
                    <a:pt x="1503" y="656"/>
                  </a:lnTo>
                  <a:lnTo>
                    <a:pt x="1458" y="626"/>
                  </a:lnTo>
                  <a:lnTo>
                    <a:pt x="1411" y="604"/>
                  </a:lnTo>
                  <a:lnTo>
                    <a:pt x="1359" y="582"/>
                  </a:lnTo>
                  <a:lnTo>
                    <a:pt x="1303" y="567"/>
                  </a:lnTo>
                  <a:lnTo>
                    <a:pt x="1244" y="559"/>
                  </a:lnTo>
                  <a:lnTo>
                    <a:pt x="1181" y="556"/>
                  </a:lnTo>
                  <a:lnTo>
                    <a:pt x="1181" y="556"/>
                  </a:lnTo>
                  <a:lnTo>
                    <a:pt x="1119" y="559"/>
                  </a:lnTo>
                  <a:lnTo>
                    <a:pt x="1060" y="567"/>
                  </a:lnTo>
                  <a:lnTo>
                    <a:pt x="1001" y="582"/>
                  </a:lnTo>
                  <a:lnTo>
                    <a:pt x="949" y="604"/>
                  </a:lnTo>
                  <a:lnTo>
                    <a:pt x="902" y="626"/>
                  </a:lnTo>
                  <a:lnTo>
                    <a:pt x="857" y="656"/>
                  </a:lnTo>
                  <a:lnTo>
                    <a:pt x="813" y="688"/>
                  </a:lnTo>
                  <a:lnTo>
                    <a:pt x="780" y="725"/>
                  </a:lnTo>
                  <a:lnTo>
                    <a:pt x="780" y="725"/>
                  </a:lnTo>
                  <a:lnTo>
                    <a:pt x="758" y="752"/>
                  </a:lnTo>
                  <a:lnTo>
                    <a:pt x="740" y="778"/>
                  </a:lnTo>
                  <a:lnTo>
                    <a:pt x="722" y="808"/>
                  </a:lnTo>
                  <a:lnTo>
                    <a:pt x="708" y="838"/>
                  </a:lnTo>
                  <a:lnTo>
                    <a:pt x="693" y="870"/>
                  </a:lnTo>
                  <a:lnTo>
                    <a:pt x="678" y="907"/>
                  </a:lnTo>
                  <a:lnTo>
                    <a:pt x="666" y="949"/>
                  </a:lnTo>
                  <a:lnTo>
                    <a:pt x="659" y="996"/>
                  </a:lnTo>
                  <a:lnTo>
                    <a:pt x="644" y="1103"/>
                  </a:lnTo>
                  <a:lnTo>
                    <a:pt x="632" y="1243"/>
                  </a:lnTo>
                  <a:lnTo>
                    <a:pt x="629" y="1413"/>
                  </a:lnTo>
                  <a:lnTo>
                    <a:pt x="629" y="1621"/>
                  </a:lnTo>
                  <a:lnTo>
                    <a:pt x="629" y="1621"/>
                  </a:lnTo>
                  <a:lnTo>
                    <a:pt x="629" y="1831"/>
                  </a:lnTo>
                  <a:lnTo>
                    <a:pt x="632" y="2001"/>
                  </a:lnTo>
                  <a:lnTo>
                    <a:pt x="644" y="2137"/>
                  </a:lnTo>
                  <a:lnTo>
                    <a:pt x="659" y="2248"/>
                  </a:lnTo>
                  <a:lnTo>
                    <a:pt x="666" y="2293"/>
                  </a:lnTo>
                  <a:lnTo>
                    <a:pt x="678" y="2336"/>
                  </a:lnTo>
                  <a:lnTo>
                    <a:pt x="693" y="2373"/>
                  </a:lnTo>
                  <a:lnTo>
                    <a:pt x="708" y="2406"/>
                  </a:lnTo>
                  <a:lnTo>
                    <a:pt x="722" y="2435"/>
                  </a:lnTo>
                  <a:lnTo>
                    <a:pt x="740" y="2462"/>
                  </a:lnTo>
                  <a:lnTo>
                    <a:pt x="758" y="2492"/>
                  </a:lnTo>
                  <a:lnTo>
                    <a:pt x="780" y="2514"/>
                  </a:lnTo>
                  <a:lnTo>
                    <a:pt x="780" y="2514"/>
                  </a:lnTo>
                  <a:lnTo>
                    <a:pt x="813" y="2551"/>
                  </a:lnTo>
                  <a:lnTo>
                    <a:pt x="857" y="2583"/>
                  </a:lnTo>
                  <a:lnTo>
                    <a:pt x="902" y="2613"/>
                  </a:lnTo>
                  <a:lnTo>
                    <a:pt x="949" y="2640"/>
                  </a:lnTo>
                  <a:lnTo>
                    <a:pt x="1001" y="2657"/>
                  </a:lnTo>
                  <a:lnTo>
                    <a:pt x="1060" y="2672"/>
                  </a:lnTo>
                  <a:lnTo>
                    <a:pt x="1119" y="2684"/>
                  </a:lnTo>
                  <a:lnTo>
                    <a:pt x="1181" y="2684"/>
                  </a:lnTo>
                  <a:lnTo>
                    <a:pt x="1181" y="2684"/>
                  </a:lnTo>
                  <a:lnTo>
                    <a:pt x="1244" y="2684"/>
                  </a:lnTo>
                  <a:lnTo>
                    <a:pt x="1303" y="2672"/>
                  </a:lnTo>
                  <a:lnTo>
                    <a:pt x="1359" y="2657"/>
                  </a:lnTo>
                  <a:lnTo>
                    <a:pt x="1411" y="2640"/>
                  </a:lnTo>
                  <a:lnTo>
                    <a:pt x="1458" y="2613"/>
                  </a:lnTo>
                  <a:lnTo>
                    <a:pt x="1503" y="2583"/>
                  </a:lnTo>
                  <a:lnTo>
                    <a:pt x="1544" y="2551"/>
                  </a:lnTo>
                  <a:lnTo>
                    <a:pt x="1581" y="2514"/>
                  </a:lnTo>
                  <a:lnTo>
                    <a:pt x="1581" y="2514"/>
                  </a:lnTo>
                  <a:lnTo>
                    <a:pt x="1599" y="2492"/>
                  </a:lnTo>
                  <a:lnTo>
                    <a:pt x="1621" y="2462"/>
                  </a:lnTo>
                  <a:lnTo>
                    <a:pt x="1639" y="2435"/>
                  </a:lnTo>
                  <a:lnTo>
                    <a:pt x="1654" y="2406"/>
                  </a:lnTo>
                  <a:lnTo>
                    <a:pt x="1668" y="2373"/>
                  </a:lnTo>
                  <a:lnTo>
                    <a:pt x="1680" y="2336"/>
                  </a:lnTo>
                  <a:lnTo>
                    <a:pt x="1692" y="2293"/>
                  </a:lnTo>
                  <a:lnTo>
                    <a:pt x="1704" y="2248"/>
                  </a:lnTo>
                  <a:lnTo>
                    <a:pt x="1719" y="2137"/>
                  </a:lnTo>
                  <a:lnTo>
                    <a:pt x="1731" y="2001"/>
                  </a:lnTo>
                  <a:lnTo>
                    <a:pt x="1734" y="1831"/>
                  </a:lnTo>
                  <a:lnTo>
                    <a:pt x="1737" y="1621"/>
                  </a:lnTo>
                  <a:lnTo>
                    <a:pt x="1737" y="1621"/>
                  </a:lnTo>
                  <a:lnTo>
                    <a:pt x="1734" y="1413"/>
                  </a:lnTo>
                  <a:lnTo>
                    <a:pt x="1731" y="1243"/>
                  </a:lnTo>
                  <a:lnTo>
                    <a:pt x="1719" y="1103"/>
                  </a:lnTo>
                  <a:lnTo>
                    <a:pt x="1704" y="996"/>
                  </a:lnTo>
                  <a:lnTo>
                    <a:pt x="1692" y="949"/>
                  </a:lnTo>
                  <a:lnTo>
                    <a:pt x="1680" y="907"/>
                  </a:lnTo>
                  <a:lnTo>
                    <a:pt x="1668" y="870"/>
                  </a:lnTo>
                  <a:lnTo>
                    <a:pt x="1654" y="838"/>
                  </a:lnTo>
                  <a:lnTo>
                    <a:pt x="1639" y="808"/>
                  </a:lnTo>
                  <a:lnTo>
                    <a:pt x="1621" y="778"/>
                  </a:lnTo>
                  <a:lnTo>
                    <a:pt x="1599" y="752"/>
                  </a:lnTo>
                  <a:lnTo>
                    <a:pt x="1581" y="725"/>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8" name="Freeform 47">
              <a:extLst>
                <a:ext uri="{FF2B5EF4-FFF2-40B4-BE49-F238E27FC236}">
                  <a16:creationId xmlns:a16="http://schemas.microsoft.com/office/drawing/2014/main" id="{218741FB-D277-4649-88BA-C18289144E84}"/>
                </a:ext>
              </a:extLst>
            </p:cNvPr>
            <p:cNvSpPr>
              <a:spLocks noChangeArrowheads="1"/>
            </p:cNvSpPr>
            <p:nvPr userDrawn="1"/>
          </p:nvSpPr>
          <p:spPr bwMode="auto">
            <a:xfrm>
              <a:off x="7402513" y="2951163"/>
              <a:ext cx="225425" cy="1147762"/>
            </a:xfrm>
            <a:custGeom>
              <a:avLst/>
              <a:gdLst>
                <a:gd name="T0" fmla="*/ 0 w 627"/>
                <a:gd name="T1" fmla="*/ 3188 h 3189"/>
                <a:gd name="T2" fmla="*/ 626 w 627"/>
                <a:gd name="T3" fmla="*/ 3188 h 3189"/>
                <a:gd name="T4" fmla="*/ 626 w 627"/>
                <a:gd name="T5" fmla="*/ 0 h 3189"/>
                <a:gd name="T6" fmla="*/ 0 w 627"/>
                <a:gd name="T7" fmla="*/ 0 h 3189"/>
                <a:gd name="T8" fmla="*/ 0 w 627"/>
                <a:gd name="T9" fmla="*/ 3188 h 3189"/>
              </a:gdLst>
              <a:ahLst/>
              <a:cxnLst>
                <a:cxn ang="0">
                  <a:pos x="T0" y="T1"/>
                </a:cxn>
                <a:cxn ang="0">
                  <a:pos x="T2" y="T3"/>
                </a:cxn>
                <a:cxn ang="0">
                  <a:pos x="T4" y="T5"/>
                </a:cxn>
                <a:cxn ang="0">
                  <a:pos x="T6" y="T7"/>
                </a:cxn>
                <a:cxn ang="0">
                  <a:pos x="T8" y="T9"/>
                </a:cxn>
              </a:cxnLst>
              <a:rect l="0" t="0" r="r" b="b"/>
              <a:pathLst>
                <a:path w="627" h="3189">
                  <a:moveTo>
                    <a:pt x="0" y="3188"/>
                  </a:moveTo>
                  <a:lnTo>
                    <a:pt x="626" y="3188"/>
                  </a:lnTo>
                  <a:lnTo>
                    <a:pt x="626" y="0"/>
                  </a:lnTo>
                  <a:lnTo>
                    <a:pt x="0" y="0"/>
                  </a:lnTo>
                  <a:lnTo>
                    <a:pt x="0" y="318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9" name="Freeform 48">
              <a:extLst>
                <a:ext uri="{FF2B5EF4-FFF2-40B4-BE49-F238E27FC236}">
                  <a16:creationId xmlns:a16="http://schemas.microsoft.com/office/drawing/2014/main" id="{A6DDD6DC-1778-A345-BBBB-33B52B818A5E}"/>
                </a:ext>
              </a:extLst>
            </p:cNvPr>
            <p:cNvSpPr>
              <a:spLocks noChangeArrowheads="1"/>
            </p:cNvSpPr>
            <p:nvPr userDrawn="1"/>
          </p:nvSpPr>
          <p:spPr bwMode="auto">
            <a:xfrm>
              <a:off x="7945438" y="2951163"/>
              <a:ext cx="879475" cy="1147762"/>
            </a:xfrm>
            <a:custGeom>
              <a:avLst/>
              <a:gdLst>
                <a:gd name="T0" fmla="*/ 1821 w 2444"/>
                <a:gd name="T1" fmla="*/ 0 h 3189"/>
                <a:gd name="T2" fmla="*/ 1821 w 2444"/>
                <a:gd name="T3" fmla="*/ 1954 h 3189"/>
                <a:gd name="T4" fmla="*/ 558 w 2444"/>
                <a:gd name="T5" fmla="*/ 0 h 3189"/>
                <a:gd name="T6" fmla="*/ 0 w 2444"/>
                <a:gd name="T7" fmla="*/ 0 h 3189"/>
                <a:gd name="T8" fmla="*/ 0 w 2444"/>
                <a:gd name="T9" fmla="*/ 3188 h 3189"/>
                <a:gd name="T10" fmla="*/ 625 w 2444"/>
                <a:gd name="T11" fmla="*/ 3188 h 3189"/>
                <a:gd name="T12" fmla="*/ 625 w 2444"/>
                <a:gd name="T13" fmla="*/ 1232 h 3189"/>
                <a:gd name="T14" fmla="*/ 1888 w 2444"/>
                <a:gd name="T15" fmla="*/ 3188 h 3189"/>
                <a:gd name="T16" fmla="*/ 2443 w 2444"/>
                <a:gd name="T17" fmla="*/ 3188 h 3189"/>
                <a:gd name="T18" fmla="*/ 2443 w 2444"/>
                <a:gd name="T19" fmla="*/ 0 h 3189"/>
                <a:gd name="T20" fmla="*/ 1821 w 2444"/>
                <a:gd name="T21" fmla="*/ 0 h 3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44" h="3189">
                  <a:moveTo>
                    <a:pt x="1821" y="0"/>
                  </a:moveTo>
                  <a:lnTo>
                    <a:pt x="1821" y="1954"/>
                  </a:lnTo>
                  <a:lnTo>
                    <a:pt x="558" y="0"/>
                  </a:lnTo>
                  <a:lnTo>
                    <a:pt x="0" y="0"/>
                  </a:lnTo>
                  <a:lnTo>
                    <a:pt x="0" y="3188"/>
                  </a:lnTo>
                  <a:lnTo>
                    <a:pt x="625" y="3188"/>
                  </a:lnTo>
                  <a:lnTo>
                    <a:pt x="625" y="1232"/>
                  </a:lnTo>
                  <a:lnTo>
                    <a:pt x="1888" y="3188"/>
                  </a:lnTo>
                  <a:lnTo>
                    <a:pt x="2443" y="3188"/>
                  </a:lnTo>
                  <a:lnTo>
                    <a:pt x="2443" y="0"/>
                  </a:lnTo>
                  <a:lnTo>
                    <a:pt x="1821"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0" name="Freeform 49">
              <a:extLst>
                <a:ext uri="{FF2B5EF4-FFF2-40B4-BE49-F238E27FC236}">
                  <a16:creationId xmlns:a16="http://schemas.microsoft.com/office/drawing/2014/main" id="{42BB49F2-097E-B341-952B-C0A463643CB9}"/>
                </a:ext>
              </a:extLst>
            </p:cNvPr>
            <p:cNvSpPr>
              <a:spLocks noChangeArrowheads="1"/>
            </p:cNvSpPr>
            <p:nvPr userDrawn="1"/>
          </p:nvSpPr>
          <p:spPr bwMode="auto">
            <a:xfrm>
              <a:off x="9101138" y="2951163"/>
              <a:ext cx="825500" cy="1147762"/>
            </a:xfrm>
            <a:custGeom>
              <a:avLst/>
              <a:gdLst>
                <a:gd name="T0" fmla="*/ 0 w 2291"/>
                <a:gd name="T1" fmla="*/ 0 h 3189"/>
                <a:gd name="T2" fmla="*/ 0 w 2291"/>
                <a:gd name="T3" fmla="*/ 554 h 3189"/>
                <a:gd name="T4" fmla="*/ 832 w 2291"/>
                <a:gd name="T5" fmla="*/ 554 h 3189"/>
                <a:gd name="T6" fmla="*/ 832 w 2291"/>
                <a:gd name="T7" fmla="*/ 3188 h 3189"/>
                <a:gd name="T8" fmla="*/ 1458 w 2291"/>
                <a:gd name="T9" fmla="*/ 3188 h 3189"/>
                <a:gd name="T10" fmla="*/ 1458 w 2291"/>
                <a:gd name="T11" fmla="*/ 554 h 3189"/>
                <a:gd name="T12" fmla="*/ 2290 w 2291"/>
                <a:gd name="T13" fmla="*/ 554 h 3189"/>
                <a:gd name="T14" fmla="*/ 2290 w 2291"/>
                <a:gd name="T15" fmla="*/ 0 h 3189"/>
                <a:gd name="T16" fmla="*/ 0 w 2291"/>
                <a:gd name="T17" fmla="*/ 0 h 3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91" h="3189">
                  <a:moveTo>
                    <a:pt x="0" y="0"/>
                  </a:moveTo>
                  <a:lnTo>
                    <a:pt x="0" y="554"/>
                  </a:lnTo>
                  <a:lnTo>
                    <a:pt x="832" y="554"/>
                  </a:lnTo>
                  <a:lnTo>
                    <a:pt x="832" y="3188"/>
                  </a:lnTo>
                  <a:lnTo>
                    <a:pt x="1458" y="3188"/>
                  </a:lnTo>
                  <a:lnTo>
                    <a:pt x="1458" y="554"/>
                  </a:lnTo>
                  <a:lnTo>
                    <a:pt x="2290" y="554"/>
                  </a:lnTo>
                  <a:lnTo>
                    <a:pt x="2290" y="0"/>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1" name="Freeform 50">
              <a:extLst>
                <a:ext uri="{FF2B5EF4-FFF2-40B4-BE49-F238E27FC236}">
                  <a16:creationId xmlns:a16="http://schemas.microsoft.com/office/drawing/2014/main" id="{73A9FB6F-E4DA-144F-BAC9-4E3EAD8863E1}"/>
                </a:ext>
              </a:extLst>
            </p:cNvPr>
            <p:cNvSpPr>
              <a:spLocks noChangeArrowheads="1"/>
            </p:cNvSpPr>
            <p:nvPr userDrawn="1"/>
          </p:nvSpPr>
          <p:spPr bwMode="auto">
            <a:xfrm>
              <a:off x="185738" y="2951163"/>
              <a:ext cx="869950" cy="1149350"/>
            </a:xfrm>
            <a:custGeom>
              <a:avLst/>
              <a:gdLst>
                <a:gd name="T0" fmla="*/ 1073 w 2416"/>
                <a:gd name="T1" fmla="*/ 1916 h 3192"/>
                <a:gd name="T2" fmla="*/ 625 w 2416"/>
                <a:gd name="T3" fmla="*/ 3188 h 3192"/>
                <a:gd name="T4" fmla="*/ 0 w 2416"/>
                <a:gd name="T5" fmla="*/ 0 h 3192"/>
                <a:gd name="T6" fmla="*/ 1251 w 2416"/>
                <a:gd name="T7" fmla="*/ 0 h 3192"/>
                <a:gd name="T8" fmla="*/ 1369 w 2416"/>
                <a:gd name="T9" fmla="*/ 3 h 3192"/>
                <a:gd name="T10" fmla="*/ 1485 w 2416"/>
                <a:gd name="T11" fmla="*/ 23 h 3192"/>
                <a:gd name="T12" fmla="*/ 1589 w 2416"/>
                <a:gd name="T13" fmla="*/ 46 h 3192"/>
                <a:gd name="T14" fmla="*/ 1688 w 2416"/>
                <a:gd name="T15" fmla="*/ 79 h 3192"/>
                <a:gd name="T16" fmla="*/ 1780 w 2416"/>
                <a:gd name="T17" fmla="*/ 119 h 3192"/>
                <a:gd name="T18" fmla="*/ 1865 w 2416"/>
                <a:gd name="T19" fmla="*/ 172 h 3192"/>
                <a:gd name="T20" fmla="*/ 1944 w 2416"/>
                <a:gd name="T21" fmla="*/ 228 h 3192"/>
                <a:gd name="T22" fmla="*/ 2013 w 2416"/>
                <a:gd name="T23" fmla="*/ 291 h 3192"/>
                <a:gd name="T24" fmla="*/ 2076 w 2416"/>
                <a:gd name="T25" fmla="*/ 360 h 3192"/>
                <a:gd name="T26" fmla="*/ 2132 w 2416"/>
                <a:gd name="T27" fmla="*/ 434 h 3192"/>
                <a:gd name="T28" fmla="*/ 2181 w 2416"/>
                <a:gd name="T29" fmla="*/ 517 h 3192"/>
                <a:gd name="T30" fmla="*/ 2216 w 2416"/>
                <a:gd name="T31" fmla="*/ 603 h 3192"/>
                <a:gd name="T32" fmla="*/ 2246 w 2416"/>
                <a:gd name="T33" fmla="*/ 692 h 3192"/>
                <a:gd name="T34" fmla="*/ 2268 w 2416"/>
                <a:gd name="T35" fmla="*/ 783 h 3192"/>
                <a:gd name="T36" fmla="*/ 2283 w 2416"/>
                <a:gd name="T37" fmla="*/ 878 h 3192"/>
                <a:gd name="T38" fmla="*/ 2286 w 2416"/>
                <a:gd name="T39" fmla="*/ 977 h 3192"/>
                <a:gd name="T40" fmla="*/ 2283 w 2416"/>
                <a:gd name="T41" fmla="*/ 1059 h 3192"/>
                <a:gd name="T42" fmla="*/ 2261 w 2416"/>
                <a:gd name="T43" fmla="*/ 1210 h 3192"/>
                <a:gd name="T44" fmla="*/ 2212 w 2416"/>
                <a:gd name="T45" fmla="*/ 1347 h 3192"/>
                <a:gd name="T46" fmla="*/ 2150 w 2416"/>
                <a:gd name="T47" fmla="*/ 1469 h 3192"/>
                <a:gd name="T48" fmla="*/ 2068 w 2416"/>
                <a:gd name="T49" fmla="*/ 1572 h 3192"/>
                <a:gd name="T50" fmla="*/ 1976 w 2416"/>
                <a:gd name="T51" fmla="*/ 1661 h 3192"/>
                <a:gd name="T52" fmla="*/ 1873 w 2416"/>
                <a:gd name="T53" fmla="*/ 1735 h 3192"/>
                <a:gd name="T54" fmla="*/ 1760 w 2416"/>
                <a:gd name="T55" fmla="*/ 1792 h 3192"/>
                <a:gd name="T56" fmla="*/ 2415 w 2416"/>
                <a:gd name="T57" fmla="*/ 3191 h 3192"/>
                <a:gd name="T58" fmla="*/ 1695 w 2416"/>
                <a:gd name="T59" fmla="*/ 3188 h 3192"/>
                <a:gd name="T60" fmla="*/ 625 w 2416"/>
                <a:gd name="T61" fmla="*/ 554 h 3192"/>
                <a:gd name="T62" fmla="*/ 1210 w 2416"/>
                <a:gd name="T63" fmla="*/ 1398 h 3192"/>
                <a:gd name="T64" fmla="*/ 1261 w 2416"/>
                <a:gd name="T65" fmla="*/ 1395 h 3192"/>
                <a:gd name="T66" fmla="*/ 1353 w 2416"/>
                <a:gd name="T67" fmla="*/ 1380 h 3192"/>
                <a:gd name="T68" fmla="*/ 1435 w 2416"/>
                <a:gd name="T69" fmla="*/ 1350 h 3192"/>
                <a:gd name="T70" fmla="*/ 1509 w 2416"/>
                <a:gd name="T71" fmla="*/ 1306 h 3192"/>
                <a:gd name="T72" fmla="*/ 1568 w 2416"/>
                <a:gd name="T73" fmla="*/ 1250 h 3192"/>
                <a:gd name="T74" fmla="*/ 1612 w 2416"/>
                <a:gd name="T75" fmla="*/ 1185 h 3192"/>
                <a:gd name="T76" fmla="*/ 1645 w 2416"/>
                <a:gd name="T77" fmla="*/ 1106 h 3192"/>
                <a:gd name="T78" fmla="*/ 1660 w 2416"/>
                <a:gd name="T79" fmla="*/ 1020 h 3192"/>
                <a:gd name="T80" fmla="*/ 1663 w 2416"/>
                <a:gd name="T81" fmla="*/ 976 h 3192"/>
                <a:gd name="T82" fmla="*/ 1652 w 2416"/>
                <a:gd name="T83" fmla="*/ 887 h 3192"/>
                <a:gd name="T84" fmla="*/ 1630 w 2416"/>
                <a:gd name="T85" fmla="*/ 804 h 3192"/>
                <a:gd name="T86" fmla="*/ 1590 w 2416"/>
                <a:gd name="T87" fmla="*/ 735 h 3192"/>
                <a:gd name="T88" fmla="*/ 1538 w 2416"/>
                <a:gd name="T89" fmla="*/ 672 h 3192"/>
                <a:gd name="T90" fmla="*/ 1476 w 2416"/>
                <a:gd name="T91" fmla="*/ 625 h 3192"/>
                <a:gd name="T92" fmla="*/ 1398 w 2416"/>
                <a:gd name="T93" fmla="*/ 588 h 3192"/>
                <a:gd name="T94" fmla="*/ 1309 w 2416"/>
                <a:gd name="T95" fmla="*/ 561 h 3192"/>
                <a:gd name="T96" fmla="*/ 1210 w 2416"/>
                <a:gd name="T97" fmla="*/ 554 h 3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16" h="3192">
                  <a:moveTo>
                    <a:pt x="1695" y="3188"/>
                  </a:moveTo>
                  <a:lnTo>
                    <a:pt x="1073" y="1916"/>
                  </a:lnTo>
                  <a:lnTo>
                    <a:pt x="625" y="1916"/>
                  </a:lnTo>
                  <a:lnTo>
                    <a:pt x="625" y="3188"/>
                  </a:lnTo>
                  <a:lnTo>
                    <a:pt x="0" y="3188"/>
                  </a:lnTo>
                  <a:lnTo>
                    <a:pt x="0" y="0"/>
                  </a:lnTo>
                  <a:lnTo>
                    <a:pt x="1251" y="0"/>
                  </a:lnTo>
                  <a:lnTo>
                    <a:pt x="1251" y="0"/>
                  </a:lnTo>
                  <a:lnTo>
                    <a:pt x="1313" y="0"/>
                  </a:lnTo>
                  <a:lnTo>
                    <a:pt x="1369" y="3"/>
                  </a:lnTo>
                  <a:lnTo>
                    <a:pt x="1429" y="11"/>
                  </a:lnTo>
                  <a:lnTo>
                    <a:pt x="1485" y="23"/>
                  </a:lnTo>
                  <a:lnTo>
                    <a:pt x="1537" y="34"/>
                  </a:lnTo>
                  <a:lnTo>
                    <a:pt x="1589" y="46"/>
                  </a:lnTo>
                  <a:lnTo>
                    <a:pt x="1640" y="61"/>
                  </a:lnTo>
                  <a:lnTo>
                    <a:pt x="1688" y="79"/>
                  </a:lnTo>
                  <a:lnTo>
                    <a:pt x="1735" y="97"/>
                  </a:lnTo>
                  <a:lnTo>
                    <a:pt x="1780" y="119"/>
                  </a:lnTo>
                  <a:lnTo>
                    <a:pt x="1824" y="146"/>
                  </a:lnTo>
                  <a:lnTo>
                    <a:pt x="1865" y="172"/>
                  </a:lnTo>
                  <a:lnTo>
                    <a:pt x="1907" y="199"/>
                  </a:lnTo>
                  <a:lnTo>
                    <a:pt x="1944" y="228"/>
                  </a:lnTo>
                  <a:lnTo>
                    <a:pt x="1981" y="258"/>
                  </a:lnTo>
                  <a:lnTo>
                    <a:pt x="2013" y="291"/>
                  </a:lnTo>
                  <a:lnTo>
                    <a:pt x="2046" y="323"/>
                  </a:lnTo>
                  <a:lnTo>
                    <a:pt x="2076" y="360"/>
                  </a:lnTo>
                  <a:lnTo>
                    <a:pt x="2105" y="397"/>
                  </a:lnTo>
                  <a:lnTo>
                    <a:pt x="2132" y="434"/>
                  </a:lnTo>
                  <a:lnTo>
                    <a:pt x="2154" y="476"/>
                  </a:lnTo>
                  <a:lnTo>
                    <a:pt x="2181" y="517"/>
                  </a:lnTo>
                  <a:lnTo>
                    <a:pt x="2199" y="558"/>
                  </a:lnTo>
                  <a:lnTo>
                    <a:pt x="2216" y="603"/>
                  </a:lnTo>
                  <a:lnTo>
                    <a:pt x="2231" y="647"/>
                  </a:lnTo>
                  <a:lnTo>
                    <a:pt x="2246" y="692"/>
                  </a:lnTo>
                  <a:lnTo>
                    <a:pt x="2261" y="739"/>
                  </a:lnTo>
                  <a:lnTo>
                    <a:pt x="2268" y="783"/>
                  </a:lnTo>
                  <a:lnTo>
                    <a:pt x="2276" y="831"/>
                  </a:lnTo>
                  <a:lnTo>
                    <a:pt x="2283" y="878"/>
                  </a:lnTo>
                  <a:lnTo>
                    <a:pt x="2286" y="930"/>
                  </a:lnTo>
                  <a:lnTo>
                    <a:pt x="2286" y="977"/>
                  </a:lnTo>
                  <a:lnTo>
                    <a:pt x="2286" y="977"/>
                  </a:lnTo>
                  <a:lnTo>
                    <a:pt x="2283" y="1059"/>
                  </a:lnTo>
                  <a:lnTo>
                    <a:pt x="2276" y="1136"/>
                  </a:lnTo>
                  <a:lnTo>
                    <a:pt x="2261" y="1210"/>
                  </a:lnTo>
                  <a:lnTo>
                    <a:pt x="2239" y="1281"/>
                  </a:lnTo>
                  <a:lnTo>
                    <a:pt x="2212" y="1347"/>
                  </a:lnTo>
                  <a:lnTo>
                    <a:pt x="2182" y="1410"/>
                  </a:lnTo>
                  <a:lnTo>
                    <a:pt x="2150" y="1469"/>
                  </a:lnTo>
                  <a:lnTo>
                    <a:pt x="2113" y="1521"/>
                  </a:lnTo>
                  <a:lnTo>
                    <a:pt x="2068" y="1572"/>
                  </a:lnTo>
                  <a:lnTo>
                    <a:pt x="2024" y="1620"/>
                  </a:lnTo>
                  <a:lnTo>
                    <a:pt x="1976" y="1661"/>
                  </a:lnTo>
                  <a:lnTo>
                    <a:pt x="1925" y="1698"/>
                  </a:lnTo>
                  <a:lnTo>
                    <a:pt x="1873" y="1735"/>
                  </a:lnTo>
                  <a:lnTo>
                    <a:pt x="1817" y="1765"/>
                  </a:lnTo>
                  <a:lnTo>
                    <a:pt x="1760" y="1792"/>
                  </a:lnTo>
                  <a:lnTo>
                    <a:pt x="1704" y="1818"/>
                  </a:lnTo>
                  <a:lnTo>
                    <a:pt x="2415" y="3191"/>
                  </a:lnTo>
                  <a:lnTo>
                    <a:pt x="1695" y="3191"/>
                  </a:lnTo>
                  <a:lnTo>
                    <a:pt x="1695" y="3188"/>
                  </a:lnTo>
                  <a:close/>
                  <a:moveTo>
                    <a:pt x="1210" y="554"/>
                  </a:moveTo>
                  <a:lnTo>
                    <a:pt x="625" y="554"/>
                  </a:lnTo>
                  <a:lnTo>
                    <a:pt x="625" y="1398"/>
                  </a:lnTo>
                  <a:lnTo>
                    <a:pt x="1210" y="1398"/>
                  </a:lnTo>
                  <a:lnTo>
                    <a:pt x="1210" y="1398"/>
                  </a:lnTo>
                  <a:lnTo>
                    <a:pt x="1261" y="1395"/>
                  </a:lnTo>
                  <a:lnTo>
                    <a:pt x="1309" y="1392"/>
                  </a:lnTo>
                  <a:lnTo>
                    <a:pt x="1353" y="1380"/>
                  </a:lnTo>
                  <a:lnTo>
                    <a:pt x="1398" y="1368"/>
                  </a:lnTo>
                  <a:lnTo>
                    <a:pt x="1435" y="1350"/>
                  </a:lnTo>
                  <a:lnTo>
                    <a:pt x="1476" y="1328"/>
                  </a:lnTo>
                  <a:lnTo>
                    <a:pt x="1509" y="1306"/>
                  </a:lnTo>
                  <a:lnTo>
                    <a:pt x="1538" y="1279"/>
                  </a:lnTo>
                  <a:lnTo>
                    <a:pt x="1568" y="1250"/>
                  </a:lnTo>
                  <a:lnTo>
                    <a:pt x="1590" y="1217"/>
                  </a:lnTo>
                  <a:lnTo>
                    <a:pt x="1612" y="1185"/>
                  </a:lnTo>
                  <a:lnTo>
                    <a:pt x="1630" y="1148"/>
                  </a:lnTo>
                  <a:lnTo>
                    <a:pt x="1645" y="1106"/>
                  </a:lnTo>
                  <a:lnTo>
                    <a:pt x="1652" y="1065"/>
                  </a:lnTo>
                  <a:lnTo>
                    <a:pt x="1660" y="1020"/>
                  </a:lnTo>
                  <a:lnTo>
                    <a:pt x="1663" y="976"/>
                  </a:lnTo>
                  <a:lnTo>
                    <a:pt x="1663" y="976"/>
                  </a:lnTo>
                  <a:lnTo>
                    <a:pt x="1660" y="932"/>
                  </a:lnTo>
                  <a:lnTo>
                    <a:pt x="1652" y="887"/>
                  </a:lnTo>
                  <a:lnTo>
                    <a:pt x="1645" y="846"/>
                  </a:lnTo>
                  <a:lnTo>
                    <a:pt x="1630" y="804"/>
                  </a:lnTo>
                  <a:lnTo>
                    <a:pt x="1612" y="767"/>
                  </a:lnTo>
                  <a:lnTo>
                    <a:pt x="1590" y="735"/>
                  </a:lnTo>
                  <a:lnTo>
                    <a:pt x="1568" y="702"/>
                  </a:lnTo>
                  <a:lnTo>
                    <a:pt x="1538" y="672"/>
                  </a:lnTo>
                  <a:lnTo>
                    <a:pt x="1509" y="646"/>
                  </a:lnTo>
                  <a:lnTo>
                    <a:pt x="1476" y="625"/>
                  </a:lnTo>
                  <a:lnTo>
                    <a:pt x="1435" y="603"/>
                  </a:lnTo>
                  <a:lnTo>
                    <a:pt x="1398" y="588"/>
                  </a:lnTo>
                  <a:lnTo>
                    <a:pt x="1353" y="573"/>
                  </a:lnTo>
                  <a:lnTo>
                    <a:pt x="1309" y="561"/>
                  </a:lnTo>
                  <a:lnTo>
                    <a:pt x="1261" y="558"/>
                  </a:lnTo>
                  <a:lnTo>
                    <a:pt x="1210" y="55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2" name="Freeform 51">
              <a:extLst>
                <a:ext uri="{FF2B5EF4-FFF2-40B4-BE49-F238E27FC236}">
                  <a16:creationId xmlns:a16="http://schemas.microsoft.com/office/drawing/2014/main" id="{706AE6B0-CA38-0946-AAEB-EA3DCE928988}"/>
                </a:ext>
              </a:extLst>
            </p:cNvPr>
            <p:cNvSpPr>
              <a:spLocks noChangeArrowheads="1"/>
            </p:cNvSpPr>
            <p:nvPr userDrawn="1"/>
          </p:nvSpPr>
          <p:spPr bwMode="auto">
            <a:xfrm>
              <a:off x="1333500" y="2951163"/>
              <a:ext cx="223838" cy="1147762"/>
            </a:xfrm>
            <a:custGeom>
              <a:avLst/>
              <a:gdLst>
                <a:gd name="T0" fmla="*/ 0 w 623"/>
                <a:gd name="T1" fmla="*/ 3188 h 3189"/>
                <a:gd name="T2" fmla="*/ 622 w 623"/>
                <a:gd name="T3" fmla="*/ 3188 h 3189"/>
                <a:gd name="T4" fmla="*/ 622 w 623"/>
                <a:gd name="T5" fmla="*/ 0 h 3189"/>
                <a:gd name="T6" fmla="*/ 0 w 623"/>
                <a:gd name="T7" fmla="*/ 0 h 3189"/>
                <a:gd name="T8" fmla="*/ 0 w 623"/>
                <a:gd name="T9" fmla="*/ 3188 h 3189"/>
              </a:gdLst>
              <a:ahLst/>
              <a:cxnLst>
                <a:cxn ang="0">
                  <a:pos x="T0" y="T1"/>
                </a:cxn>
                <a:cxn ang="0">
                  <a:pos x="T2" y="T3"/>
                </a:cxn>
                <a:cxn ang="0">
                  <a:pos x="T4" y="T5"/>
                </a:cxn>
                <a:cxn ang="0">
                  <a:pos x="T6" y="T7"/>
                </a:cxn>
                <a:cxn ang="0">
                  <a:pos x="T8" y="T9"/>
                </a:cxn>
              </a:cxnLst>
              <a:rect l="0" t="0" r="r" b="b"/>
              <a:pathLst>
                <a:path w="623" h="3189">
                  <a:moveTo>
                    <a:pt x="0" y="3188"/>
                  </a:moveTo>
                  <a:lnTo>
                    <a:pt x="622" y="3188"/>
                  </a:lnTo>
                  <a:lnTo>
                    <a:pt x="622" y="0"/>
                  </a:lnTo>
                  <a:lnTo>
                    <a:pt x="0" y="0"/>
                  </a:lnTo>
                  <a:lnTo>
                    <a:pt x="0" y="318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3" name="Freeform 52">
              <a:extLst>
                <a:ext uri="{FF2B5EF4-FFF2-40B4-BE49-F238E27FC236}">
                  <a16:creationId xmlns:a16="http://schemas.microsoft.com/office/drawing/2014/main" id="{67F8F7DB-2DBE-7644-AB93-A83C0D6CDF7C}"/>
                </a:ext>
              </a:extLst>
            </p:cNvPr>
            <p:cNvSpPr>
              <a:spLocks noChangeArrowheads="1"/>
            </p:cNvSpPr>
            <p:nvPr userDrawn="1"/>
          </p:nvSpPr>
          <p:spPr bwMode="auto">
            <a:xfrm>
              <a:off x="3044825" y="2951163"/>
              <a:ext cx="836613" cy="1147762"/>
            </a:xfrm>
            <a:custGeom>
              <a:avLst/>
              <a:gdLst>
                <a:gd name="T0" fmla="*/ 1702 w 2325"/>
                <a:gd name="T1" fmla="*/ 0 h 3189"/>
                <a:gd name="T2" fmla="*/ 1702 w 2325"/>
                <a:gd name="T3" fmla="*/ 1303 h 3189"/>
                <a:gd name="T4" fmla="*/ 622 w 2325"/>
                <a:gd name="T5" fmla="*/ 1303 h 3189"/>
                <a:gd name="T6" fmla="*/ 622 w 2325"/>
                <a:gd name="T7" fmla="*/ 0 h 3189"/>
                <a:gd name="T8" fmla="*/ 0 w 2325"/>
                <a:gd name="T9" fmla="*/ 0 h 3189"/>
                <a:gd name="T10" fmla="*/ 0 w 2325"/>
                <a:gd name="T11" fmla="*/ 3188 h 3189"/>
                <a:gd name="T12" fmla="*/ 622 w 2325"/>
                <a:gd name="T13" fmla="*/ 3188 h 3189"/>
                <a:gd name="T14" fmla="*/ 622 w 2325"/>
                <a:gd name="T15" fmla="*/ 1854 h 3189"/>
                <a:gd name="T16" fmla="*/ 1702 w 2325"/>
                <a:gd name="T17" fmla="*/ 1854 h 3189"/>
                <a:gd name="T18" fmla="*/ 1702 w 2325"/>
                <a:gd name="T19" fmla="*/ 3188 h 3189"/>
                <a:gd name="T20" fmla="*/ 2324 w 2325"/>
                <a:gd name="T21" fmla="*/ 3188 h 3189"/>
                <a:gd name="T22" fmla="*/ 2324 w 2325"/>
                <a:gd name="T23" fmla="*/ 0 h 3189"/>
                <a:gd name="T24" fmla="*/ 1702 w 2325"/>
                <a:gd name="T25" fmla="*/ 0 h 3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25" h="3189">
                  <a:moveTo>
                    <a:pt x="1702" y="0"/>
                  </a:moveTo>
                  <a:lnTo>
                    <a:pt x="1702" y="1303"/>
                  </a:lnTo>
                  <a:lnTo>
                    <a:pt x="622" y="1303"/>
                  </a:lnTo>
                  <a:lnTo>
                    <a:pt x="622" y="0"/>
                  </a:lnTo>
                  <a:lnTo>
                    <a:pt x="0" y="0"/>
                  </a:lnTo>
                  <a:lnTo>
                    <a:pt x="0" y="3188"/>
                  </a:lnTo>
                  <a:lnTo>
                    <a:pt x="622" y="3188"/>
                  </a:lnTo>
                  <a:lnTo>
                    <a:pt x="622" y="1854"/>
                  </a:lnTo>
                  <a:lnTo>
                    <a:pt x="1702" y="1854"/>
                  </a:lnTo>
                  <a:lnTo>
                    <a:pt x="1702" y="3188"/>
                  </a:lnTo>
                  <a:lnTo>
                    <a:pt x="2324" y="3188"/>
                  </a:lnTo>
                  <a:lnTo>
                    <a:pt x="2324" y="0"/>
                  </a:lnTo>
                  <a:lnTo>
                    <a:pt x="1702"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4" name="Freeform 53">
              <a:extLst>
                <a:ext uri="{FF2B5EF4-FFF2-40B4-BE49-F238E27FC236}">
                  <a16:creationId xmlns:a16="http://schemas.microsoft.com/office/drawing/2014/main" id="{4A76E480-4925-AB45-AAA7-79FF507AFDE0}"/>
                </a:ext>
              </a:extLst>
            </p:cNvPr>
            <p:cNvSpPr>
              <a:spLocks noChangeArrowheads="1"/>
            </p:cNvSpPr>
            <p:nvPr userDrawn="1"/>
          </p:nvSpPr>
          <p:spPr bwMode="auto">
            <a:xfrm>
              <a:off x="4159250" y="2951163"/>
              <a:ext cx="825500" cy="1147762"/>
            </a:xfrm>
            <a:custGeom>
              <a:avLst/>
              <a:gdLst>
                <a:gd name="T0" fmla="*/ 0 w 2291"/>
                <a:gd name="T1" fmla="*/ 0 h 3189"/>
                <a:gd name="T2" fmla="*/ 0 w 2291"/>
                <a:gd name="T3" fmla="*/ 554 h 3189"/>
                <a:gd name="T4" fmla="*/ 832 w 2291"/>
                <a:gd name="T5" fmla="*/ 554 h 3189"/>
                <a:gd name="T6" fmla="*/ 832 w 2291"/>
                <a:gd name="T7" fmla="*/ 3188 h 3189"/>
                <a:gd name="T8" fmla="*/ 1458 w 2291"/>
                <a:gd name="T9" fmla="*/ 3188 h 3189"/>
                <a:gd name="T10" fmla="*/ 1458 w 2291"/>
                <a:gd name="T11" fmla="*/ 554 h 3189"/>
                <a:gd name="T12" fmla="*/ 2290 w 2291"/>
                <a:gd name="T13" fmla="*/ 554 h 3189"/>
                <a:gd name="T14" fmla="*/ 2290 w 2291"/>
                <a:gd name="T15" fmla="*/ 0 h 3189"/>
                <a:gd name="T16" fmla="*/ 0 w 2291"/>
                <a:gd name="T17" fmla="*/ 0 h 3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91" h="3189">
                  <a:moveTo>
                    <a:pt x="0" y="0"/>
                  </a:moveTo>
                  <a:lnTo>
                    <a:pt x="0" y="554"/>
                  </a:lnTo>
                  <a:lnTo>
                    <a:pt x="832" y="554"/>
                  </a:lnTo>
                  <a:lnTo>
                    <a:pt x="832" y="3188"/>
                  </a:lnTo>
                  <a:lnTo>
                    <a:pt x="1458" y="3188"/>
                  </a:lnTo>
                  <a:lnTo>
                    <a:pt x="1458" y="554"/>
                  </a:lnTo>
                  <a:lnTo>
                    <a:pt x="2290" y="554"/>
                  </a:lnTo>
                  <a:lnTo>
                    <a:pt x="2290" y="0"/>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5" name="Freeform 54">
              <a:extLst>
                <a:ext uri="{FF2B5EF4-FFF2-40B4-BE49-F238E27FC236}">
                  <a16:creationId xmlns:a16="http://schemas.microsoft.com/office/drawing/2014/main" id="{5447B097-2F6A-5C4F-8FA8-B9E76AAE5D27}"/>
                </a:ext>
              </a:extLst>
            </p:cNvPr>
            <p:cNvSpPr>
              <a:spLocks noChangeArrowheads="1"/>
            </p:cNvSpPr>
            <p:nvPr userDrawn="1"/>
          </p:nvSpPr>
          <p:spPr bwMode="auto">
            <a:xfrm>
              <a:off x="5262563" y="2951163"/>
              <a:ext cx="825500" cy="1147762"/>
            </a:xfrm>
            <a:custGeom>
              <a:avLst/>
              <a:gdLst>
                <a:gd name="T0" fmla="*/ 626 w 2294"/>
                <a:gd name="T1" fmla="*/ 1990 h 3189"/>
                <a:gd name="T2" fmla="*/ 0 w 2294"/>
                <a:gd name="T3" fmla="*/ 3188 h 3189"/>
                <a:gd name="T4" fmla="*/ 1240 w 2294"/>
                <a:gd name="T5" fmla="*/ 0 h 3189"/>
                <a:gd name="T6" fmla="*/ 1299 w 2294"/>
                <a:gd name="T7" fmla="*/ 0 h 3189"/>
                <a:gd name="T8" fmla="*/ 1418 w 2294"/>
                <a:gd name="T9" fmla="*/ 11 h 3189"/>
                <a:gd name="T10" fmla="*/ 1530 w 2294"/>
                <a:gd name="T11" fmla="*/ 34 h 3189"/>
                <a:gd name="T12" fmla="*/ 1634 w 2294"/>
                <a:gd name="T13" fmla="*/ 64 h 3189"/>
                <a:gd name="T14" fmla="*/ 1729 w 2294"/>
                <a:gd name="T15" fmla="*/ 100 h 3189"/>
                <a:gd name="T16" fmla="*/ 1818 w 2294"/>
                <a:gd name="T17" fmla="*/ 144 h 3189"/>
                <a:gd name="T18" fmla="*/ 1904 w 2294"/>
                <a:gd name="T19" fmla="*/ 200 h 3189"/>
                <a:gd name="T20" fmla="*/ 1978 w 2294"/>
                <a:gd name="T21" fmla="*/ 262 h 3189"/>
                <a:gd name="T22" fmla="*/ 2047 w 2294"/>
                <a:gd name="T23" fmla="*/ 328 h 3189"/>
                <a:gd name="T24" fmla="*/ 2106 w 2294"/>
                <a:gd name="T25" fmla="*/ 402 h 3189"/>
                <a:gd name="T26" fmla="*/ 2160 w 2294"/>
                <a:gd name="T27" fmla="*/ 480 h 3189"/>
                <a:gd name="T28" fmla="*/ 2204 w 2294"/>
                <a:gd name="T29" fmla="*/ 566 h 3189"/>
                <a:gd name="T30" fmla="*/ 2237 w 2294"/>
                <a:gd name="T31" fmla="*/ 655 h 3189"/>
                <a:gd name="T32" fmla="*/ 2263 w 2294"/>
                <a:gd name="T33" fmla="*/ 746 h 3189"/>
                <a:gd name="T34" fmla="*/ 2283 w 2294"/>
                <a:gd name="T35" fmla="*/ 841 h 3189"/>
                <a:gd name="T36" fmla="*/ 2293 w 2294"/>
                <a:gd name="T37" fmla="*/ 940 h 3189"/>
                <a:gd name="T38" fmla="*/ 2293 w 2294"/>
                <a:gd name="T39" fmla="*/ 992 h 3189"/>
                <a:gd name="T40" fmla="*/ 2290 w 2294"/>
                <a:gd name="T41" fmla="*/ 1091 h 3189"/>
                <a:gd name="T42" fmla="*/ 2275 w 2294"/>
                <a:gd name="T43" fmla="*/ 1191 h 3189"/>
                <a:gd name="T44" fmla="*/ 2251 w 2294"/>
                <a:gd name="T45" fmla="*/ 1282 h 3189"/>
                <a:gd name="T46" fmla="*/ 2222 w 2294"/>
                <a:gd name="T47" fmla="*/ 1374 h 3189"/>
                <a:gd name="T48" fmla="*/ 2182 w 2294"/>
                <a:gd name="T49" fmla="*/ 1460 h 3189"/>
                <a:gd name="T50" fmla="*/ 2133 w 2294"/>
                <a:gd name="T51" fmla="*/ 1541 h 3189"/>
                <a:gd name="T52" fmla="*/ 2077 w 2294"/>
                <a:gd name="T53" fmla="*/ 1620 h 3189"/>
                <a:gd name="T54" fmla="*/ 2015 w 2294"/>
                <a:gd name="T55" fmla="*/ 1689 h 3189"/>
                <a:gd name="T56" fmla="*/ 1941 w 2294"/>
                <a:gd name="T57" fmla="*/ 1755 h 3189"/>
                <a:gd name="T58" fmla="*/ 1862 w 2294"/>
                <a:gd name="T59" fmla="*/ 1811 h 3189"/>
                <a:gd name="T60" fmla="*/ 1773 w 2294"/>
                <a:gd name="T61" fmla="*/ 1864 h 3189"/>
                <a:gd name="T62" fmla="*/ 1681 w 2294"/>
                <a:gd name="T63" fmla="*/ 1904 h 3189"/>
                <a:gd name="T64" fmla="*/ 1582 w 2294"/>
                <a:gd name="T65" fmla="*/ 1940 h 3189"/>
                <a:gd name="T66" fmla="*/ 1474 w 2294"/>
                <a:gd name="T67" fmla="*/ 1963 h 3189"/>
                <a:gd name="T68" fmla="*/ 1359 w 2294"/>
                <a:gd name="T69" fmla="*/ 1978 h 3189"/>
                <a:gd name="T70" fmla="*/ 1240 w 2294"/>
                <a:gd name="T71" fmla="*/ 1990 h 3189"/>
                <a:gd name="T72" fmla="*/ 626 w 2294"/>
                <a:gd name="T73" fmla="*/ 554 h 3189"/>
                <a:gd name="T74" fmla="*/ 1206 w 2294"/>
                <a:gd name="T75" fmla="*/ 1427 h 3189"/>
                <a:gd name="T76" fmla="*/ 1258 w 2294"/>
                <a:gd name="T77" fmla="*/ 1427 h 3189"/>
                <a:gd name="T78" fmla="*/ 1353 w 2294"/>
                <a:gd name="T79" fmla="*/ 1413 h 3189"/>
                <a:gd name="T80" fmla="*/ 1439 w 2294"/>
                <a:gd name="T81" fmla="*/ 1380 h 3189"/>
                <a:gd name="T82" fmla="*/ 1508 w 2294"/>
                <a:gd name="T83" fmla="*/ 1336 h 3189"/>
                <a:gd name="T84" fmla="*/ 1570 w 2294"/>
                <a:gd name="T85" fmla="*/ 1279 h 3189"/>
                <a:gd name="T86" fmla="*/ 1615 w 2294"/>
                <a:gd name="T87" fmla="*/ 1210 h 3189"/>
                <a:gd name="T88" fmla="*/ 1647 w 2294"/>
                <a:gd name="T89" fmla="*/ 1131 h 3189"/>
                <a:gd name="T90" fmla="*/ 1662 w 2294"/>
                <a:gd name="T91" fmla="*/ 1043 h 3189"/>
                <a:gd name="T92" fmla="*/ 1665 w 2294"/>
                <a:gd name="T93" fmla="*/ 995 h 3189"/>
                <a:gd name="T94" fmla="*/ 1659 w 2294"/>
                <a:gd name="T95" fmla="*/ 903 h 3189"/>
                <a:gd name="T96" fmla="*/ 1633 w 2294"/>
                <a:gd name="T97" fmla="*/ 818 h 3189"/>
                <a:gd name="T98" fmla="*/ 1593 w 2294"/>
                <a:gd name="T99" fmla="*/ 744 h 3189"/>
                <a:gd name="T100" fmla="*/ 1541 w 2294"/>
                <a:gd name="T101" fmla="*/ 678 h 3189"/>
                <a:gd name="T102" fmla="*/ 1476 w 2294"/>
                <a:gd name="T103" fmla="*/ 625 h 3189"/>
                <a:gd name="T104" fmla="*/ 1397 w 2294"/>
                <a:gd name="T105" fmla="*/ 590 h 3189"/>
                <a:gd name="T106" fmla="*/ 1305 w 2294"/>
                <a:gd name="T107" fmla="*/ 567 h 3189"/>
                <a:gd name="T108" fmla="*/ 1206 w 2294"/>
                <a:gd name="T109" fmla="*/ 554 h 3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294" h="3189">
                  <a:moveTo>
                    <a:pt x="1240" y="1990"/>
                  </a:moveTo>
                  <a:lnTo>
                    <a:pt x="626" y="1990"/>
                  </a:lnTo>
                  <a:lnTo>
                    <a:pt x="626" y="3188"/>
                  </a:lnTo>
                  <a:lnTo>
                    <a:pt x="0" y="3188"/>
                  </a:lnTo>
                  <a:lnTo>
                    <a:pt x="0" y="0"/>
                  </a:lnTo>
                  <a:lnTo>
                    <a:pt x="1240" y="0"/>
                  </a:lnTo>
                  <a:lnTo>
                    <a:pt x="1240" y="0"/>
                  </a:lnTo>
                  <a:lnTo>
                    <a:pt x="1299" y="0"/>
                  </a:lnTo>
                  <a:lnTo>
                    <a:pt x="1359" y="8"/>
                  </a:lnTo>
                  <a:lnTo>
                    <a:pt x="1418" y="11"/>
                  </a:lnTo>
                  <a:lnTo>
                    <a:pt x="1474" y="23"/>
                  </a:lnTo>
                  <a:lnTo>
                    <a:pt x="1530" y="34"/>
                  </a:lnTo>
                  <a:lnTo>
                    <a:pt x="1582" y="46"/>
                  </a:lnTo>
                  <a:lnTo>
                    <a:pt x="1634" y="64"/>
                  </a:lnTo>
                  <a:lnTo>
                    <a:pt x="1681" y="82"/>
                  </a:lnTo>
                  <a:lnTo>
                    <a:pt x="1729" y="100"/>
                  </a:lnTo>
                  <a:lnTo>
                    <a:pt x="1773" y="122"/>
                  </a:lnTo>
                  <a:lnTo>
                    <a:pt x="1818" y="144"/>
                  </a:lnTo>
                  <a:lnTo>
                    <a:pt x="1862" y="174"/>
                  </a:lnTo>
                  <a:lnTo>
                    <a:pt x="1904" y="200"/>
                  </a:lnTo>
                  <a:lnTo>
                    <a:pt x="1941" y="230"/>
                  </a:lnTo>
                  <a:lnTo>
                    <a:pt x="1978" y="262"/>
                  </a:lnTo>
                  <a:lnTo>
                    <a:pt x="2015" y="295"/>
                  </a:lnTo>
                  <a:lnTo>
                    <a:pt x="2047" y="328"/>
                  </a:lnTo>
                  <a:lnTo>
                    <a:pt x="2077" y="365"/>
                  </a:lnTo>
                  <a:lnTo>
                    <a:pt x="2106" y="402"/>
                  </a:lnTo>
                  <a:lnTo>
                    <a:pt x="2133" y="443"/>
                  </a:lnTo>
                  <a:lnTo>
                    <a:pt x="2160" y="480"/>
                  </a:lnTo>
                  <a:lnTo>
                    <a:pt x="2182" y="524"/>
                  </a:lnTo>
                  <a:lnTo>
                    <a:pt x="2204" y="566"/>
                  </a:lnTo>
                  <a:lnTo>
                    <a:pt x="2222" y="610"/>
                  </a:lnTo>
                  <a:lnTo>
                    <a:pt x="2237" y="655"/>
                  </a:lnTo>
                  <a:lnTo>
                    <a:pt x="2251" y="702"/>
                  </a:lnTo>
                  <a:lnTo>
                    <a:pt x="2263" y="746"/>
                  </a:lnTo>
                  <a:lnTo>
                    <a:pt x="2275" y="794"/>
                  </a:lnTo>
                  <a:lnTo>
                    <a:pt x="2283" y="841"/>
                  </a:lnTo>
                  <a:lnTo>
                    <a:pt x="2290" y="893"/>
                  </a:lnTo>
                  <a:lnTo>
                    <a:pt x="2293" y="940"/>
                  </a:lnTo>
                  <a:lnTo>
                    <a:pt x="2293" y="992"/>
                  </a:lnTo>
                  <a:lnTo>
                    <a:pt x="2293" y="992"/>
                  </a:lnTo>
                  <a:lnTo>
                    <a:pt x="2293" y="1044"/>
                  </a:lnTo>
                  <a:lnTo>
                    <a:pt x="2290" y="1091"/>
                  </a:lnTo>
                  <a:lnTo>
                    <a:pt x="2283" y="1139"/>
                  </a:lnTo>
                  <a:lnTo>
                    <a:pt x="2275" y="1191"/>
                  </a:lnTo>
                  <a:lnTo>
                    <a:pt x="2263" y="1238"/>
                  </a:lnTo>
                  <a:lnTo>
                    <a:pt x="2251" y="1282"/>
                  </a:lnTo>
                  <a:lnTo>
                    <a:pt x="2237" y="1330"/>
                  </a:lnTo>
                  <a:lnTo>
                    <a:pt x="2222" y="1374"/>
                  </a:lnTo>
                  <a:lnTo>
                    <a:pt x="2204" y="1419"/>
                  </a:lnTo>
                  <a:lnTo>
                    <a:pt x="2182" y="1460"/>
                  </a:lnTo>
                  <a:lnTo>
                    <a:pt x="2160" y="1504"/>
                  </a:lnTo>
                  <a:lnTo>
                    <a:pt x="2133" y="1541"/>
                  </a:lnTo>
                  <a:lnTo>
                    <a:pt x="2106" y="1583"/>
                  </a:lnTo>
                  <a:lnTo>
                    <a:pt x="2077" y="1620"/>
                  </a:lnTo>
                  <a:lnTo>
                    <a:pt x="2047" y="1657"/>
                  </a:lnTo>
                  <a:lnTo>
                    <a:pt x="2015" y="1689"/>
                  </a:lnTo>
                  <a:lnTo>
                    <a:pt x="1978" y="1722"/>
                  </a:lnTo>
                  <a:lnTo>
                    <a:pt x="1941" y="1755"/>
                  </a:lnTo>
                  <a:lnTo>
                    <a:pt x="1904" y="1784"/>
                  </a:lnTo>
                  <a:lnTo>
                    <a:pt x="1862" y="1811"/>
                  </a:lnTo>
                  <a:lnTo>
                    <a:pt x="1818" y="1837"/>
                  </a:lnTo>
                  <a:lnTo>
                    <a:pt x="1773" y="1864"/>
                  </a:lnTo>
                  <a:lnTo>
                    <a:pt x="1729" y="1886"/>
                  </a:lnTo>
                  <a:lnTo>
                    <a:pt x="1681" y="1904"/>
                  </a:lnTo>
                  <a:lnTo>
                    <a:pt x="1634" y="1922"/>
                  </a:lnTo>
                  <a:lnTo>
                    <a:pt x="1582" y="1940"/>
                  </a:lnTo>
                  <a:lnTo>
                    <a:pt x="1530" y="1951"/>
                  </a:lnTo>
                  <a:lnTo>
                    <a:pt x="1474" y="1963"/>
                  </a:lnTo>
                  <a:lnTo>
                    <a:pt x="1418" y="1975"/>
                  </a:lnTo>
                  <a:lnTo>
                    <a:pt x="1359" y="1978"/>
                  </a:lnTo>
                  <a:lnTo>
                    <a:pt x="1299" y="1981"/>
                  </a:lnTo>
                  <a:lnTo>
                    <a:pt x="1240" y="1990"/>
                  </a:lnTo>
                  <a:close/>
                  <a:moveTo>
                    <a:pt x="1206" y="554"/>
                  </a:moveTo>
                  <a:lnTo>
                    <a:pt x="626" y="554"/>
                  </a:lnTo>
                  <a:lnTo>
                    <a:pt x="626" y="1427"/>
                  </a:lnTo>
                  <a:lnTo>
                    <a:pt x="1206" y="1427"/>
                  </a:lnTo>
                  <a:lnTo>
                    <a:pt x="1206" y="1427"/>
                  </a:lnTo>
                  <a:lnTo>
                    <a:pt x="1258" y="1427"/>
                  </a:lnTo>
                  <a:lnTo>
                    <a:pt x="1305" y="1420"/>
                  </a:lnTo>
                  <a:lnTo>
                    <a:pt x="1353" y="1413"/>
                  </a:lnTo>
                  <a:lnTo>
                    <a:pt x="1397" y="1398"/>
                  </a:lnTo>
                  <a:lnTo>
                    <a:pt x="1439" y="1380"/>
                  </a:lnTo>
                  <a:lnTo>
                    <a:pt x="1476" y="1362"/>
                  </a:lnTo>
                  <a:lnTo>
                    <a:pt x="1508" y="1336"/>
                  </a:lnTo>
                  <a:lnTo>
                    <a:pt x="1541" y="1309"/>
                  </a:lnTo>
                  <a:lnTo>
                    <a:pt x="1570" y="1279"/>
                  </a:lnTo>
                  <a:lnTo>
                    <a:pt x="1593" y="1247"/>
                  </a:lnTo>
                  <a:lnTo>
                    <a:pt x="1615" y="1210"/>
                  </a:lnTo>
                  <a:lnTo>
                    <a:pt x="1633" y="1173"/>
                  </a:lnTo>
                  <a:lnTo>
                    <a:pt x="1647" y="1131"/>
                  </a:lnTo>
                  <a:lnTo>
                    <a:pt x="1659" y="1087"/>
                  </a:lnTo>
                  <a:lnTo>
                    <a:pt x="1662" y="1043"/>
                  </a:lnTo>
                  <a:lnTo>
                    <a:pt x="1665" y="995"/>
                  </a:lnTo>
                  <a:lnTo>
                    <a:pt x="1665" y="995"/>
                  </a:lnTo>
                  <a:lnTo>
                    <a:pt x="1662" y="948"/>
                  </a:lnTo>
                  <a:lnTo>
                    <a:pt x="1659" y="903"/>
                  </a:lnTo>
                  <a:lnTo>
                    <a:pt x="1647" y="859"/>
                  </a:lnTo>
                  <a:lnTo>
                    <a:pt x="1633" y="818"/>
                  </a:lnTo>
                  <a:lnTo>
                    <a:pt x="1615" y="776"/>
                  </a:lnTo>
                  <a:lnTo>
                    <a:pt x="1593" y="744"/>
                  </a:lnTo>
                  <a:lnTo>
                    <a:pt x="1570" y="711"/>
                  </a:lnTo>
                  <a:lnTo>
                    <a:pt x="1541" y="678"/>
                  </a:lnTo>
                  <a:lnTo>
                    <a:pt x="1508" y="652"/>
                  </a:lnTo>
                  <a:lnTo>
                    <a:pt x="1476" y="625"/>
                  </a:lnTo>
                  <a:lnTo>
                    <a:pt x="1439" y="607"/>
                  </a:lnTo>
                  <a:lnTo>
                    <a:pt x="1397" y="590"/>
                  </a:lnTo>
                  <a:lnTo>
                    <a:pt x="1353" y="575"/>
                  </a:lnTo>
                  <a:lnTo>
                    <a:pt x="1305" y="567"/>
                  </a:lnTo>
                  <a:lnTo>
                    <a:pt x="1258" y="560"/>
                  </a:lnTo>
                  <a:lnTo>
                    <a:pt x="1206" y="55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6" name="Freeform 55">
              <a:extLst>
                <a:ext uri="{FF2B5EF4-FFF2-40B4-BE49-F238E27FC236}">
                  <a16:creationId xmlns:a16="http://schemas.microsoft.com/office/drawing/2014/main" id="{98A6B22A-468C-A84B-97A6-022A8F669540}"/>
                </a:ext>
              </a:extLst>
            </p:cNvPr>
            <p:cNvSpPr>
              <a:spLocks noChangeArrowheads="1"/>
            </p:cNvSpPr>
            <p:nvPr userDrawn="1"/>
          </p:nvSpPr>
          <p:spPr bwMode="auto">
            <a:xfrm>
              <a:off x="6291263" y="2941638"/>
              <a:ext cx="847725" cy="1168400"/>
            </a:xfrm>
            <a:custGeom>
              <a:avLst/>
              <a:gdLst>
                <a:gd name="T0" fmla="*/ 1954 w 2355"/>
                <a:gd name="T1" fmla="*/ 2976 h 3245"/>
                <a:gd name="T2" fmla="*/ 1768 w 2355"/>
                <a:gd name="T3" fmla="*/ 3103 h 3245"/>
                <a:gd name="T4" fmla="*/ 1553 w 2355"/>
                <a:gd name="T5" fmla="*/ 3192 h 3245"/>
                <a:gd name="T6" fmla="*/ 1313 w 2355"/>
                <a:gd name="T7" fmla="*/ 3238 h 3245"/>
                <a:gd name="T8" fmla="*/ 1118 w 2355"/>
                <a:gd name="T9" fmla="*/ 3241 h 3245"/>
                <a:gd name="T10" fmla="*/ 868 w 2355"/>
                <a:gd name="T11" fmla="*/ 3207 h 3245"/>
                <a:gd name="T12" fmla="*/ 647 w 2355"/>
                <a:gd name="T13" fmla="*/ 3130 h 3245"/>
                <a:gd name="T14" fmla="*/ 452 w 2355"/>
                <a:gd name="T15" fmla="*/ 3008 h 3245"/>
                <a:gd name="T16" fmla="*/ 318 w 2355"/>
                <a:gd name="T17" fmla="*/ 2893 h 3245"/>
                <a:gd name="T18" fmla="*/ 132 w 2355"/>
                <a:gd name="T19" fmla="*/ 2638 h 3245"/>
                <a:gd name="T20" fmla="*/ 38 w 2355"/>
                <a:gd name="T21" fmla="*/ 2342 h 3245"/>
                <a:gd name="T22" fmla="*/ 4 w 2355"/>
                <a:gd name="T23" fmla="*/ 2010 h 3245"/>
                <a:gd name="T24" fmla="*/ 0 w 2355"/>
                <a:gd name="T25" fmla="*/ 1421 h 3245"/>
                <a:gd name="T26" fmla="*/ 25 w 2355"/>
                <a:gd name="T27" fmla="*/ 980 h 3245"/>
                <a:gd name="T28" fmla="*/ 101 w 2355"/>
                <a:gd name="T29" fmla="*/ 676 h 3245"/>
                <a:gd name="T30" fmla="*/ 261 w 2355"/>
                <a:gd name="T31" fmla="*/ 410 h 3245"/>
                <a:gd name="T32" fmla="*/ 403 w 2355"/>
                <a:gd name="T33" fmla="*/ 269 h 3245"/>
                <a:gd name="T34" fmla="*/ 594 w 2355"/>
                <a:gd name="T35" fmla="*/ 140 h 3245"/>
                <a:gd name="T36" fmla="*/ 810 w 2355"/>
                <a:gd name="T37" fmla="*/ 52 h 3245"/>
                <a:gd name="T38" fmla="*/ 1050 w 2355"/>
                <a:gd name="T39" fmla="*/ 3 h 3245"/>
                <a:gd name="T40" fmla="*/ 1250 w 2355"/>
                <a:gd name="T41" fmla="*/ 0 h 3245"/>
                <a:gd name="T42" fmla="*/ 1495 w 2355"/>
                <a:gd name="T43" fmla="*/ 37 h 3245"/>
                <a:gd name="T44" fmla="*/ 1714 w 2355"/>
                <a:gd name="T45" fmla="*/ 114 h 3245"/>
                <a:gd name="T46" fmla="*/ 1908 w 2355"/>
                <a:gd name="T47" fmla="*/ 232 h 3245"/>
                <a:gd name="T48" fmla="*/ 2039 w 2355"/>
                <a:gd name="T49" fmla="*/ 348 h 3245"/>
                <a:gd name="T50" fmla="*/ 2222 w 2355"/>
                <a:gd name="T51" fmla="*/ 605 h 3245"/>
                <a:gd name="T52" fmla="*/ 2317 w 2355"/>
                <a:gd name="T53" fmla="*/ 898 h 3245"/>
                <a:gd name="T54" fmla="*/ 2351 w 2355"/>
                <a:gd name="T55" fmla="*/ 1236 h 3245"/>
                <a:gd name="T56" fmla="*/ 2354 w 2355"/>
                <a:gd name="T57" fmla="*/ 1821 h 3245"/>
                <a:gd name="T58" fmla="*/ 2329 w 2355"/>
                <a:gd name="T59" fmla="*/ 2266 h 3245"/>
                <a:gd name="T60" fmla="*/ 2255 w 2355"/>
                <a:gd name="T61" fmla="*/ 2567 h 3245"/>
                <a:gd name="T62" fmla="*/ 2098 w 2355"/>
                <a:gd name="T63" fmla="*/ 2833 h 3245"/>
                <a:gd name="T64" fmla="*/ 1544 w 2355"/>
                <a:gd name="T65" fmla="*/ 688 h 3245"/>
                <a:gd name="T66" fmla="*/ 1359 w 2355"/>
                <a:gd name="T67" fmla="*/ 582 h 3245"/>
                <a:gd name="T68" fmla="*/ 1181 w 2355"/>
                <a:gd name="T69" fmla="*/ 556 h 3245"/>
                <a:gd name="T70" fmla="*/ 949 w 2355"/>
                <a:gd name="T71" fmla="*/ 604 h 3245"/>
                <a:gd name="T72" fmla="*/ 780 w 2355"/>
                <a:gd name="T73" fmla="*/ 725 h 3245"/>
                <a:gd name="T74" fmla="*/ 722 w 2355"/>
                <a:gd name="T75" fmla="*/ 808 h 3245"/>
                <a:gd name="T76" fmla="*/ 666 w 2355"/>
                <a:gd name="T77" fmla="*/ 949 h 3245"/>
                <a:gd name="T78" fmla="*/ 629 w 2355"/>
                <a:gd name="T79" fmla="*/ 1413 h 3245"/>
                <a:gd name="T80" fmla="*/ 632 w 2355"/>
                <a:gd name="T81" fmla="*/ 2001 h 3245"/>
                <a:gd name="T82" fmla="*/ 678 w 2355"/>
                <a:gd name="T83" fmla="*/ 2336 h 3245"/>
                <a:gd name="T84" fmla="*/ 740 w 2355"/>
                <a:gd name="T85" fmla="*/ 2462 h 3245"/>
                <a:gd name="T86" fmla="*/ 813 w 2355"/>
                <a:gd name="T87" fmla="*/ 2551 h 3245"/>
                <a:gd name="T88" fmla="*/ 1001 w 2355"/>
                <a:gd name="T89" fmla="*/ 2657 h 3245"/>
                <a:gd name="T90" fmla="*/ 1181 w 2355"/>
                <a:gd name="T91" fmla="*/ 2684 h 3245"/>
                <a:gd name="T92" fmla="*/ 1411 w 2355"/>
                <a:gd name="T93" fmla="*/ 2640 h 3245"/>
                <a:gd name="T94" fmla="*/ 1581 w 2355"/>
                <a:gd name="T95" fmla="*/ 2514 h 3245"/>
                <a:gd name="T96" fmla="*/ 1639 w 2355"/>
                <a:gd name="T97" fmla="*/ 2435 h 3245"/>
                <a:gd name="T98" fmla="*/ 1692 w 2355"/>
                <a:gd name="T99" fmla="*/ 2293 h 3245"/>
                <a:gd name="T100" fmla="*/ 1734 w 2355"/>
                <a:gd name="T101" fmla="*/ 1831 h 3245"/>
                <a:gd name="T102" fmla="*/ 1731 w 2355"/>
                <a:gd name="T103" fmla="*/ 1243 h 3245"/>
                <a:gd name="T104" fmla="*/ 1680 w 2355"/>
                <a:gd name="T105" fmla="*/ 907 h 3245"/>
                <a:gd name="T106" fmla="*/ 1621 w 2355"/>
                <a:gd name="T107" fmla="*/ 778 h 3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355" h="3245">
                  <a:moveTo>
                    <a:pt x="2040" y="2893"/>
                  </a:moveTo>
                  <a:lnTo>
                    <a:pt x="2040" y="2893"/>
                  </a:lnTo>
                  <a:lnTo>
                    <a:pt x="1999" y="2934"/>
                  </a:lnTo>
                  <a:lnTo>
                    <a:pt x="1954" y="2976"/>
                  </a:lnTo>
                  <a:lnTo>
                    <a:pt x="1910" y="3008"/>
                  </a:lnTo>
                  <a:lnTo>
                    <a:pt x="1862" y="3041"/>
                  </a:lnTo>
                  <a:lnTo>
                    <a:pt x="1815" y="3073"/>
                  </a:lnTo>
                  <a:lnTo>
                    <a:pt x="1768" y="3103"/>
                  </a:lnTo>
                  <a:lnTo>
                    <a:pt x="1716" y="3130"/>
                  </a:lnTo>
                  <a:lnTo>
                    <a:pt x="1664" y="3152"/>
                  </a:lnTo>
                  <a:lnTo>
                    <a:pt x="1612" y="3174"/>
                  </a:lnTo>
                  <a:lnTo>
                    <a:pt x="1553" y="3192"/>
                  </a:lnTo>
                  <a:lnTo>
                    <a:pt x="1497" y="3207"/>
                  </a:lnTo>
                  <a:lnTo>
                    <a:pt x="1438" y="3218"/>
                  </a:lnTo>
                  <a:lnTo>
                    <a:pt x="1375" y="3230"/>
                  </a:lnTo>
                  <a:lnTo>
                    <a:pt x="1313" y="3238"/>
                  </a:lnTo>
                  <a:lnTo>
                    <a:pt x="1251" y="3241"/>
                  </a:lnTo>
                  <a:lnTo>
                    <a:pt x="1184" y="3244"/>
                  </a:lnTo>
                  <a:lnTo>
                    <a:pt x="1184" y="3244"/>
                  </a:lnTo>
                  <a:lnTo>
                    <a:pt x="1118" y="3241"/>
                  </a:lnTo>
                  <a:lnTo>
                    <a:pt x="1051" y="3238"/>
                  </a:lnTo>
                  <a:lnTo>
                    <a:pt x="989" y="3230"/>
                  </a:lnTo>
                  <a:lnTo>
                    <a:pt x="927" y="3218"/>
                  </a:lnTo>
                  <a:lnTo>
                    <a:pt x="868" y="3207"/>
                  </a:lnTo>
                  <a:lnTo>
                    <a:pt x="811" y="3192"/>
                  </a:lnTo>
                  <a:lnTo>
                    <a:pt x="755" y="3174"/>
                  </a:lnTo>
                  <a:lnTo>
                    <a:pt x="699" y="3152"/>
                  </a:lnTo>
                  <a:lnTo>
                    <a:pt x="647" y="3130"/>
                  </a:lnTo>
                  <a:lnTo>
                    <a:pt x="595" y="3103"/>
                  </a:lnTo>
                  <a:lnTo>
                    <a:pt x="543" y="3073"/>
                  </a:lnTo>
                  <a:lnTo>
                    <a:pt x="496" y="3041"/>
                  </a:lnTo>
                  <a:lnTo>
                    <a:pt x="452" y="3008"/>
                  </a:lnTo>
                  <a:lnTo>
                    <a:pt x="404" y="2976"/>
                  </a:lnTo>
                  <a:lnTo>
                    <a:pt x="363" y="2934"/>
                  </a:lnTo>
                  <a:lnTo>
                    <a:pt x="318" y="2893"/>
                  </a:lnTo>
                  <a:lnTo>
                    <a:pt x="318" y="2893"/>
                  </a:lnTo>
                  <a:lnTo>
                    <a:pt x="262" y="2833"/>
                  </a:lnTo>
                  <a:lnTo>
                    <a:pt x="210" y="2767"/>
                  </a:lnTo>
                  <a:lnTo>
                    <a:pt x="169" y="2705"/>
                  </a:lnTo>
                  <a:lnTo>
                    <a:pt x="132" y="2638"/>
                  </a:lnTo>
                  <a:lnTo>
                    <a:pt x="102" y="2567"/>
                  </a:lnTo>
                  <a:lnTo>
                    <a:pt x="75" y="2493"/>
                  </a:lnTo>
                  <a:lnTo>
                    <a:pt x="53" y="2419"/>
                  </a:lnTo>
                  <a:lnTo>
                    <a:pt x="38" y="2342"/>
                  </a:lnTo>
                  <a:lnTo>
                    <a:pt x="27" y="2266"/>
                  </a:lnTo>
                  <a:lnTo>
                    <a:pt x="15" y="2185"/>
                  </a:lnTo>
                  <a:lnTo>
                    <a:pt x="7" y="2096"/>
                  </a:lnTo>
                  <a:lnTo>
                    <a:pt x="4" y="2010"/>
                  </a:lnTo>
                  <a:lnTo>
                    <a:pt x="0" y="1821"/>
                  </a:lnTo>
                  <a:lnTo>
                    <a:pt x="0" y="1621"/>
                  </a:lnTo>
                  <a:lnTo>
                    <a:pt x="0" y="1621"/>
                  </a:lnTo>
                  <a:lnTo>
                    <a:pt x="0" y="1421"/>
                  </a:lnTo>
                  <a:lnTo>
                    <a:pt x="3" y="1236"/>
                  </a:lnTo>
                  <a:lnTo>
                    <a:pt x="6" y="1147"/>
                  </a:lnTo>
                  <a:lnTo>
                    <a:pt x="13" y="1061"/>
                  </a:lnTo>
                  <a:lnTo>
                    <a:pt x="25" y="980"/>
                  </a:lnTo>
                  <a:lnTo>
                    <a:pt x="37" y="898"/>
                  </a:lnTo>
                  <a:lnTo>
                    <a:pt x="52" y="821"/>
                  </a:lnTo>
                  <a:lnTo>
                    <a:pt x="74" y="747"/>
                  </a:lnTo>
                  <a:lnTo>
                    <a:pt x="101" y="676"/>
                  </a:lnTo>
                  <a:lnTo>
                    <a:pt x="130" y="605"/>
                  </a:lnTo>
                  <a:lnTo>
                    <a:pt x="167" y="539"/>
                  </a:lnTo>
                  <a:lnTo>
                    <a:pt x="209" y="472"/>
                  </a:lnTo>
                  <a:lnTo>
                    <a:pt x="261" y="410"/>
                  </a:lnTo>
                  <a:lnTo>
                    <a:pt x="317" y="348"/>
                  </a:lnTo>
                  <a:lnTo>
                    <a:pt x="317" y="348"/>
                  </a:lnTo>
                  <a:lnTo>
                    <a:pt x="361" y="306"/>
                  </a:lnTo>
                  <a:lnTo>
                    <a:pt x="403" y="269"/>
                  </a:lnTo>
                  <a:lnTo>
                    <a:pt x="450" y="232"/>
                  </a:lnTo>
                  <a:lnTo>
                    <a:pt x="494" y="200"/>
                  </a:lnTo>
                  <a:lnTo>
                    <a:pt x="542" y="170"/>
                  </a:lnTo>
                  <a:lnTo>
                    <a:pt x="594" y="140"/>
                  </a:lnTo>
                  <a:lnTo>
                    <a:pt x="645" y="114"/>
                  </a:lnTo>
                  <a:lnTo>
                    <a:pt x="697" y="87"/>
                  </a:lnTo>
                  <a:lnTo>
                    <a:pt x="754" y="69"/>
                  </a:lnTo>
                  <a:lnTo>
                    <a:pt x="810" y="52"/>
                  </a:lnTo>
                  <a:lnTo>
                    <a:pt x="866" y="37"/>
                  </a:lnTo>
                  <a:lnTo>
                    <a:pt x="925" y="22"/>
                  </a:lnTo>
                  <a:lnTo>
                    <a:pt x="987" y="10"/>
                  </a:lnTo>
                  <a:lnTo>
                    <a:pt x="1050" y="3"/>
                  </a:lnTo>
                  <a:lnTo>
                    <a:pt x="1116" y="0"/>
                  </a:lnTo>
                  <a:lnTo>
                    <a:pt x="1183" y="0"/>
                  </a:lnTo>
                  <a:lnTo>
                    <a:pt x="1183" y="0"/>
                  </a:lnTo>
                  <a:lnTo>
                    <a:pt x="1250" y="0"/>
                  </a:lnTo>
                  <a:lnTo>
                    <a:pt x="1312" y="3"/>
                  </a:lnTo>
                  <a:lnTo>
                    <a:pt x="1374" y="10"/>
                  </a:lnTo>
                  <a:lnTo>
                    <a:pt x="1436" y="22"/>
                  </a:lnTo>
                  <a:lnTo>
                    <a:pt x="1495" y="37"/>
                  </a:lnTo>
                  <a:lnTo>
                    <a:pt x="1552" y="52"/>
                  </a:lnTo>
                  <a:lnTo>
                    <a:pt x="1611" y="69"/>
                  </a:lnTo>
                  <a:lnTo>
                    <a:pt x="1663" y="87"/>
                  </a:lnTo>
                  <a:lnTo>
                    <a:pt x="1714" y="114"/>
                  </a:lnTo>
                  <a:lnTo>
                    <a:pt x="1766" y="140"/>
                  </a:lnTo>
                  <a:lnTo>
                    <a:pt x="1814" y="170"/>
                  </a:lnTo>
                  <a:lnTo>
                    <a:pt x="1861" y="200"/>
                  </a:lnTo>
                  <a:lnTo>
                    <a:pt x="1908" y="232"/>
                  </a:lnTo>
                  <a:lnTo>
                    <a:pt x="1953" y="269"/>
                  </a:lnTo>
                  <a:lnTo>
                    <a:pt x="1997" y="306"/>
                  </a:lnTo>
                  <a:lnTo>
                    <a:pt x="2039" y="348"/>
                  </a:lnTo>
                  <a:lnTo>
                    <a:pt x="2039" y="348"/>
                  </a:lnTo>
                  <a:lnTo>
                    <a:pt x="2098" y="410"/>
                  </a:lnTo>
                  <a:lnTo>
                    <a:pt x="2145" y="472"/>
                  </a:lnTo>
                  <a:lnTo>
                    <a:pt x="2190" y="539"/>
                  </a:lnTo>
                  <a:lnTo>
                    <a:pt x="2222" y="605"/>
                  </a:lnTo>
                  <a:lnTo>
                    <a:pt x="2255" y="676"/>
                  </a:lnTo>
                  <a:lnTo>
                    <a:pt x="2281" y="747"/>
                  </a:lnTo>
                  <a:lnTo>
                    <a:pt x="2299" y="821"/>
                  </a:lnTo>
                  <a:lnTo>
                    <a:pt x="2317" y="898"/>
                  </a:lnTo>
                  <a:lnTo>
                    <a:pt x="2329" y="980"/>
                  </a:lnTo>
                  <a:lnTo>
                    <a:pt x="2341" y="1061"/>
                  </a:lnTo>
                  <a:lnTo>
                    <a:pt x="2348" y="1147"/>
                  </a:lnTo>
                  <a:lnTo>
                    <a:pt x="2351" y="1236"/>
                  </a:lnTo>
                  <a:lnTo>
                    <a:pt x="2354" y="1421"/>
                  </a:lnTo>
                  <a:lnTo>
                    <a:pt x="2354" y="1621"/>
                  </a:lnTo>
                  <a:lnTo>
                    <a:pt x="2354" y="1621"/>
                  </a:lnTo>
                  <a:lnTo>
                    <a:pt x="2354" y="1821"/>
                  </a:lnTo>
                  <a:lnTo>
                    <a:pt x="2351" y="2010"/>
                  </a:lnTo>
                  <a:lnTo>
                    <a:pt x="2348" y="2096"/>
                  </a:lnTo>
                  <a:lnTo>
                    <a:pt x="2341" y="2185"/>
                  </a:lnTo>
                  <a:lnTo>
                    <a:pt x="2329" y="2266"/>
                  </a:lnTo>
                  <a:lnTo>
                    <a:pt x="2317" y="2342"/>
                  </a:lnTo>
                  <a:lnTo>
                    <a:pt x="2299" y="2419"/>
                  </a:lnTo>
                  <a:lnTo>
                    <a:pt x="2281" y="2493"/>
                  </a:lnTo>
                  <a:lnTo>
                    <a:pt x="2255" y="2567"/>
                  </a:lnTo>
                  <a:lnTo>
                    <a:pt x="2222" y="2638"/>
                  </a:lnTo>
                  <a:lnTo>
                    <a:pt x="2190" y="2705"/>
                  </a:lnTo>
                  <a:lnTo>
                    <a:pt x="2145" y="2767"/>
                  </a:lnTo>
                  <a:lnTo>
                    <a:pt x="2098" y="2833"/>
                  </a:lnTo>
                  <a:lnTo>
                    <a:pt x="2040" y="2893"/>
                  </a:lnTo>
                  <a:close/>
                  <a:moveTo>
                    <a:pt x="1581" y="725"/>
                  </a:moveTo>
                  <a:lnTo>
                    <a:pt x="1581" y="725"/>
                  </a:lnTo>
                  <a:lnTo>
                    <a:pt x="1544" y="688"/>
                  </a:lnTo>
                  <a:lnTo>
                    <a:pt x="1503" y="656"/>
                  </a:lnTo>
                  <a:lnTo>
                    <a:pt x="1458" y="626"/>
                  </a:lnTo>
                  <a:lnTo>
                    <a:pt x="1411" y="604"/>
                  </a:lnTo>
                  <a:lnTo>
                    <a:pt x="1359" y="582"/>
                  </a:lnTo>
                  <a:lnTo>
                    <a:pt x="1303" y="567"/>
                  </a:lnTo>
                  <a:lnTo>
                    <a:pt x="1244" y="559"/>
                  </a:lnTo>
                  <a:lnTo>
                    <a:pt x="1181" y="556"/>
                  </a:lnTo>
                  <a:lnTo>
                    <a:pt x="1181" y="556"/>
                  </a:lnTo>
                  <a:lnTo>
                    <a:pt x="1119" y="559"/>
                  </a:lnTo>
                  <a:lnTo>
                    <a:pt x="1060" y="567"/>
                  </a:lnTo>
                  <a:lnTo>
                    <a:pt x="1001" y="582"/>
                  </a:lnTo>
                  <a:lnTo>
                    <a:pt x="949" y="604"/>
                  </a:lnTo>
                  <a:lnTo>
                    <a:pt x="902" y="626"/>
                  </a:lnTo>
                  <a:lnTo>
                    <a:pt x="857" y="656"/>
                  </a:lnTo>
                  <a:lnTo>
                    <a:pt x="813" y="688"/>
                  </a:lnTo>
                  <a:lnTo>
                    <a:pt x="780" y="725"/>
                  </a:lnTo>
                  <a:lnTo>
                    <a:pt x="780" y="725"/>
                  </a:lnTo>
                  <a:lnTo>
                    <a:pt x="758" y="752"/>
                  </a:lnTo>
                  <a:lnTo>
                    <a:pt x="740" y="778"/>
                  </a:lnTo>
                  <a:lnTo>
                    <a:pt x="722" y="808"/>
                  </a:lnTo>
                  <a:lnTo>
                    <a:pt x="708" y="838"/>
                  </a:lnTo>
                  <a:lnTo>
                    <a:pt x="693" y="870"/>
                  </a:lnTo>
                  <a:lnTo>
                    <a:pt x="678" y="907"/>
                  </a:lnTo>
                  <a:lnTo>
                    <a:pt x="666" y="949"/>
                  </a:lnTo>
                  <a:lnTo>
                    <a:pt x="659" y="996"/>
                  </a:lnTo>
                  <a:lnTo>
                    <a:pt x="644" y="1103"/>
                  </a:lnTo>
                  <a:lnTo>
                    <a:pt x="632" y="1243"/>
                  </a:lnTo>
                  <a:lnTo>
                    <a:pt x="629" y="1413"/>
                  </a:lnTo>
                  <a:lnTo>
                    <a:pt x="629" y="1621"/>
                  </a:lnTo>
                  <a:lnTo>
                    <a:pt x="629" y="1621"/>
                  </a:lnTo>
                  <a:lnTo>
                    <a:pt x="629" y="1831"/>
                  </a:lnTo>
                  <a:lnTo>
                    <a:pt x="632" y="2001"/>
                  </a:lnTo>
                  <a:lnTo>
                    <a:pt x="644" y="2137"/>
                  </a:lnTo>
                  <a:lnTo>
                    <a:pt x="659" y="2248"/>
                  </a:lnTo>
                  <a:lnTo>
                    <a:pt x="666" y="2293"/>
                  </a:lnTo>
                  <a:lnTo>
                    <a:pt x="678" y="2336"/>
                  </a:lnTo>
                  <a:lnTo>
                    <a:pt x="693" y="2373"/>
                  </a:lnTo>
                  <a:lnTo>
                    <a:pt x="708" y="2406"/>
                  </a:lnTo>
                  <a:lnTo>
                    <a:pt x="722" y="2435"/>
                  </a:lnTo>
                  <a:lnTo>
                    <a:pt x="740" y="2462"/>
                  </a:lnTo>
                  <a:lnTo>
                    <a:pt x="758" y="2492"/>
                  </a:lnTo>
                  <a:lnTo>
                    <a:pt x="780" y="2514"/>
                  </a:lnTo>
                  <a:lnTo>
                    <a:pt x="780" y="2514"/>
                  </a:lnTo>
                  <a:lnTo>
                    <a:pt x="813" y="2551"/>
                  </a:lnTo>
                  <a:lnTo>
                    <a:pt x="857" y="2583"/>
                  </a:lnTo>
                  <a:lnTo>
                    <a:pt x="902" y="2613"/>
                  </a:lnTo>
                  <a:lnTo>
                    <a:pt x="949" y="2640"/>
                  </a:lnTo>
                  <a:lnTo>
                    <a:pt x="1001" y="2657"/>
                  </a:lnTo>
                  <a:lnTo>
                    <a:pt x="1060" y="2672"/>
                  </a:lnTo>
                  <a:lnTo>
                    <a:pt x="1119" y="2684"/>
                  </a:lnTo>
                  <a:lnTo>
                    <a:pt x="1181" y="2684"/>
                  </a:lnTo>
                  <a:lnTo>
                    <a:pt x="1181" y="2684"/>
                  </a:lnTo>
                  <a:lnTo>
                    <a:pt x="1244" y="2684"/>
                  </a:lnTo>
                  <a:lnTo>
                    <a:pt x="1303" y="2672"/>
                  </a:lnTo>
                  <a:lnTo>
                    <a:pt x="1359" y="2657"/>
                  </a:lnTo>
                  <a:lnTo>
                    <a:pt x="1411" y="2640"/>
                  </a:lnTo>
                  <a:lnTo>
                    <a:pt x="1458" y="2613"/>
                  </a:lnTo>
                  <a:lnTo>
                    <a:pt x="1503" y="2583"/>
                  </a:lnTo>
                  <a:lnTo>
                    <a:pt x="1544" y="2551"/>
                  </a:lnTo>
                  <a:lnTo>
                    <a:pt x="1581" y="2514"/>
                  </a:lnTo>
                  <a:lnTo>
                    <a:pt x="1581" y="2514"/>
                  </a:lnTo>
                  <a:lnTo>
                    <a:pt x="1599" y="2492"/>
                  </a:lnTo>
                  <a:lnTo>
                    <a:pt x="1621" y="2462"/>
                  </a:lnTo>
                  <a:lnTo>
                    <a:pt x="1639" y="2435"/>
                  </a:lnTo>
                  <a:lnTo>
                    <a:pt x="1654" y="2406"/>
                  </a:lnTo>
                  <a:lnTo>
                    <a:pt x="1668" y="2373"/>
                  </a:lnTo>
                  <a:lnTo>
                    <a:pt x="1680" y="2336"/>
                  </a:lnTo>
                  <a:lnTo>
                    <a:pt x="1692" y="2293"/>
                  </a:lnTo>
                  <a:lnTo>
                    <a:pt x="1704" y="2248"/>
                  </a:lnTo>
                  <a:lnTo>
                    <a:pt x="1719" y="2137"/>
                  </a:lnTo>
                  <a:lnTo>
                    <a:pt x="1731" y="2001"/>
                  </a:lnTo>
                  <a:lnTo>
                    <a:pt x="1734" y="1831"/>
                  </a:lnTo>
                  <a:lnTo>
                    <a:pt x="1737" y="1621"/>
                  </a:lnTo>
                  <a:lnTo>
                    <a:pt x="1737" y="1621"/>
                  </a:lnTo>
                  <a:lnTo>
                    <a:pt x="1734" y="1413"/>
                  </a:lnTo>
                  <a:lnTo>
                    <a:pt x="1731" y="1243"/>
                  </a:lnTo>
                  <a:lnTo>
                    <a:pt x="1719" y="1103"/>
                  </a:lnTo>
                  <a:lnTo>
                    <a:pt x="1704" y="996"/>
                  </a:lnTo>
                  <a:lnTo>
                    <a:pt x="1692" y="949"/>
                  </a:lnTo>
                  <a:lnTo>
                    <a:pt x="1680" y="907"/>
                  </a:lnTo>
                  <a:lnTo>
                    <a:pt x="1668" y="870"/>
                  </a:lnTo>
                  <a:lnTo>
                    <a:pt x="1654" y="838"/>
                  </a:lnTo>
                  <a:lnTo>
                    <a:pt x="1639" y="808"/>
                  </a:lnTo>
                  <a:lnTo>
                    <a:pt x="1621" y="778"/>
                  </a:lnTo>
                  <a:lnTo>
                    <a:pt x="1599" y="752"/>
                  </a:lnTo>
                  <a:lnTo>
                    <a:pt x="1581" y="725"/>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7" name="Freeform 56">
              <a:extLst>
                <a:ext uri="{FF2B5EF4-FFF2-40B4-BE49-F238E27FC236}">
                  <a16:creationId xmlns:a16="http://schemas.microsoft.com/office/drawing/2014/main" id="{2F332351-7A70-AD4B-BB55-2AD56A437B3D}"/>
                </a:ext>
              </a:extLst>
            </p:cNvPr>
            <p:cNvSpPr>
              <a:spLocks noChangeArrowheads="1"/>
            </p:cNvSpPr>
            <p:nvPr userDrawn="1"/>
          </p:nvSpPr>
          <p:spPr bwMode="auto">
            <a:xfrm>
              <a:off x="7402513" y="2951163"/>
              <a:ext cx="225425" cy="1147762"/>
            </a:xfrm>
            <a:custGeom>
              <a:avLst/>
              <a:gdLst>
                <a:gd name="T0" fmla="*/ 0 w 627"/>
                <a:gd name="T1" fmla="*/ 3188 h 3189"/>
                <a:gd name="T2" fmla="*/ 626 w 627"/>
                <a:gd name="T3" fmla="*/ 3188 h 3189"/>
                <a:gd name="T4" fmla="*/ 626 w 627"/>
                <a:gd name="T5" fmla="*/ 0 h 3189"/>
                <a:gd name="T6" fmla="*/ 0 w 627"/>
                <a:gd name="T7" fmla="*/ 0 h 3189"/>
                <a:gd name="T8" fmla="*/ 0 w 627"/>
                <a:gd name="T9" fmla="*/ 3188 h 3189"/>
              </a:gdLst>
              <a:ahLst/>
              <a:cxnLst>
                <a:cxn ang="0">
                  <a:pos x="T0" y="T1"/>
                </a:cxn>
                <a:cxn ang="0">
                  <a:pos x="T2" y="T3"/>
                </a:cxn>
                <a:cxn ang="0">
                  <a:pos x="T4" y="T5"/>
                </a:cxn>
                <a:cxn ang="0">
                  <a:pos x="T6" y="T7"/>
                </a:cxn>
                <a:cxn ang="0">
                  <a:pos x="T8" y="T9"/>
                </a:cxn>
              </a:cxnLst>
              <a:rect l="0" t="0" r="r" b="b"/>
              <a:pathLst>
                <a:path w="627" h="3189">
                  <a:moveTo>
                    <a:pt x="0" y="3188"/>
                  </a:moveTo>
                  <a:lnTo>
                    <a:pt x="626" y="3188"/>
                  </a:lnTo>
                  <a:lnTo>
                    <a:pt x="626" y="0"/>
                  </a:lnTo>
                  <a:lnTo>
                    <a:pt x="0" y="0"/>
                  </a:lnTo>
                  <a:lnTo>
                    <a:pt x="0" y="318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8" name="Freeform 57">
              <a:extLst>
                <a:ext uri="{FF2B5EF4-FFF2-40B4-BE49-F238E27FC236}">
                  <a16:creationId xmlns:a16="http://schemas.microsoft.com/office/drawing/2014/main" id="{3BEB1693-B7C6-124E-984E-75B36E41CAE0}"/>
                </a:ext>
              </a:extLst>
            </p:cNvPr>
            <p:cNvSpPr>
              <a:spLocks noChangeArrowheads="1"/>
            </p:cNvSpPr>
            <p:nvPr userDrawn="1"/>
          </p:nvSpPr>
          <p:spPr bwMode="auto">
            <a:xfrm>
              <a:off x="7945438" y="2951163"/>
              <a:ext cx="879475" cy="1147762"/>
            </a:xfrm>
            <a:custGeom>
              <a:avLst/>
              <a:gdLst>
                <a:gd name="T0" fmla="*/ 1821 w 2444"/>
                <a:gd name="T1" fmla="*/ 0 h 3189"/>
                <a:gd name="T2" fmla="*/ 1821 w 2444"/>
                <a:gd name="T3" fmla="*/ 1954 h 3189"/>
                <a:gd name="T4" fmla="*/ 558 w 2444"/>
                <a:gd name="T5" fmla="*/ 0 h 3189"/>
                <a:gd name="T6" fmla="*/ 0 w 2444"/>
                <a:gd name="T7" fmla="*/ 0 h 3189"/>
                <a:gd name="T8" fmla="*/ 0 w 2444"/>
                <a:gd name="T9" fmla="*/ 3188 h 3189"/>
                <a:gd name="T10" fmla="*/ 625 w 2444"/>
                <a:gd name="T11" fmla="*/ 3188 h 3189"/>
                <a:gd name="T12" fmla="*/ 625 w 2444"/>
                <a:gd name="T13" fmla="*/ 1232 h 3189"/>
                <a:gd name="T14" fmla="*/ 1888 w 2444"/>
                <a:gd name="T15" fmla="*/ 3188 h 3189"/>
                <a:gd name="T16" fmla="*/ 2443 w 2444"/>
                <a:gd name="T17" fmla="*/ 3188 h 3189"/>
                <a:gd name="T18" fmla="*/ 2443 w 2444"/>
                <a:gd name="T19" fmla="*/ 0 h 3189"/>
                <a:gd name="T20" fmla="*/ 1821 w 2444"/>
                <a:gd name="T21" fmla="*/ 0 h 3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44" h="3189">
                  <a:moveTo>
                    <a:pt x="1821" y="0"/>
                  </a:moveTo>
                  <a:lnTo>
                    <a:pt x="1821" y="1954"/>
                  </a:lnTo>
                  <a:lnTo>
                    <a:pt x="558" y="0"/>
                  </a:lnTo>
                  <a:lnTo>
                    <a:pt x="0" y="0"/>
                  </a:lnTo>
                  <a:lnTo>
                    <a:pt x="0" y="3188"/>
                  </a:lnTo>
                  <a:lnTo>
                    <a:pt x="625" y="3188"/>
                  </a:lnTo>
                  <a:lnTo>
                    <a:pt x="625" y="1232"/>
                  </a:lnTo>
                  <a:lnTo>
                    <a:pt x="1888" y="3188"/>
                  </a:lnTo>
                  <a:lnTo>
                    <a:pt x="2443" y="3188"/>
                  </a:lnTo>
                  <a:lnTo>
                    <a:pt x="2443" y="0"/>
                  </a:lnTo>
                  <a:lnTo>
                    <a:pt x="1821"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9" name="Freeform 58">
              <a:extLst>
                <a:ext uri="{FF2B5EF4-FFF2-40B4-BE49-F238E27FC236}">
                  <a16:creationId xmlns:a16="http://schemas.microsoft.com/office/drawing/2014/main" id="{8D850CF6-01F5-864C-8CEF-8FC687ABA251}"/>
                </a:ext>
              </a:extLst>
            </p:cNvPr>
            <p:cNvSpPr>
              <a:spLocks noChangeArrowheads="1"/>
            </p:cNvSpPr>
            <p:nvPr userDrawn="1"/>
          </p:nvSpPr>
          <p:spPr bwMode="auto">
            <a:xfrm>
              <a:off x="9101138" y="2951163"/>
              <a:ext cx="825500" cy="1147762"/>
            </a:xfrm>
            <a:custGeom>
              <a:avLst/>
              <a:gdLst>
                <a:gd name="T0" fmla="*/ 0 w 2291"/>
                <a:gd name="T1" fmla="*/ 0 h 3189"/>
                <a:gd name="T2" fmla="*/ 0 w 2291"/>
                <a:gd name="T3" fmla="*/ 554 h 3189"/>
                <a:gd name="T4" fmla="*/ 832 w 2291"/>
                <a:gd name="T5" fmla="*/ 554 h 3189"/>
                <a:gd name="T6" fmla="*/ 832 w 2291"/>
                <a:gd name="T7" fmla="*/ 3188 h 3189"/>
                <a:gd name="T8" fmla="*/ 1458 w 2291"/>
                <a:gd name="T9" fmla="*/ 3188 h 3189"/>
                <a:gd name="T10" fmla="*/ 1458 w 2291"/>
                <a:gd name="T11" fmla="*/ 554 h 3189"/>
                <a:gd name="T12" fmla="*/ 2290 w 2291"/>
                <a:gd name="T13" fmla="*/ 554 h 3189"/>
                <a:gd name="T14" fmla="*/ 2290 w 2291"/>
                <a:gd name="T15" fmla="*/ 0 h 3189"/>
                <a:gd name="T16" fmla="*/ 0 w 2291"/>
                <a:gd name="T17" fmla="*/ 0 h 3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91" h="3189">
                  <a:moveTo>
                    <a:pt x="0" y="0"/>
                  </a:moveTo>
                  <a:lnTo>
                    <a:pt x="0" y="554"/>
                  </a:lnTo>
                  <a:lnTo>
                    <a:pt x="832" y="554"/>
                  </a:lnTo>
                  <a:lnTo>
                    <a:pt x="832" y="3188"/>
                  </a:lnTo>
                  <a:lnTo>
                    <a:pt x="1458" y="3188"/>
                  </a:lnTo>
                  <a:lnTo>
                    <a:pt x="1458" y="554"/>
                  </a:lnTo>
                  <a:lnTo>
                    <a:pt x="2290" y="554"/>
                  </a:lnTo>
                  <a:lnTo>
                    <a:pt x="2290" y="0"/>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60" name="Freeform 59">
              <a:extLst>
                <a:ext uri="{FF2B5EF4-FFF2-40B4-BE49-F238E27FC236}">
                  <a16:creationId xmlns:a16="http://schemas.microsoft.com/office/drawing/2014/main" id="{0A418563-34E3-0147-AC1A-6D7546F7F012}"/>
                </a:ext>
              </a:extLst>
            </p:cNvPr>
            <p:cNvSpPr>
              <a:spLocks noChangeArrowheads="1"/>
            </p:cNvSpPr>
            <p:nvPr userDrawn="1"/>
          </p:nvSpPr>
          <p:spPr bwMode="auto">
            <a:xfrm>
              <a:off x="185738" y="4389438"/>
              <a:ext cx="828675" cy="215900"/>
            </a:xfrm>
            <a:custGeom>
              <a:avLst/>
              <a:gdLst>
                <a:gd name="T0" fmla="*/ 0 w 2303"/>
                <a:gd name="T1" fmla="*/ 598 h 599"/>
                <a:gd name="T2" fmla="*/ 2302 w 2303"/>
                <a:gd name="T3" fmla="*/ 598 h 599"/>
                <a:gd name="T4" fmla="*/ 2302 w 2303"/>
                <a:gd name="T5" fmla="*/ 0 h 599"/>
                <a:gd name="T6" fmla="*/ 0 w 2303"/>
                <a:gd name="T7" fmla="*/ 0 h 599"/>
                <a:gd name="T8" fmla="*/ 0 w 2303"/>
                <a:gd name="T9" fmla="*/ 598 h 599"/>
              </a:gdLst>
              <a:ahLst/>
              <a:cxnLst>
                <a:cxn ang="0">
                  <a:pos x="T0" y="T1"/>
                </a:cxn>
                <a:cxn ang="0">
                  <a:pos x="T2" y="T3"/>
                </a:cxn>
                <a:cxn ang="0">
                  <a:pos x="T4" y="T5"/>
                </a:cxn>
                <a:cxn ang="0">
                  <a:pos x="T6" y="T7"/>
                </a:cxn>
                <a:cxn ang="0">
                  <a:pos x="T8" y="T9"/>
                </a:cxn>
              </a:cxnLst>
              <a:rect l="0" t="0" r="r" b="b"/>
              <a:pathLst>
                <a:path w="2303" h="599">
                  <a:moveTo>
                    <a:pt x="0" y="598"/>
                  </a:moveTo>
                  <a:lnTo>
                    <a:pt x="2302" y="598"/>
                  </a:lnTo>
                  <a:lnTo>
                    <a:pt x="2302" y="0"/>
                  </a:lnTo>
                  <a:lnTo>
                    <a:pt x="0" y="0"/>
                  </a:lnTo>
                  <a:lnTo>
                    <a:pt x="0" y="59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61" name="Freeform 60">
              <a:extLst>
                <a:ext uri="{FF2B5EF4-FFF2-40B4-BE49-F238E27FC236}">
                  <a16:creationId xmlns:a16="http://schemas.microsoft.com/office/drawing/2014/main" id="{F855949B-39E7-AF47-A5A3-E632037C73E2}"/>
                </a:ext>
              </a:extLst>
            </p:cNvPr>
            <p:cNvSpPr>
              <a:spLocks noChangeArrowheads="1"/>
            </p:cNvSpPr>
            <p:nvPr userDrawn="1"/>
          </p:nvSpPr>
          <p:spPr bwMode="auto">
            <a:xfrm>
              <a:off x="1871663" y="2941638"/>
              <a:ext cx="857250" cy="1168400"/>
            </a:xfrm>
            <a:custGeom>
              <a:avLst/>
              <a:gdLst>
                <a:gd name="T0" fmla="*/ 1044 w 2380"/>
                <a:gd name="T1" fmla="*/ 3 h 3245"/>
                <a:gd name="T2" fmla="*/ 802 w 2380"/>
                <a:gd name="T3" fmla="*/ 52 h 3245"/>
                <a:gd name="T4" fmla="*/ 592 w 2380"/>
                <a:gd name="T5" fmla="*/ 140 h 3245"/>
                <a:gd name="T6" fmla="*/ 399 w 2380"/>
                <a:gd name="T7" fmla="*/ 269 h 3245"/>
                <a:gd name="T8" fmla="*/ 259 w 2380"/>
                <a:gd name="T9" fmla="*/ 411 h 3245"/>
                <a:gd name="T10" fmla="*/ 99 w 2380"/>
                <a:gd name="T11" fmla="*/ 678 h 3245"/>
                <a:gd name="T12" fmla="*/ 22 w 2380"/>
                <a:gd name="T13" fmla="*/ 980 h 3245"/>
                <a:gd name="T14" fmla="*/ 0 w 2380"/>
                <a:gd name="T15" fmla="*/ 1421 h 3245"/>
                <a:gd name="T16" fmla="*/ 3 w 2380"/>
                <a:gd name="T17" fmla="*/ 2010 h 3245"/>
                <a:gd name="T18" fmla="*/ 37 w 2380"/>
                <a:gd name="T19" fmla="*/ 2341 h 3245"/>
                <a:gd name="T20" fmla="*/ 129 w 2380"/>
                <a:gd name="T21" fmla="*/ 2637 h 3245"/>
                <a:gd name="T22" fmla="*/ 314 w 2380"/>
                <a:gd name="T23" fmla="*/ 2893 h 3245"/>
                <a:gd name="T24" fmla="*/ 447 w 2380"/>
                <a:gd name="T25" fmla="*/ 3007 h 3245"/>
                <a:gd name="T26" fmla="*/ 644 w 2380"/>
                <a:gd name="T27" fmla="*/ 3130 h 3245"/>
                <a:gd name="T28" fmla="*/ 866 w 2380"/>
                <a:gd name="T29" fmla="*/ 3208 h 3245"/>
                <a:gd name="T30" fmla="*/ 1110 w 2380"/>
                <a:gd name="T31" fmla="*/ 3241 h 3245"/>
                <a:gd name="T32" fmla="*/ 1298 w 2380"/>
                <a:gd name="T33" fmla="*/ 3238 h 3245"/>
                <a:gd name="T34" fmla="*/ 1542 w 2380"/>
                <a:gd name="T35" fmla="*/ 3196 h 3245"/>
                <a:gd name="T36" fmla="*/ 1769 w 2380"/>
                <a:gd name="T37" fmla="*/ 3110 h 3245"/>
                <a:gd name="T38" fmla="*/ 1976 w 2380"/>
                <a:gd name="T39" fmla="*/ 2971 h 3245"/>
                <a:gd name="T40" fmla="*/ 2117 w 2380"/>
                <a:gd name="T41" fmla="*/ 2838 h 3245"/>
                <a:gd name="T42" fmla="*/ 2246 w 2380"/>
                <a:gd name="T43" fmla="*/ 2645 h 3245"/>
                <a:gd name="T44" fmla="*/ 2327 w 2380"/>
                <a:gd name="T45" fmla="*/ 2419 h 3245"/>
                <a:gd name="T46" fmla="*/ 2372 w 2380"/>
                <a:gd name="T47" fmla="*/ 2149 h 3245"/>
                <a:gd name="T48" fmla="*/ 1317 w 2380"/>
                <a:gd name="T49" fmla="*/ 1443 h 3245"/>
                <a:gd name="T50" fmla="*/ 1762 w 2380"/>
                <a:gd name="T51" fmla="*/ 2084 h 3245"/>
                <a:gd name="T52" fmla="*/ 1727 w 2380"/>
                <a:gd name="T53" fmla="*/ 2315 h 3245"/>
                <a:gd name="T54" fmla="*/ 1616 w 2380"/>
                <a:gd name="T55" fmla="*/ 2508 h 3245"/>
                <a:gd name="T56" fmla="*/ 1483 w 2380"/>
                <a:gd name="T57" fmla="*/ 2616 h 3245"/>
                <a:gd name="T58" fmla="*/ 1243 w 2380"/>
                <a:gd name="T59" fmla="*/ 2685 h 3245"/>
                <a:gd name="T60" fmla="*/ 1054 w 2380"/>
                <a:gd name="T61" fmla="*/ 2675 h 3245"/>
                <a:gd name="T62" fmla="*/ 851 w 2380"/>
                <a:gd name="T63" fmla="*/ 2589 h 3245"/>
                <a:gd name="T64" fmla="*/ 755 w 2380"/>
                <a:gd name="T65" fmla="*/ 2497 h 3245"/>
                <a:gd name="T66" fmla="*/ 688 w 2380"/>
                <a:gd name="T67" fmla="*/ 2379 h 3245"/>
                <a:gd name="T68" fmla="*/ 639 w 2380"/>
                <a:gd name="T69" fmla="*/ 2143 h 3245"/>
                <a:gd name="T70" fmla="*/ 622 w 2380"/>
                <a:gd name="T71" fmla="*/ 1621 h 3245"/>
                <a:gd name="T72" fmla="*/ 654 w 2380"/>
                <a:gd name="T73" fmla="*/ 995 h 3245"/>
                <a:gd name="T74" fmla="*/ 699 w 2380"/>
                <a:gd name="T75" fmla="*/ 836 h 3245"/>
                <a:gd name="T76" fmla="*/ 777 w 2380"/>
                <a:gd name="T77" fmla="*/ 725 h 3245"/>
                <a:gd name="T78" fmla="*/ 895 w 2380"/>
                <a:gd name="T79" fmla="*/ 624 h 3245"/>
                <a:gd name="T80" fmla="*/ 1113 w 2380"/>
                <a:gd name="T81" fmla="*/ 559 h 3245"/>
                <a:gd name="T82" fmla="*/ 1276 w 2380"/>
                <a:gd name="T83" fmla="*/ 562 h 3245"/>
                <a:gd name="T84" fmla="*/ 1454 w 2380"/>
                <a:gd name="T85" fmla="*/ 610 h 3245"/>
                <a:gd name="T86" fmla="*/ 1591 w 2380"/>
                <a:gd name="T87" fmla="*/ 710 h 3245"/>
                <a:gd name="T88" fmla="*/ 1688 w 2380"/>
                <a:gd name="T89" fmla="*/ 855 h 3245"/>
                <a:gd name="T90" fmla="*/ 2361 w 2380"/>
                <a:gd name="T91" fmla="*/ 940 h 3245"/>
                <a:gd name="T92" fmla="*/ 2228 w 2380"/>
                <a:gd name="T93" fmla="*/ 580 h 3245"/>
                <a:gd name="T94" fmla="*/ 2024 w 2380"/>
                <a:gd name="T95" fmla="*/ 314 h 3245"/>
                <a:gd name="T96" fmla="*/ 1873 w 2380"/>
                <a:gd name="T97" fmla="*/ 192 h 3245"/>
                <a:gd name="T98" fmla="*/ 1690 w 2380"/>
                <a:gd name="T99" fmla="*/ 96 h 3245"/>
                <a:gd name="T100" fmla="*/ 1480 w 2380"/>
                <a:gd name="T101" fmla="*/ 29 h 3245"/>
                <a:gd name="T102" fmla="*/ 1239 w 2380"/>
                <a:gd name="T103" fmla="*/ 0 h 3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380" h="3245">
                  <a:moveTo>
                    <a:pt x="1172" y="0"/>
                  </a:moveTo>
                  <a:lnTo>
                    <a:pt x="1172" y="0"/>
                  </a:lnTo>
                  <a:lnTo>
                    <a:pt x="1110" y="0"/>
                  </a:lnTo>
                  <a:lnTo>
                    <a:pt x="1044" y="3"/>
                  </a:lnTo>
                  <a:lnTo>
                    <a:pt x="980" y="12"/>
                  </a:lnTo>
                  <a:lnTo>
                    <a:pt x="921" y="22"/>
                  </a:lnTo>
                  <a:lnTo>
                    <a:pt x="861" y="37"/>
                  </a:lnTo>
                  <a:lnTo>
                    <a:pt x="802" y="52"/>
                  </a:lnTo>
                  <a:lnTo>
                    <a:pt x="747" y="71"/>
                  </a:lnTo>
                  <a:lnTo>
                    <a:pt x="696" y="89"/>
                  </a:lnTo>
                  <a:lnTo>
                    <a:pt x="639" y="115"/>
                  </a:lnTo>
                  <a:lnTo>
                    <a:pt x="592" y="140"/>
                  </a:lnTo>
                  <a:lnTo>
                    <a:pt x="540" y="170"/>
                  </a:lnTo>
                  <a:lnTo>
                    <a:pt x="491" y="200"/>
                  </a:lnTo>
                  <a:lnTo>
                    <a:pt x="447" y="234"/>
                  </a:lnTo>
                  <a:lnTo>
                    <a:pt x="399" y="269"/>
                  </a:lnTo>
                  <a:lnTo>
                    <a:pt x="355" y="308"/>
                  </a:lnTo>
                  <a:lnTo>
                    <a:pt x="314" y="348"/>
                  </a:lnTo>
                  <a:lnTo>
                    <a:pt x="314" y="348"/>
                  </a:lnTo>
                  <a:lnTo>
                    <a:pt x="259" y="411"/>
                  </a:lnTo>
                  <a:lnTo>
                    <a:pt x="207" y="473"/>
                  </a:lnTo>
                  <a:lnTo>
                    <a:pt x="166" y="540"/>
                  </a:lnTo>
                  <a:lnTo>
                    <a:pt x="129" y="607"/>
                  </a:lnTo>
                  <a:lnTo>
                    <a:pt x="99" y="678"/>
                  </a:lnTo>
                  <a:lnTo>
                    <a:pt x="74" y="747"/>
                  </a:lnTo>
                  <a:lnTo>
                    <a:pt x="52" y="821"/>
                  </a:lnTo>
                  <a:lnTo>
                    <a:pt x="37" y="900"/>
                  </a:lnTo>
                  <a:lnTo>
                    <a:pt x="22" y="980"/>
                  </a:lnTo>
                  <a:lnTo>
                    <a:pt x="15" y="1063"/>
                  </a:lnTo>
                  <a:lnTo>
                    <a:pt x="7" y="1147"/>
                  </a:lnTo>
                  <a:lnTo>
                    <a:pt x="3" y="1236"/>
                  </a:lnTo>
                  <a:lnTo>
                    <a:pt x="0" y="1421"/>
                  </a:lnTo>
                  <a:lnTo>
                    <a:pt x="0" y="1621"/>
                  </a:lnTo>
                  <a:lnTo>
                    <a:pt x="0" y="1621"/>
                  </a:lnTo>
                  <a:lnTo>
                    <a:pt x="0" y="1821"/>
                  </a:lnTo>
                  <a:lnTo>
                    <a:pt x="3" y="2010"/>
                  </a:lnTo>
                  <a:lnTo>
                    <a:pt x="7" y="2094"/>
                  </a:lnTo>
                  <a:lnTo>
                    <a:pt x="15" y="2183"/>
                  </a:lnTo>
                  <a:lnTo>
                    <a:pt x="22" y="2265"/>
                  </a:lnTo>
                  <a:lnTo>
                    <a:pt x="37" y="2341"/>
                  </a:lnTo>
                  <a:lnTo>
                    <a:pt x="52" y="2419"/>
                  </a:lnTo>
                  <a:lnTo>
                    <a:pt x="74" y="2493"/>
                  </a:lnTo>
                  <a:lnTo>
                    <a:pt x="99" y="2567"/>
                  </a:lnTo>
                  <a:lnTo>
                    <a:pt x="129" y="2637"/>
                  </a:lnTo>
                  <a:lnTo>
                    <a:pt x="166" y="2705"/>
                  </a:lnTo>
                  <a:lnTo>
                    <a:pt x="207" y="2767"/>
                  </a:lnTo>
                  <a:lnTo>
                    <a:pt x="259" y="2833"/>
                  </a:lnTo>
                  <a:lnTo>
                    <a:pt x="314" y="2893"/>
                  </a:lnTo>
                  <a:lnTo>
                    <a:pt x="314" y="2893"/>
                  </a:lnTo>
                  <a:lnTo>
                    <a:pt x="355" y="2933"/>
                  </a:lnTo>
                  <a:lnTo>
                    <a:pt x="399" y="2974"/>
                  </a:lnTo>
                  <a:lnTo>
                    <a:pt x="447" y="3007"/>
                  </a:lnTo>
                  <a:lnTo>
                    <a:pt x="496" y="3041"/>
                  </a:lnTo>
                  <a:lnTo>
                    <a:pt x="543" y="3075"/>
                  </a:lnTo>
                  <a:lnTo>
                    <a:pt x="592" y="3104"/>
                  </a:lnTo>
                  <a:lnTo>
                    <a:pt x="644" y="3130"/>
                  </a:lnTo>
                  <a:lnTo>
                    <a:pt x="696" y="3152"/>
                  </a:lnTo>
                  <a:lnTo>
                    <a:pt x="750" y="3174"/>
                  </a:lnTo>
                  <a:lnTo>
                    <a:pt x="807" y="3193"/>
                  </a:lnTo>
                  <a:lnTo>
                    <a:pt x="866" y="3208"/>
                  </a:lnTo>
                  <a:lnTo>
                    <a:pt x="925" y="3218"/>
                  </a:lnTo>
                  <a:lnTo>
                    <a:pt x="984" y="3229"/>
                  </a:lnTo>
                  <a:lnTo>
                    <a:pt x="1046" y="3238"/>
                  </a:lnTo>
                  <a:lnTo>
                    <a:pt x="1110" y="3241"/>
                  </a:lnTo>
                  <a:lnTo>
                    <a:pt x="1172" y="3244"/>
                  </a:lnTo>
                  <a:lnTo>
                    <a:pt x="1172" y="3244"/>
                  </a:lnTo>
                  <a:lnTo>
                    <a:pt x="1239" y="3241"/>
                  </a:lnTo>
                  <a:lnTo>
                    <a:pt x="1298" y="3238"/>
                  </a:lnTo>
                  <a:lnTo>
                    <a:pt x="1362" y="3233"/>
                  </a:lnTo>
                  <a:lnTo>
                    <a:pt x="1424" y="3223"/>
                  </a:lnTo>
                  <a:lnTo>
                    <a:pt x="1483" y="3211"/>
                  </a:lnTo>
                  <a:lnTo>
                    <a:pt x="1542" y="3196"/>
                  </a:lnTo>
                  <a:lnTo>
                    <a:pt x="1599" y="3181"/>
                  </a:lnTo>
                  <a:lnTo>
                    <a:pt x="1658" y="3159"/>
                  </a:lnTo>
                  <a:lnTo>
                    <a:pt x="1713" y="3137"/>
                  </a:lnTo>
                  <a:lnTo>
                    <a:pt x="1769" y="3110"/>
                  </a:lnTo>
                  <a:lnTo>
                    <a:pt x="1821" y="3081"/>
                  </a:lnTo>
                  <a:lnTo>
                    <a:pt x="1876" y="3048"/>
                  </a:lnTo>
                  <a:lnTo>
                    <a:pt x="1927" y="3011"/>
                  </a:lnTo>
                  <a:lnTo>
                    <a:pt x="1976" y="2971"/>
                  </a:lnTo>
                  <a:lnTo>
                    <a:pt x="2028" y="2927"/>
                  </a:lnTo>
                  <a:lnTo>
                    <a:pt x="2075" y="2882"/>
                  </a:lnTo>
                  <a:lnTo>
                    <a:pt x="2075" y="2882"/>
                  </a:lnTo>
                  <a:lnTo>
                    <a:pt x="2117" y="2838"/>
                  </a:lnTo>
                  <a:lnTo>
                    <a:pt x="2154" y="2789"/>
                  </a:lnTo>
                  <a:lnTo>
                    <a:pt x="2186" y="2745"/>
                  </a:lnTo>
                  <a:lnTo>
                    <a:pt x="2216" y="2693"/>
                  </a:lnTo>
                  <a:lnTo>
                    <a:pt x="2246" y="2645"/>
                  </a:lnTo>
                  <a:lnTo>
                    <a:pt x="2272" y="2592"/>
                  </a:lnTo>
                  <a:lnTo>
                    <a:pt x="2295" y="2537"/>
                  </a:lnTo>
                  <a:lnTo>
                    <a:pt x="2312" y="2478"/>
                  </a:lnTo>
                  <a:lnTo>
                    <a:pt x="2327" y="2419"/>
                  </a:lnTo>
                  <a:lnTo>
                    <a:pt x="2342" y="2355"/>
                  </a:lnTo>
                  <a:lnTo>
                    <a:pt x="2354" y="2291"/>
                  </a:lnTo>
                  <a:lnTo>
                    <a:pt x="2364" y="2223"/>
                  </a:lnTo>
                  <a:lnTo>
                    <a:pt x="2372" y="2149"/>
                  </a:lnTo>
                  <a:lnTo>
                    <a:pt x="2376" y="2072"/>
                  </a:lnTo>
                  <a:lnTo>
                    <a:pt x="2379" y="1909"/>
                  </a:lnTo>
                  <a:lnTo>
                    <a:pt x="2379" y="1443"/>
                  </a:lnTo>
                  <a:lnTo>
                    <a:pt x="1317" y="1443"/>
                  </a:lnTo>
                  <a:lnTo>
                    <a:pt x="1317" y="1961"/>
                  </a:lnTo>
                  <a:lnTo>
                    <a:pt x="1762" y="1961"/>
                  </a:lnTo>
                  <a:lnTo>
                    <a:pt x="1762" y="2084"/>
                  </a:lnTo>
                  <a:lnTo>
                    <a:pt x="1762" y="2084"/>
                  </a:lnTo>
                  <a:lnTo>
                    <a:pt x="1762" y="2146"/>
                  </a:lnTo>
                  <a:lnTo>
                    <a:pt x="1754" y="2202"/>
                  </a:lnTo>
                  <a:lnTo>
                    <a:pt x="1742" y="2262"/>
                  </a:lnTo>
                  <a:lnTo>
                    <a:pt x="1727" y="2315"/>
                  </a:lnTo>
                  <a:lnTo>
                    <a:pt x="1710" y="2367"/>
                  </a:lnTo>
                  <a:lnTo>
                    <a:pt x="1683" y="2415"/>
                  </a:lnTo>
                  <a:lnTo>
                    <a:pt x="1653" y="2463"/>
                  </a:lnTo>
                  <a:lnTo>
                    <a:pt x="1616" y="2508"/>
                  </a:lnTo>
                  <a:lnTo>
                    <a:pt x="1616" y="2508"/>
                  </a:lnTo>
                  <a:lnTo>
                    <a:pt x="1576" y="2548"/>
                  </a:lnTo>
                  <a:lnTo>
                    <a:pt x="1532" y="2582"/>
                  </a:lnTo>
                  <a:lnTo>
                    <a:pt x="1483" y="2616"/>
                  </a:lnTo>
                  <a:lnTo>
                    <a:pt x="1428" y="2641"/>
                  </a:lnTo>
                  <a:lnTo>
                    <a:pt x="1369" y="2660"/>
                  </a:lnTo>
                  <a:lnTo>
                    <a:pt x="1310" y="2675"/>
                  </a:lnTo>
                  <a:lnTo>
                    <a:pt x="1243" y="2685"/>
                  </a:lnTo>
                  <a:lnTo>
                    <a:pt x="1172" y="2685"/>
                  </a:lnTo>
                  <a:lnTo>
                    <a:pt x="1172" y="2685"/>
                  </a:lnTo>
                  <a:lnTo>
                    <a:pt x="1113" y="2685"/>
                  </a:lnTo>
                  <a:lnTo>
                    <a:pt x="1054" y="2675"/>
                  </a:lnTo>
                  <a:lnTo>
                    <a:pt x="995" y="2663"/>
                  </a:lnTo>
                  <a:lnTo>
                    <a:pt x="943" y="2645"/>
                  </a:lnTo>
                  <a:lnTo>
                    <a:pt x="895" y="2619"/>
                  </a:lnTo>
                  <a:lnTo>
                    <a:pt x="851" y="2589"/>
                  </a:lnTo>
                  <a:lnTo>
                    <a:pt x="810" y="2560"/>
                  </a:lnTo>
                  <a:lnTo>
                    <a:pt x="777" y="2523"/>
                  </a:lnTo>
                  <a:lnTo>
                    <a:pt x="777" y="2523"/>
                  </a:lnTo>
                  <a:lnTo>
                    <a:pt x="755" y="2497"/>
                  </a:lnTo>
                  <a:lnTo>
                    <a:pt x="733" y="2471"/>
                  </a:lnTo>
                  <a:lnTo>
                    <a:pt x="718" y="2441"/>
                  </a:lnTo>
                  <a:lnTo>
                    <a:pt x="699" y="2412"/>
                  </a:lnTo>
                  <a:lnTo>
                    <a:pt x="688" y="2379"/>
                  </a:lnTo>
                  <a:lnTo>
                    <a:pt x="673" y="2338"/>
                  </a:lnTo>
                  <a:lnTo>
                    <a:pt x="662" y="2297"/>
                  </a:lnTo>
                  <a:lnTo>
                    <a:pt x="654" y="2253"/>
                  </a:lnTo>
                  <a:lnTo>
                    <a:pt x="639" y="2143"/>
                  </a:lnTo>
                  <a:lnTo>
                    <a:pt x="629" y="2001"/>
                  </a:lnTo>
                  <a:lnTo>
                    <a:pt x="625" y="1832"/>
                  </a:lnTo>
                  <a:lnTo>
                    <a:pt x="622" y="1621"/>
                  </a:lnTo>
                  <a:lnTo>
                    <a:pt x="622" y="1621"/>
                  </a:lnTo>
                  <a:lnTo>
                    <a:pt x="625" y="1413"/>
                  </a:lnTo>
                  <a:lnTo>
                    <a:pt x="629" y="1240"/>
                  </a:lnTo>
                  <a:lnTo>
                    <a:pt x="639" y="1103"/>
                  </a:lnTo>
                  <a:lnTo>
                    <a:pt x="654" y="995"/>
                  </a:lnTo>
                  <a:lnTo>
                    <a:pt x="662" y="947"/>
                  </a:lnTo>
                  <a:lnTo>
                    <a:pt x="673" y="906"/>
                  </a:lnTo>
                  <a:lnTo>
                    <a:pt x="688" y="870"/>
                  </a:lnTo>
                  <a:lnTo>
                    <a:pt x="699" y="836"/>
                  </a:lnTo>
                  <a:lnTo>
                    <a:pt x="718" y="807"/>
                  </a:lnTo>
                  <a:lnTo>
                    <a:pt x="733" y="777"/>
                  </a:lnTo>
                  <a:lnTo>
                    <a:pt x="755" y="752"/>
                  </a:lnTo>
                  <a:lnTo>
                    <a:pt x="777" y="725"/>
                  </a:lnTo>
                  <a:lnTo>
                    <a:pt x="777" y="725"/>
                  </a:lnTo>
                  <a:lnTo>
                    <a:pt x="810" y="688"/>
                  </a:lnTo>
                  <a:lnTo>
                    <a:pt x="851" y="654"/>
                  </a:lnTo>
                  <a:lnTo>
                    <a:pt x="895" y="624"/>
                  </a:lnTo>
                  <a:lnTo>
                    <a:pt x="943" y="604"/>
                  </a:lnTo>
                  <a:lnTo>
                    <a:pt x="995" y="580"/>
                  </a:lnTo>
                  <a:lnTo>
                    <a:pt x="1054" y="565"/>
                  </a:lnTo>
                  <a:lnTo>
                    <a:pt x="1113" y="559"/>
                  </a:lnTo>
                  <a:lnTo>
                    <a:pt x="1172" y="555"/>
                  </a:lnTo>
                  <a:lnTo>
                    <a:pt x="1172" y="555"/>
                  </a:lnTo>
                  <a:lnTo>
                    <a:pt x="1229" y="555"/>
                  </a:lnTo>
                  <a:lnTo>
                    <a:pt x="1276" y="562"/>
                  </a:lnTo>
                  <a:lnTo>
                    <a:pt x="1325" y="570"/>
                  </a:lnTo>
                  <a:lnTo>
                    <a:pt x="1369" y="580"/>
                  </a:lnTo>
                  <a:lnTo>
                    <a:pt x="1414" y="595"/>
                  </a:lnTo>
                  <a:lnTo>
                    <a:pt x="1454" y="610"/>
                  </a:lnTo>
                  <a:lnTo>
                    <a:pt x="1491" y="633"/>
                  </a:lnTo>
                  <a:lnTo>
                    <a:pt x="1528" y="654"/>
                  </a:lnTo>
                  <a:lnTo>
                    <a:pt x="1557" y="681"/>
                  </a:lnTo>
                  <a:lnTo>
                    <a:pt x="1591" y="710"/>
                  </a:lnTo>
                  <a:lnTo>
                    <a:pt x="1616" y="740"/>
                  </a:lnTo>
                  <a:lnTo>
                    <a:pt x="1643" y="777"/>
                  </a:lnTo>
                  <a:lnTo>
                    <a:pt x="1668" y="814"/>
                  </a:lnTo>
                  <a:lnTo>
                    <a:pt x="1688" y="855"/>
                  </a:lnTo>
                  <a:lnTo>
                    <a:pt x="1710" y="895"/>
                  </a:lnTo>
                  <a:lnTo>
                    <a:pt x="1725" y="940"/>
                  </a:lnTo>
                  <a:lnTo>
                    <a:pt x="2361" y="940"/>
                  </a:lnTo>
                  <a:lnTo>
                    <a:pt x="2361" y="940"/>
                  </a:lnTo>
                  <a:lnTo>
                    <a:pt x="2334" y="847"/>
                  </a:lnTo>
                  <a:lnTo>
                    <a:pt x="2305" y="755"/>
                  </a:lnTo>
                  <a:lnTo>
                    <a:pt x="2272" y="666"/>
                  </a:lnTo>
                  <a:lnTo>
                    <a:pt x="2228" y="580"/>
                  </a:lnTo>
                  <a:lnTo>
                    <a:pt x="2179" y="500"/>
                  </a:lnTo>
                  <a:lnTo>
                    <a:pt x="2124" y="422"/>
                  </a:lnTo>
                  <a:lnTo>
                    <a:pt x="2061" y="348"/>
                  </a:lnTo>
                  <a:lnTo>
                    <a:pt x="2024" y="314"/>
                  </a:lnTo>
                  <a:lnTo>
                    <a:pt x="1991" y="281"/>
                  </a:lnTo>
                  <a:lnTo>
                    <a:pt x="1954" y="248"/>
                  </a:lnTo>
                  <a:lnTo>
                    <a:pt x="1913" y="219"/>
                  </a:lnTo>
                  <a:lnTo>
                    <a:pt x="1873" y="192"/>
                  </a:lnTo>
                  <a:lnTo>
                    <a:pt x="1831" y="163"/>
                  </a:lnTo>
                  <a:lnTo>
                    <a:pt x="1784" y="140"/>
                  </a:lnTo>
                  <a:lnTo>
                    <a:pt x="1739" y="115"/>
                  </a:lnTo>
                  <a:lnTo>
                    <a:pt x="1690" y="96"/>
                  </a:lnTo>
                  <a:lnTo>
                    <a:pt x="1639" y="74"/>
                  </a:lnTo>
                  <a:lnTo>
                    <a:pt x="1587" y="59"/>
                  </a:lnTo>
                  <a:lnTo>
                    <a:pt x="1535" y="44"/>
                  </a:lnTo>
                  <a:lnTo>
                    <a:pt x="1480" y="29"/>
                  </a:lnTo>
                  <a:lnTo>
                    <a:pt x="1424" y="18"/>
                  </a:lnTo>
                  <a:lnTo>
                    <a:pt x="1365" y="12"/>
                  </a:lnTo>
                  <a:lnTo>
                    <a:pt x="1303" y="3"/>
                  </a:lnTo>
                  <a:lnTo>
                    <a:pt x="1239" y="0"/>
                  </a:lnTo>
                  <a:lnTo>
                    <a:pt x="1172"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spTree>
    <p:extLst>
      <p:ext uri="{BB962C8B-B14F-4D97-AF65-F5344CB8AC3E}">
        <p14:creationId xmlns:p14="http://schemas.microsoft.com/office/powerpoint/2010/main" val="500652939"/>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2_Divider Blue">
    <p:bg>
      <p:bgPr>
        <a:solidFill>
          <a:schemeClr val="accent2"/>
        </a:solidFill>
        <a:effectLst/>
      </p:bgPr>
    </p:bg>
    <p:spTree>
      <p:nvGrpSpPr>
        <p:cNvPr id="1" name=""/>
        <p:cNvGrpSpPr/>
        <p:nvPr/>
      </p:nvGrpSpPr>
      <p:grpSpPr>
        <a:xfrm>
          <a:off x="0" y="0"/>
          <a:ext cx="0" cy="0"/>
          <a:chOff x="0" y="0"/>
          <a:chExt cx="0" cy="0"/>
        </a:xfrm>
      </p:grpSpPr>
      <p:grpSp>
        <p:nvGrpSpPr>
          <p:cNvPr id="4" name="Group 3"/>
          <p:cNvGrpSpPr/>
          <p:nvPr/>
        </p:nvGrpSpPr>
        <p:grpSpPr>
          <a:xfrm>
            <a:off x="-1585" y="0"/>
            <a:ext cx="8698843" cy="6858000"/>
            <a:chOff x="-1588" y="941388"/>
            <a:chExt cx="7186613" cy="5665787"/>
          </a:xfrm>
          <a:solidFill>
            <a:srgbClr val="7793AB"/>
          </a:solidFill>
        </p:grpSpPr>
        <p:sp>
          <p:nvSpPr>
            <p:cNvPr id="36" name="Freeform 35"/>
            <p:cNvSpPr>
              <a:spLocks noChangeArrowheads="1"/>
            </p:cNvSpPr>
            <p:nvPr/>
          </p:nvSpPr>
          <p:spPr bwMode="auto">
            <a:xfrm>
              <a:off x="-1588" y="5940425"/>
              <a:ext cx="2492376" cy="666750"/>
            </a:xfrm>
            <a:custGeom>
              <a:avLst/>
              <a:gdLst>
                <a:gd name="T0" fmla="*/ 3462 w 6925"/>
                <a:gd name="T1" fmla="*/ 1849 h 1850"/>
                <a:gd name="T2" fmla="*/ 0 w 6925"/>
                <a:gd name="T3" fmla="*/ 1849 h 1850"/>
                <a:gd name="T4" fmla="*/ 0 w 6925"/>
                <a:gd name="T5" fmla="*/ 0 h 1850"/>
                <a:gd name="T6" fmla="*/ 6924 w 6925"/>
                <a:gd name="T7" fmla="*/ 0 h 1850"/>
                <a:gd name="T8" fmla="*/ 6924 w 6925"/>
                <a:gd name="T9" fmla="*/ 1849 h 1850"/>
                <a:gd name="T10" fmla="*/ 3462 w 6925"/>
                <a:gd name="T11" fmla="*/ 1849 h 1850"/>
              </a:gdLst>
              <a:ahLst/>
              <a:cxnLst>
                <a:cxn ang="0">
                  <a:pos x="T0" y="T1"/>
                </a:cxn>
                <a:cxn ang="0">
                  <a:pos x="T2" y="T3"/>
                </a:cxn>
                <a:cxn ang="0">
                  <a:pos x="T4" y="T5"/>
                </a:cxn>
                <a:cxn ang="0">
                  <a:pos x="T6" y="T7"/>
                </a:cxn>
                <a:cxn ang="0">
                  <a:pos x="T8" y="T9"/>
                </a:cxn>
                <a:cxn ang="0">
                  <a:pos x="T10" y="T11"/>
                </a:cxn>
              </a:cxnLst>
              <a:rect l="0" t="0" r="r" b="b"/>
              <a:pathLst>
                <a:path w="6925" h="1850">
                  <a:moveTo>
                    <a:pt x="3462" y="1849"/>
                  </a:moveTo>
                  <a:lnTo>
                    <a:pt x="0" y="1849"/>
                  </a:lnTo>
                  <a:lnTo>
                    <a:pt x="0" y="0"/>
                  </a:lnTo>
                  <a:lnTo>
                    <a:pt x="6924" y="0"/>
                  </a:lnTo>
                  <a:lnTo>
                    <a:pt x="6924" y="1849"/>
                  </a:lnTo>
                  <a:lnTo>
                    <a:pt x="3462" y="1849"/>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3600">
                <a:solidFill>
                  <a:srgbClr val="000000"/>
                </a:solidFill>
              </a:endParaRPr>
            </a:p>
          </p:txBody>
        </p:sp>
        <p:sp>
          <p:nvSpPr>
            <p:cNvPr id="37" name="Freeform 36"/>
            <p:cNvSpPr>
              <a:spLocks noChangeArrowheads="1"/>
            </p:cNvSpPr>
            <p:nvPr/>
          </p:nvSpPr>
          <p:spPr bwMode="auto">
            <a:xfrm>
              <a:off x="3981450" y="941388"/>
              <a:ext cx="3203575" cy="3908425"/>
            </a:xfrm>
            <a:custGeom>
              <a:avLst/>
              <a:gdLst>
                <a:gd name="T0" fmla="*/ 8858 w 8898"/>
                <a:gd name="T1" fmla="*/ 1740 h 10858"/>
                <a:gd name="T2" fmla="*/ 8788 w 8898"/>
                <a:gd name="T3" fmla="*/ 1364 h 10858"/>
                <a:gd name="T4" fmla="*/ 8687 w 8898"/>
                <a:gd name="T5" fmla="*/ 1001 h 10858"/>
                <a:gd name="T6" fmla="*/ 8547 w 8898"/>
                <a:gd name="T7" fmla="*/ 656 h 10858"/>
                <a:gd name="T8" fmla="*/ 8377 w 8898"/>
                <a:gd name="T9" fmla="*/ 326 h 10858"/>
                <a:gd name="T10" fmla="*/ 8171 w 8898"/>
                <a:gd name="T11" fmla="*/ 22 h 10858"/>
                <a:gd name="T12" fmla="*/ 0 w 8898"/>
                <a:gd name="T13" fmla="*/ 0 h 10858"/>
                <a:gd name="T14" fmla="*/ 2422 w 8898"/>
                <a:gd name="T15" fmla="*/ 10857 h 10858"/>
                <a:gd name="T16" fmla="*/ 4803 w 8898"/>
                <a:gd name="T17" fmla="*/ 6187 h 10858"/>
                <a:gd name="T18" fmla="*/ 5271 w 8898"/>
                <a:gd name="T19" fmla="*/ 6170 h 10858"/>
                <a:gd name="T20" fmla="*/ 5717 w 8898"/>
                <a:gd name="T21" fmla="*/ 6113 h 10858"/>
                <a:gd name="T22" fmla="*/ 6132 w 8898"/>
                <a:gd name="T23" fmla="*/ 6017 h 10858"/>
                <a:gd name="T24" fmla="*/ 6525 w 8898"/>
                <a:gd name="T25" fmla="*/ 5881 h 10858"/>
                <a:gd name="T26" fmla="*/ 6888 w 8898"/>
                <a:gd name="T27" fmla="*/ 5720 h 10858"/>
                <a:gd name="T28" fmla="*/ 7229 w 8898"/>
                <a:gd name="T29" fmla="*/ 5523 h 10858"/>
                <a:gd name="T30" fmla="*/ 7535 w 8898"/>
                <a:gd name="T31" fmla="*/ 5300 h 10858"/>
                <a:gd name="T32" fmla="*/ 7811 w 8898"/>
                <a:gd name="T33" fmla="*/ 5046 h 10858"/>
                <a:gd name="T34" fmla="*/ 8060 w 8898"/>
                <a:gd name="T35" fmla="*/ 4771 h 10858"/>
                <a:gd name="T36" fmla="*/ 8278 w 8898"/>
                <a:gd name="T37" fmla="*/ 4478 h 10858"/>
                <a:gd name="T38" fmla="*/ 8466 w 8898"/>
                <a:gd name="T39" fmla="*/ 4159 h 10858"/>
                <a:gd name="T40" fmla="*/ 8619 w 8898"/>
                <a:gd name="T41" fmla="*/ 3818 h 10858"/>
                <a:gd name="T42" fmla="*/ 8740 w 8898"/>
                <a:gd name="T43" fmla="*/ 3464 h 10858"/>
                <a:gd name="T44" fmla="*/ 8827 w 8898"/>
                <a:gd name="T45" fmla="*/ 3097 h 10858"/>
                <a:gd name="T46" fmla="*/ 8879 w 8898"/>
                <a:gd name="T47" fmla="*/ 2712 h 10858"/>
                <a:gd name="T48" fmla="*/ 8897 w 8898"/>
                <a:gd name="T49" fmla="*/ 2323 h 10858"/>
                <a:gd name="T50" fmla="*/ 8879 w 8898"/>
                <a:gd name="T51" fmla="*/ 1932 h 10858"/>
                <a:gd name="T52" fmla="*/ 6475 w 8898"/>
                <a:gd name="T53" fmla="*/ 2417 h 10858"/>
                <a:gd name="T54" fmla="*/ 6458 w 8898"/>
                <a:gd name="T55" fmla="*/ 2596 h 10858"/>
                <a:gd name="T56" fmla="*/ 6427 w 8898"/>
                <a:gd name="T57" fmla="*/ 2771 h 10858"/>
                <a:gd name="T58" fmla="*/ 6379 w 8898"/>
                <a:gd name="T59" fmla="*/ 2937 h 10858"/>
                <a:gd name="T60" fmla="*/ 6322 w 8898"/>
                <a:gd name="T61" fmla="*/ 3090 h 10858"/>
                <a:gd name="T62" fmla="*/ 6248 w 8898"/>
                <a:gd name="T63" fmla="*/ 3239 h 10858"/>
                <a:gd name="T64" fmla="*/ 6156 w 8898"/>
                <a:gd name="T65" fmla="*/ 3374 h 10858"/>
                <a:gd name="T66" fmla="*/ 6055 w 8898"/>
                <a:gd name="T67" fmla="*/ 3497 h 10858"/>
                <a:gd name="T68" fmla="*/ 5937 w 8898"/>
                <a:gd name="T69" fmla="*/ 3608 h 10858"/>
                <a:gd name="T70" fmla="*/ 5806 w 8898"/>
                <a:gd name="T71" fmla="*/ 3704 h 10858"/>
                <a:gd name="T72" fmla="*/ 5662 w 8898"/>
                <a:gd name="T73" fmla="*/ 3792 h 10858"/>
                <a:gd name="T74" fmla="*/ 5509 w 8898"/>
                <a:gd name="T75" fmla="*/ 3862 h 10858"/>
                <a:gd name="T76" fmla="*/ 5343 w 8898"/>
                <a:gd name="T77" fmla="*/ 3919 h 10858"/>
                <a:gd name="T78" fmla="*/ 5168 w 8898"/>
                <a:gd name="T79" fmla="*/ 3967 h 10858"/>
                <a:gd name="T80" fmla="*/ 4980 w 8898"/>
                <a:gd name="T81" fmla="*/ 3993 h 10858"/>
                <a:gd name="T82" fmla="*/ 4783 w 8898"/>
                <a:gd name="T83" fmla="*/ 4010 h 10858"/>
                <a:gd name="T84" fmla="*/ 2422 w 8898"/>
                <a:gd name="T85" fmla="*/ 4010 h 10858"/>
                <a:gd name="T86" fmla="*/ 4683 w 8898"/>
                <a:gd name="T87" fmla="*/ 616 h 10858"/>
                <a:gd name="T88" fmla="*/ 4884 w 8898"/>
                <a:gd name="T89" fmla="*/ 625 h 10858"/>
                <a:gd name="T90" fmla="*/ 5074 w 8898"/>
                <a:gd name="T91" fmla="*/ 647 h 10858"/>
                <a:gd name="T92" fmla="*/ 5258 w 8898"/>
                <a:gd name="T93" fmla="*/ 686 h 10858"/>
                <a:gd name="T94" fmla="*/ 5428 w 8898"/>
                <a:gd name="T95" fmla="*/ 739 h 10858"/>
                <a:gd name="T96" fmla="*/ 5586 w 8898"/>
                <a:gd name="T97" fmla="*/ 804 h 10858"/>
                <a:gd name="T98" fmla="*/ 5734 w 8898"/>
                <a:gd name="T99" fmla="*/ 887 h 10858"/>
                <a:gd name="T100" fmla="*/ 5874 w 8898"/>
                <a:gd name="T101" fmla="*/ 979 h 10858"/>
                <a:gd name="T102" fmla="*/ 5996 w 8898"/>
                <a:gd name="T103" fmla="*/ 1086 h 10858"/>
                <a:gd name="T104" fmla="*/ 6108 w 8898"/>
                <a:gd name="T105" fmla="*/ 1204 h 10858"/>
                <a:gd name="T106" fmla="*/ 6204 w 8898"/>
                <a:gd name="T107" fmla="*/ 1335 h 10858"/>
                <a:gd name="T108" fmla="*/ 6287 w 8898"/>
                <a:gd name="T109" fmla="*/ 1480 h 10858"/>
                <a:gd name="T110" fmla="*/ 6353 w 8898"/>
                <a:gd name="T111" fmla="*/ 1633 h 10858"/>
                <a:gd name="T112" fmla="*/ 6405 w 8898"/>
                <a:gd name="T113" fmla="*/ 1790 h 10858"/>
                <a:gd name="T114" fmla="*/ 6445 w 8898"/>
                <a:gd name="T115" fmla="*/ 1960 h 10858"/>
                <a:gd name="T116" fmla="*/ 6466 w 8898"/>
                <a:gd name="T117" fmla="*/ 2140 h 10858"/>
                <a:gd name="T118" fmla="*/ 6475 w 8898"/>
                <a:gd name="T119" fmla="*/ 2323 h 108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898" h="10858">
                  <a:moveTo>
                    <a:pt x="8879" y="1932"/>
                  </a:moveTo>
                  <a:lnTo>
                    <a:pt x="8858" y="1740"/>
                  </a:lnTo>
                  <a:lnTo>
                    <a:pt x="8827" y="1552"/>
                  </a:lnTo>
                  <a:lnTo>
                    <a:pt x="8788" y="1364"/>
                  </a:lnTo>
                  <a:lnTo>
                    <a:pt x="8740" y="1180"/>
                  </a:lnTo>
                  <a:lnTo>
                    <a:pt x="8687" y="1001"/>
                  </a:lnTo>
                  <a:lnTo>
                    <a:pt x="8619" y="826"/>
                  </a:lnTo>
                  <a:lnTo>
                    <a:pt x="8547" y="656"/>
                  </a:lnTo>
                  <a:lnTo>
                    <a:pt x="8466" y="485"/>
                  </a:lnTo>
                  <a:lnTo>
                    <a:pt x="8377" y="326"/>
                  </a:lnTo>
                  <a:lnTo>
                    <a:pt x="8278" y="175"/>
                  </a:lnTo>
                  <a:lnTo>
                    <a:pt x="8171" y="22"/>
                  </a:lnTo>
                  <a:lnTo>
                    <a:pt x="8154" y="0"/>
                  </a:lnTo>
                  <a:lnTo>
                    <a:pt x="0" y="0"/>
                  </a:lnTo>
                  <a:lnTo>
                    <a:pt x="0" y="10857"/>
                  </a:lnTo>
                  <a:lnTo>
                    <a:pt x="2422" y="10857"/>
                  </a:lnTo>
                  <a:lnTo>
                    <a:pt x="2422" y="6187"/>
                  </a:lnTo>
                  <a:lnTo>
                    <a:pt x="4803" y="6187"/>
                  </a:lnTo>
                  <a:lnTo>
                    <a:pt x="5043" y="6183"/>
                  </a:lnTo>
                  <a:lnTo>
                    <a:pt x="5271" y="6170"/>
                  </a:lnTo>
                  <a:lnTo>
                    <a:pt x="5498" y="6144"/>
                  </a:lnTo>
                  <a:lnTo>
                    <a:pt x="5717" y="6113"/>
                  </a:lnTo>
                  <a:lnTo>
                    <a:pt x="5926" y="6069"/>
                  </a:lnTo>
                  <a:lnTo>
                    <a:pt x="6132" y="6017"/>
                  </a:lnTo>
                  <a:lnTo>
                    <a:pt x="6333" y="5953"/>
                  </a:lnTo>
                  <a:lnTo>
                    <a:pt x="6525" y="5881"/>
                  </a:lnTo>
                  <a:lnTo>
                    <a:pt x="6709" y="5805"/>
                  </a:lnTo>
                  <a:lnTo>
                    <a:pt x="6888" y="5720"/>
                  </a:lnTo>
                  <a:lnTo>
                    <a:pt x="7063" y="5626"/>
                  </a:lnTo>
                  <a:lnTo>
                    <a:pt x="7229" y="5523"/>
                  </a:lnTo>
                  <a:lnTo>
                    <a:pt x="7384" y="5411"/>
                  </a:lnTo>
                  <a:lnTo>
                    <a:pt x="7535" y="5300"/>
                  </a:lnTo>
                  <a:lnTo>
                    <a:pt x="7677" y="5175"/>
                  </a:lnTo>
                  <a:lnTo>
                    <a:pt x="7811" y="5046"/>
                  </a:lnTo>
                  <a:lnTo>
                    <a:pt x="7940" y="4913"/>
                  </a:lnTo>
                  <a:lnTo>
                    <a:pt x="8060" y="4771"/>
                  </a:lnTo>
                  <a:lnTo>
                    <a:pt x="8171" y="4629"/>
                  </a:lnTo>
                  <a:lnTo>
                    <a:pt x="8278" y="4478"/>
                  </a:lnTo>
                  <a:lnTo>
                    <a:pt x="8377" y="4319"/>
                  </a:lnTo>
                  <a:lnTo>
                    <a:pt x="8466" y="4159"/>
                  </a:lnTo>
                  <a:lnTo>
                    <a:pt x="8547" y="3993"/>
                  </a:lnTo>
                  <a:lnTo>
                    <a:pt x="8619" y="3818"/>
                  </a:lnTo>
                  <a:lnTo>
                    <a:pt x="8687" y="3643"/>
                  </a:lnTo>
                  <a:lnTo>
                    <a:pt x="8740" y="3464"/>
                  </a:lnTo>
                  <a:lnTo>
                    <a:pt x="8788" y="3280"/>
                  </a:lnTo>
                  <a:lnTo>
                    <a:pt x="8827" y="3097"/>
                  </a:lnTo>
                  <a:lnTo>
                    <a:pt x="8858" y="2905"/>
                  </a:lnTo>
                  <a:lnTo>
                    <a:pt x="8879" y="2712"/>
                  </a:lnTo>
                  <a:lnTo>
                    <a:pt x="8893" y="2520"/>
                  </a:lnTo>
                  <a:lnTo>
                    <a:pt x="8897" y="2323"/>
                  </a:lnTo>
                  <a:lnTo>
                    <a:pt x="8893" y="2126"/>
                  </a:lnTo>
                  <a:lnTo>
                    <a:pt x="8879" y="1932"/>
                  </a:lnTo>
                  <a:close/>
                  <a:moveTo>
                    <a:pt x="6475" y="2323"/>
                  </a:moveTo>
                  <a:lnTo>
                    <a:pt x="6475" y="2417"/>
                  </a:lnTo>
                  <a:lnTo>
                    <a:pt x="6466" y="2507"/>
                  </a:lnTo>
                  <a:lnTo>
                    <a:pt x="6458" y="2596"/>
                  </a:lnTo>
                  <a:lnTo>
                    <a:pt x="6445" y="2686"/>
                  </a:lnTo>
                  <a:lnTo>
                    <a:pt x="6427" y="2771"/>
                  </a:lnTo>
                  <a:lnTo>
                    <a:pt x="6405" y="2856"/>
                  </a:lnTo>
                  <a:lnTo>
                    <a:pt x="6379" y="2937"/>
                  </a:lnTo>
                  <a:lnTo>
                    <a:pt x="6353" y="3014"/>
                  </a:lnTo>
                  <a:lnTo>
                    <a:pt x="6322" y="3090"/>
                  </a:lnTo>
                  <a:lnTo>
                    <a:pt x="6287" y="3167"/>
                  </a:lnTo>
                  <a:lnTo>
                    <a:pt x="6248" y="3239"/>
                  </a:lnTo>
                  <a:lnTo>
                    <a:pt x="6204" y="3307"/>
                  </a:lnTo>
                  <a:lnTo>
                    <a:pt x="6156" y="3374"/>
                  </a:lnTo>
                  <a:lnTo>
                    <a:pt x="6108" y="3438"/>
                  </a:lnTo>
                  <a:lnTo>
                    <a:pt x="6055" y="3497"/>
                  </a:lnTo>
                  <a:lnTo>
                    <a:pt x="5996" y="3556"/>
                  </a:lnTo>
                  <a:lnTo>
                    <a:pt x="5937" y="3608"/>
                  </a:lnTo>
                  <a:lnTo>
                    <a:pt x="5874" y="3661"/>
                  </a:lnTo>
                  <a:lnTo>
                    <a:pt x="5806" y="3704"/>
                  </a:lnTo>
                  <a:lnTo>
                    <a:pt x="5734" y="3748"/>
                  </a:lnTo>
                  <a:lnTo>
                    <a:pt x="5662" y="3792"/>
                  </a:lnTo>
                  <a:lnTo>
                    <a:pt x="5586" y="3827"/>
                  </a:lnTo>
                  <a:lnTo>
                    <a:pt x="5509" y="3862"/>
                  </a:lnTo>
                  <a:lnTo>
                    <a:pt x="5428" y="3892"/>
                  </a:lnTo>
                  <a:lnTo>
                    <a:pt x="5343" y="3919"/>
                  </a:lnTo>
                  <a:lnTo>
                    <a:pt x="5258" y="3945"/>
                  </a:lnTo>
                  <a:lnTo>
                    <a:pt x="5168" y="3967"/>
                  </a:lnTo>
                  <a:lnTo>
                    <a:pt x="5074" y="3980"/>
                  </a:lnTo>
                  <a:lnTo>
                    <a:pt x="4980" y="3993"/>
                  </a:lnTo>
                  <a:lnTo>
                    <a:pt x="4882" y="4006"/>
                  </a:lnTo>
                  <a:lnTo>
                    <a:pt x="4783" y="4010"/>
                  </a:lnTo>
                  <a:lnTo>
                    <a:pt x="4681" y="4010"/>
                  </a:lnTo>
                  <a:lnTo>
                    <a:pt x="2422" y="4010"/>
                  </a:lnTo>
                  <a:lnTo>
                    <a:pt x="2422" y="616"/>
                  </a:lnTo>
                  <a:lnTo>
                    <a:pt x="4683" y="616"/>
                  </a:lnTo>
                  <a:lnTo>
                    <a:pt x="4786" y="621"/>
                  </a:lnTo>
                  <a:lnTo>
                    <a:pt x="4884" y="625"/>
                  </a:lnTo>
                  <a:lnTo>
                    <a:pt x="4980" y="634"/>
                  </a:lnTo>
                  <a:lnTo>
                    <a:pt x="5074" y="647"/>
                  </a:lnTo>
                  <a:lnTo>
                    <a:pt x="5168" y="664"/>
                  </a:lnTo>
                  <a:lnTo>
                    <a:pt x="5258" y="686"/>
                  </a:lnTo>
                  <a:lnTo>
                    <a:pt x="5343" y="712"/>
                  </a:lnTo>
                  <a:lnTo>
                    <a:pt x="5428" y="739"/>
                  </a:lnTo>
                  <a:lnTo>
                    <a:pt x="5509" y="769"/>
                  </a:lnTo>
                  <a:lnTo>
                    <a:pt x="5586" y="804"/>
                  </a:lnTo>
                  <a:lnTo>
                    <a:pt x="5662" y="844"/>
                  </a:lnTo>
                  <a:lnTo>
                    <a:pt x="5734" y="887"/>
                  </a:lnTo>
                  <a:lnTo>
                    <a:pt x="5806" y="931"/>
                  </a:lnTo>
                  <a:lnTo>
                    <a:pt x="5874" y="979"/>
                  </a:lnTo>
                  <a:lnTo>
                    <a:pt x="5937" y="1027"/>
                  </a:lnTo>
                  <a:lnTo>
                    <a:pt x="5996" y="1086"/>
                  </a:lnTo>
                  <a:lnTo>
                    <a:pt x="6055" y="1145"/>
                  </a:lnTo>
                  <a:lnTo>
                    <a:pt x="6108" y="1204"/>
                  </a:lnTo>
                  <a:lnTo>
                    <a:pt x="6156" y="1268"/>
                  </a:lnTo>
                  <a:lnTo>
                    <a:pt x="6204" y="1335"/>
                  </a:lnTo>
                  <a:lnTo>
                    <a:pt x="6248" y="1407"/>
                  </a:lnTo>
                  <a:lnTo>
                    <a:pt x="6287" y="1480"/>
                  </a:lnTo>
                  <a:lnTo>
                    <a:pt x="6322" y="1552"/>
                  </a:lnTo>
                  <a:lnTo>
                    <a:pt x="6353" y="1633"/>
                  </a:lnTo>
                  <a:lnTo>
                    <a:pt x="6379" y="1709"/>
                  </a:lnTo>
                  <a:lnTo>
                    <a:pt x="6405" y="1790"/>
                  </a:lnTo>
                  <a:lnTo>
                    <a:pt x="6427" y="1875"/>
                  </a:lnTo>
                  <a:lnTo>
                    <a:pt x="6445" y="1960"/>
                  </a:lnTo>
                  <a:lnTo>
                    <a:pt x="6458" y="2050"/>
                  </a:lnTo>
                  <a:lnTo>
                    <a:pt x="6466" y="2140"/>
                  </a:lnTo>
                  <a:lnTo>
                    <a:pt x="6475" y="2234"/>
                  </a:lnTo>
                  <a:lnTo>
                    <a:pt x="6475" y="2323"/>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3600">
                <a:solidFill>
                  <a:srgbClr val="000000"/>
                </a:solidFill>
              </a:endParaRPr>
            </a:p>
          </p:txBody>
        </p:sp>
        <p:sp>
          <p:nvSpPr>
            <p:cNvPr id="38" name="Freeform 37"/>
            <p:cNvSpPr>
              <a:spLocks noChangeArrowheads="1"/>
            </p:cNvSpPr>
            <p:nvPr/>
          </p:nvSpPr>
          <p:spPr bwMode="auto">
            <a:xfrm>
              <a:off x="-1588" y="941388"/>
              <a:ext cx="3186113" cy="3908425"/>
            </a:xfrm>
            <a:custGeom>
              <a:avLst/>
              <a:gdLst>
                <a:gd name="T0" fmla="*/ 6190 w 8851"/>
                <a:gd name="T1" fmla="*/ 5470 h 10858"/>
                <a:gd name="T2" fmla="*/ 6413 w 8851"/>
                <a:gd name="T3" fmla="*/ 5374 h 10858"/>
                <a:gd name="T4" fmla="*/ 6627 w 8851"/>
                <a:gd name="T5" fmla="*/ 5263 h 10858"/>
                <a:gd name="T6" fmla="*/ 6837 w 8851"/>
                <a:gd name="T7" fmla="*/ 5132 h 10858"/>
                <a:gd name="T8" fmla="*/ 7038 w 8851"/>
                <a:gd name="T9" fmla="*/ 4992 h 10858"/>
                <a:gd name="T10" fmla="*/ 7230 w 8851"/>
                <a:gd name="T11" fmla="*/ 4830 h 10858"/>
                <a:gd name="T12" fmla="*/ 7414 w 8851"/>
                <a:gd name="T13" fmla="*/ 4660 h 10858"/>
                <a:gd name="T14" fmla="*/ 7584 w 8851"/>
                <a:gd name="T15" fmla="*/ 4467 h 10858"/>
                <a:gd name="T16" fmla="*/ 7742 w 8851"/>
                <a:gd name="T17" fmla="*/ 4266 h 10858"/>
                <a:gd name="T18" fmla="*/ 7882 w 8851"/>
                <a:gd name="T19" fmla="*/ 4048 h 10858"/>
                <a:gd name="T20" fmla="*/ 8008 w 8851"/>
                <a:gd name="T21" fmla="*/ 3812 h 10858"/>
                <a:gd name="T22" fmla="*/ 8120 w 8851"/>
                <a:gd name="T23" fmla="*/ 3562 h 10858"/>
                <a:gd name="T24" fmla="*/ 8203 w 8851"/>
                <a:gd name="T25" fmla="*/ 3300 h 10858"/>
                <a:gd name="T26" fmla="*/ 8273 w 8851"/>
                <a:gd name="T27" fmla="*/ 3020 h 10858"/>
                <a:gd name="T28" fmla="*/ 8317 w 8851"/>
                <a:gd name="T29" fmla="*/ 2728 h 10858"/>
                <a:gd name="T30" fmla="*/ 8343 w 8851"/>
                <a:gd name="T31" fmla="*/ 2417 h 10858"/>
                <a:gd name="T32" fmla="*/ 8338 w 8851"/>
                <a:gd name="T33" fmla="*/ 2065 h 10858"/>
                <a:gd name="T34" fmla="*/ 8308 w 8851"/>
                <a:gd name="T35" fmla="*/ 1685 h 10858"/>
                <a:gd name="T36" fmla="*/ 8238 w 8851"/>
                <a:gd name="T37" fmla="*/ 1313 h 10858"/>
                <a:gd name="T38" fmla="*/ 8135 w 8851"/>
                <a:gd name="T39" fmla="*/ 959 h 10858"/>
                <a:gd name="T40" fmla="*/ 8000 w 8851"/>
                <a:gd name="T41" fmla="*/ 618 h 10858"/>
                <a:gd name="T42" fmla="*/ 7834 w 8851"/>
                <a:gd name="T43" fmla="*/ 293 h 10858"/>
                <a:gd name="T44" fmla="*/ 7637 w 8851"/>
                <a:gd name="T45" fmla="*/ 0 h 10858"/>
                <a:gd name="T46" fmla="*/ 0 w 8851"/>
                <a:gd name="T47" fmla="*/ 10857 h 10858"/>
                <a:gd name="T48" fmla="*/ 1882 w 8851"/>
                <a:gd name="T49" fmla="*/ 5910 h 10858"/>
                <a:gd name="T50" fmla="*/ 6043 w 8851"/>
                <a:gd name="T51" fmla="*/ 10855 h 10858"/>
                <a:gd name="T52" fmla="*/ 6078 w 8851"/>
                <a:gd name="T53" fmla="*/ 5510 h 10858"/>
                <a:gd name="T54" fmla="*/ 5914 w 8851"/>
                <a:gd name="T55" fmla="*/ 2432 h 10858"/>
                <a:gd name="T56" fmla="*/ 5893 w 8851"/>
                <a:gd name="T57" fmla="*/ 2603 h 10858"/>
                <a:gd name="T58" fmla="*/ 5853 w 8851"/>
                <a:gd name="T59" fmla="*/ 2765 h 10858"/>
                <a:gd name="T60" fmla="*/ 5801 w 8851"/>
                <a:gd name="T61" fmla="*/ 2918 h 10858"/>
                <a:gd name="T62" fmla="*/ 5731 w 8851"/>
                <a:gd name="T63" fmla="*/ 3062 h 10858"/>
                <a:gd name="T64" fmla="*/ 5652 w 8851"/>
                <a:gd name="T65" fmla="*/ 3202 h 10858"/>
                <a:gd name="T66" fmla="*/ 5556 w 8851"/>
                <a:gd name="T67" fmla="*/ 3329 h 10858"/>
                <a:gd name="T68" fmla="*/ 5451 w 8851"/>
                <a:gd name="T69" fmla="*/ 3440 h 10858"/>
                <a:gd name="T70" fmla="*/ 5329 w 8851"/>
                <a:gd name="T71" fmla="*/ 3541 h 10858"/>
                <a:gd name="T72" fmla="*/ 5193 w 8851"/>
                <a:gd name="T73" fmla="*/ 3632 h 10858"/>
                <a:gd name="T74" fmla="*/ 5045 w 8851"/>
                <a:gd name="T75" fmla="*/ 3707 h 10858"/>
                <a:gd name="T76" fmla="*/ 4892 w 8851"/>
                <a:gd name="T77" fmla="*/ 3772 h 10858"/>
                <a:gd name="T78" fmla="*/ 4721 w 8851"/>
                <a:gd name="T79" fmla="*/ 3825 h 10858"/>
                <a:gd name="T80" fmla="*/ 4546 w 8851"/>
                <a:gd name="T81" fmla="*/ 3860 h 10858"/>
                <a:gd name="T82" fmla="*/ 4358 w 8851"/>
                <a:gd name="T83" fmla="*/ 3882 h 10858"/>
                <a:gd name="T84" fmla="*/ 4166 w 8851"/>
                <a:gd name="T85" fmla="*/ 3890 h 10858"/>
                <a:gd name="T86" fmla="*/ 1882 w 8851"/>
                <a:gd name="T87" fmla="*/ 616 h 10858"/>
                <a:gd name="T88" fmla="*/ 4264 w 8851"/>
                <a:gd name="T89" fmla="*/ 621 h 10858"/>
                <a:gd name="T90" fmla="*/ 4452 w 8851"/>
                <a:gd name="T91" fmla="*/ 634 h 10858"/>
                <a:gd name="T92" fmla="*/ 4636 w 8851"/>
                <a:gd name="T93" fmla="*/ 664 h 10858"/>
                <a:gd name="T94" fmla="*/ 4806 w 8851"/>
                <a:gd name="T95" fmla="*/ 708 h 10858"/>
                <a:gd name="T96" fmla="*/ 4968 w 8851"/>
                <a:gd name="T97" fmla="*/ 765 h 10858"/>
                <a:gd name="T98" fmla="*/ 5121 w 8851"/>
                <a:gd name="T99" fmla="*/ 839 h 10858"/>
                <a:gd name="T100" fmla="*/ 5261 w 8851"/>
                <a:gd name="T101" fmla="*/ 922 h 10858"/>
                <a:gd name="T102" fmla="*/ 5392 w 8851"/>
                <a:gd name="T103" fmla="*/ 1014 h 10858"/>
                <a:gd name="T104" fmla="*/ 5504 w 8851"/>
                <a:gd name="T105" fmla="*/ 1125 h 10858"/>
                <a:gd name="T106" fmla="*/ 5604 w 8851"/>
                <a:gd name="T107" fmla="*/ 1244 h 10858"/>
                <a:gd name="T108" fmla="*/ 5692 w 8851"/>
                <a:gd name="T109" fmla="*/ 1379 h 10858"/>
                <a:gd name="T110" fmla="*/ 5766 w 8851"/>
                <a:gd name="T111" fmla="*/ 1519 h 10858"/>
                <a:gd name="T112" fmla="*/ 5827 w 8851"/>
                <a:gd name="T113" fmla="*/ 1668 h 10858"/>
                <a:gd name="T114" fmla="*/ 5875 w 8851"/>
                <a:gd name="T115" fmla="*/ 1825 h 10858"/>
                <a:gd name="T116" fmla="*/ 5906 w 8851"/>
                <a:gd name="T117" fmla="*/ 1995 h 10858"/>
                <a:gd name="T118" fmla="*/ 5919 w 8851"/>
                <a:gd name="T119" fmla="*/ 2166 h 10858"/>
                <a:gd name="T120" fmla="*/ 5919 w 8851"/>
                <a:gd name="T121" fmla="*/ 2343 h 108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8851" h="10858">
                  <a:moveTo>
                    <a:pt x="6078" y="5510"/>
                  </a:moveTo>
                  <a:lnTo>
                    <a:pt x="6190" y="5470"/>
                  </a:lnTo>
                  <a:lnTo>
                    <a:pt x="6301" y="5422"/>
                  </a:lnTo>
                  <a:lnTo>
                    <a:pt x="6413" y="5374"/>
                  </a:lnTo>
                  <a:lnTo>
                    <a:pt x="6520" y="5322"/>
                  </a:lnTo>
                  <a:lnTo>
                    <a:pt x="6627" y="5263"/>
                  </a:lnTo>
                  <a:lnTo>
                    <a:pt x="6734" y="5199"/>
                  </a:lnTo>
                  <a:lnTo>
                    <a:pt x="6837" y="5132"/>
                  </a:lnTo>
                  <a:lnTo>
                    <a:pt x="6940" y="5064"/>
                  </a:lnTo>
                  <a:lnTo>
                    <a:pt x="7038" y="4992"/>
                  </a:lnTo>
                  <a:lnTo>
                    <a:pt x="7136" y="4911"/>
                  </a:lnTo>
                  <a:lnTo>
                    <a:pt x="7230" y="4830"/>
                  </a:lnTo>
                  <a:lnTo>
                    <a:pt x="7324" y="4745"/>
                  </a:lnTo>
                  <a:lnTo>
                    <a:pt x="7414" y="4660"/>
                  </a:lnTo>
                  <a:lnTo>
                    <a:pt x="7499" y="4566"/>
                  </a:lnTo>
                  <a:lnTo>
                    <a:pt x="7584" y="4467"/>
                  </a:lnTo>
                  <a:lnTo>
                    <a:pt x="7665" y="4369"/>
                  </a:lnTo>
                  <a:lnTo>
                    <a:pt x="7742" y="4266"/>
                  </a:lnTo>
                  <a:lnTo>
                    <a:pt x="7814" y="4159"/>
                  </a:lnTo>
                  <a:lnTo>
                    <a:pt x="7882" y="4048"/>
                  </a:lnTo>
                  <a:lnTo>
                    <a:pt x="7949" y="3932"/>
                  </a:lnTo>
                  <a:lnTo>
                    <a:pt x="8008" y="3812"/>
                  </a:lnTo>
                  <a:lnTo>
                    <a:pt x="8067" y="3691"/>
                  </a:lnTo>
                  <a:lnTo>
                    <a:pt x="8120" y="3562"/>
                  </a:lnTo>
                  <a:lnTo>
                    <a:pt x="8164" y="3433"/>
                  </a:lnTo>
                  <a:lnTo>
                    <a:pt x="8203" y="3300"/>
                  </a:lnTo>
                  <a:lnTo>
                    <a:pt x="8242" y="3162"/>
                  </a:lnTo>
                  <a:lnTo>
                    <a:pt x="8273" y="3020"/>
                  </a:lnTo>
                  <a:lnTo>
                    <a:pt x="8299" y="2878"/>
                  </a:lnTo>
                  <a:lnTo>
                    <a:pt x="8317" y="2728"/>
                  </a:lnTo>
                  <a:lnTo>
                    <a:pt x="8334" y="2577"/>
                  </a:lnTo>
                  <a:lnTo>
                    <a:pt x="8343" y="2417"/>
                  </a:lnTo>
                  <a:lnTo>
                    <a:pt x="8343" y="2258"/>
                  </a:lnTo>
                  <a:lnTo>
                    <a:pt x="8338" y="2065"/>
                  </a:lnTo>
                  <a:lnTo>
                    <a:pt x="8330" y="1873"/>
                  </a:lnTo>
                  <a:lnTo>
                    <a:pt x="8308" y="1685"/>
                  </a:lnTo>
                  <a:lnTo>
                    <a:pt x="8277" y="1497"/>
                  </a:lnTo>
                  <a:lnTo>
                    <a:pt x="8238" y="1313"/>
                  </a:lnTo>
                  <a:lnTo>
                    <a:pt x="8194" y="1134"/>
                  </a:lnTo>
                  <a:lnTo>
                    <a:pt x="8135" y="959"/>
                  </a:lnTo>
                  <a:lnTo>
                    <a:pt x="8072" y="785"/>
                  </a:lnTo>
                  <a:lnTo>
                    <a:pt x="8000" y="618"/>
                  </a:lnTo>
                  <a:lnTo>
                    <a:pt x="7919" y="452"/>
                  </a:lnTo>
                  <a:lnTo>
                    <a:pt x="7834" y="293"/>
                  </a:lnTo>
                  <a:lnTo>
                    <a:pt x="7735" y="142"/>
                  </a:lnTo>
                  <a:lnTo>
                    <a:pt x="7637" y="0"/>
                  </a:lnTo>
                  <a:lnTo>
                    <a:pt x="0" y="0"/>
                  </a:lnTo>
                  <a:lnTo>
                    <a:pt x="0" y="10857"/>
                  </a:lnTo>
                  <a:lnTo>
                    <a:pt x="1882" y="10857"/>
                  </a:lnTo>
                  <a:lnTo>
                    <a:pt x="1882" y="5910"/>
                  </a:lnTo>
                  <a:lnTo>
                    <a:pt x="3626" y="5910"/>
                  </a:lnTo>
                  <a:lnTo>
                    <a:pt x="6043" y="10855"/>
                  </a:lnTo>
                  <a:lnTo>
                    <a:pt x="8850" y="10855"/>
                  </a:lnTo>
                  <a:lnTo>
                    <a:pt x="6078" y="5510"/>
                  </a:lnTo>
                  <a:close/>
                  <a:moveTo>
                    <a:pt x="5919" y="2343"/>
                  </a:moveTo>
                  <a:lnTo>
                    <a:pt x="5914" y="2432"/>
                  </a:lnTo>
                  <a:lnTo>
                    <a:pt x="5906" y="2518"/>
                  </a:lnTo>
                  <a:lnTo>
                    <a:pt x="5893" y="2603"/>
                  </a:lnTo>
                  <a:lnTo>
                    <a:pt x="5875" y="2684"/>
                  </a:lnTo>
                  <a:lnTo>
                    <a:pt x="5853" y="2765"/>
                  </a:lnTo>
                  <a:lnTo>
                    <a:pt x="5827" y="2841"/>
                  </a:lnTo>
                  <a:lnTo>
                    <a:pt x="5801" y="2918"/>
                  </a:lnTo>
                  <a:lnTo>
                    <a:pt x="5766" y="2994"/>
                  </a:lnTo>
                  <a:lnTo>
                    <a:pt x="5731" y="3062"/>
                  </a:lnTo>
                  <a:lnTo>
                    <a:pt x="5692" y="3134"/>
                  </a:lnTo>
                  <a:lnTo>
                    <a:pt x="5652" y="3202"/>
                  </a:lnTo>
                  <a:lnTo>
                    <a:pt x="5604" y="3265"/>
                  </a:lnTo>
                  <a:lnTo>
                    <a:pt x="5556" y="3329"/>
                  </a:lnTo>
                  <a:lnTo>
                    <a:pt x="5504" y="3388"/>
                  </a:lnTo>
                  <a:lnTo>
                    <a:pt x="5451" y="3440"/>
                  </a:lnTo>
                  <a:lnTo>
                    <a:pt x="5392" y="3492"/>
                  </a:lnTo>
                  <a:lnTo>
                    <a:pt x="5329" y="3541"/>
                  </a:lnTo>
                  <a:lnTo>
                    <a:pt x="5261" y="3589"/>
                  </a:lnTo>
                  <a:lnTo>
                    <a:pt x="5193" y="3632"/>
                  </a:lnTo>
                  <a:lnTo>
                    <a:pt x="5121" y="3672"/>
                  </a:lnTo>
                  <a:lnTo>
                    <a:pt x="5045" y="3707"/>
                  </a:lnTo>
                  <a:lnTo>
                    <a:pt x="4968" y="3742"/>
                  </a:lnTo>
                  <a:lnTo>
                    <a:pt x="4892" y="3772"/>
                  </a:lnTo>
                  <a:lnTo>
                    <a:pt x="4806" y="3798"/>
                  </a:lnTo>
                  <a:lnTo>
                    <a:pt x="4721" y="3825"/>
                  </a:lnTo>
                  <a:lnTo>
                    <a:pt x="4636" y="3842"/>
                  </a:lnTo>
                  <a:lnTo>
                    <a:pt x="4546" y="3860"/>
                  </a:lnTo>
                  <a:lnTo>
                    <a:pt x="4452" y="3873"/>
                  </a:lnTo>
                  <a:lnTo>
                    <a:pt x="4358" y="3882"/>
                  </a:lnTo>
                  <a:lnTo>
                    <a:pt x="4264" y="3890"/>
                  </a:lnTo>
                  <a:lnTo>
                    <a:pt x="4166" y="3890"/>
                  </a:lnTo>
                  <a:lnTo>
                    <a:pt x="1882" y="3890"/>
                  </a:lnTo>
                  <a:lnTo>
                    <a:pt x="1882" y="616"/>
                  </a:lnTo>
                  <a:lnTo>
                    <a:pt x="4166" y="616"/>
                  </a:lnTo>
                  <a:lnTo>
                    <a:pt x="4264" y="621"/>
                  </a:lnTo>
                  <a:lnTo>
                    <a:pt x="4358" y="625"/>
                  </a:lnTo>
                  <a:lnTo>
                    <a:pt x="4452" y="634"/>
                  </a:lnTo>
                  <a:lnTo>
                    <a:pt x="4546" y="647"/>
                  </a:lnTo>
                  <a:lnTo>
                    <a:pt x="4636" y="664"/>
                  </a:lnTo>
                  <a:lnTo>
                    <a:pt x="4721" y="686"/>
                  </a:lnTo>
                  <a:lnTo>
                    <a:pt x="4806" y="708"/>
                  </a:lnTo>
                  <a:lnTo>
                    <a:pt x="4892" y="734"/>
                  </a:lnTo>
                  <a:lnTo>
                    <a:pt x="4968" y="765"/>
                  </a:lnTo>
                  <a:lnTo>
                    <a:pt x="5045" y="800"/>
                  </a:lnTo>
                  <a:lnTo>
                    <a:pt x="5121" y="839"/>
                  </a:lnTo>
                  <a:lnTo>
                    <a:pt x="5193" y="879"/>
                  </a:lnTo>
                  <a:lnTo>
                    <a:pt x="5261" y="922"/>
                  </a:lnTo>
                  <a:lnTo>
                    <a:pt x="5329" y="966"/>
                  </a:lnTo>
                  <a:lnTo>
                    <a:pt x="5392" y="1014"/>
                  </a:lnTo>
                  <a:lnTo>
                    <a:pt x="5451" y="1066"/>
                  </a:lnTo>
                  <a:lnTo>
                    <a:pt x="5504" y="1125"/>
                  </a:lnTo>
                  <a:lnTo>
                    <a:pt x="5556" y="1185"/>
                  </a:lnTo>
                  <a:lnTo>
                    <a:pt x="5604" y="1244"/>
                  </a:lnTo>
                  <a:lnTo>
                    <a:pt x="5652" y="1311"/>
                  </a:lnTo>
                  <a:lnTo>
                    <a:pt x="5692" y="1379"/>
                  </a:lnTo>
                  <a:lnTo>
                    <a:pt x="5731" y="1447"/>
                  </a:lnTo>
                  <a:lnTo>
                    <a:pt x="5766" y="1519"/>
                  </a:lnTo>
                  <a:lnTo>
                    <a:pt x="5801" y="1591"/>
                  </a:lnTo>
                  <a:lnTo>
                    <a:pt x="5827" y="1668"/>
                  </a:lnTo>
                  <a:lnTo>
                    <a:pt x="5853" y="1748"/>
                  </a:lnTo>
                  <a:lnTo>
                    <a:pt x="5875" y="1825"/>
                  </a:lnTo>
                  <a:lnTo>
                    <a:pt x="5893" y="1910"/>
                  </a:lnTo>
                  <a:lnTo>
                    <a:pt x="5906" y="1995"/>
                  </a:lnTo>
                  <a:lnTo>
                    <a:pt x="5914" y="2081"/>
                  </a:lnTo>
                  <a:lnTo>
                    <a:pt x="5919" y="2166"/>
                  </a:lnTo>
                  <a:lnTo>
                    <a:pt x="5923" y="2255"/>
                  </a:lnTo>
                  <a:lnTo>
                    <a:pt x="5919" y="2343"/>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3600">
                <a:solidFill>
                  <a:srgbClr val="000000"/>
                </a:solidFill>
              </a:endParaRPr>
            </a:p>
          </p:txBody>
        </p:sp>
      </p:grpSp>
      <p:sp>
        <p:nvSpPr>
          <p:cNvPr id="2" name="Title 1"/>
          <p:cNvSpPr>
            <a:spLocks noGrp="1"/>
          </p:cNvSpPr>
          <p:nvPr>
            <p:ph type="title"/>
          </p:nvPr>
        </p:nvSpPr>
        <p:spPr>
          <a:xfrm>
            <a:off x="423866" y="4903913"/>
            <a:ext cx="7375431" cy="1010512"/>
          </a:xfrm>
        </p:spPr>
        <p:txBody>
          <a:bodyPr lIns="0" anchor="ctr">
            <a:normAutofit/>
          </a:bodyPr>
          <a:lstStyle>
            <a:lvl1pPr>
              <a:defRPr sz="4800">
                <a:solidFill>
                  <a:schemeClr val="bg1"/>
                </a:solidFill>
              </a:defRPr>
            </a:lvl1pPr>
          </a:lstStyle>
          <a:p>
            <a:r>
              <a:rPr lang="en-US"/>
              <a:t>Click to edit Master title style</a:t>
            </a:r>
          </a:p>
        </p:txBody>
      </p:sp>
      <p:sp>
        <p:nvSpPr>
          <p:cNvPr id="35" name="Slide Number Placeholder 5"/>
          <p:cNvSpPr txBox="1">
            <a:spLocks/>
          </p:cNvSpPr>
          <p:nvPr/>
        </p:nvSpPr>
        <p:spPr>
          <a:xfrm>
            <a:off x="372035" y="6356353"/>
            <a:ext cx="3296198" cy="365125"/>
          </a:xfrm>
          <a:prstGeom prst="rect">
            <a:avLst/>
          </a:prstGeom>
        </p:spPr>
        <p:txBody>
          <a:bodyPr vert="horz" lIns="91440" tIns="45720" rIns="91440" bIns="45720" rtlCol="0" anchor="ctr"/>
          <a:lstStyle>
            <a:defPPr>
              <a:defRPr lang="en-US"/>
            </a:defPPr>
            <a:lvl1pPr>
              <a:defRPr sz="1000">
                <a:solidFill>
                  <a:schemeClr val="accent2">
                    <a:lumMod val="75000"/>
                  </a:schemeClr>
                </a:solidFill>
                <a:latin typeface="Arial" charset="0"/>
                <a:ea typeface="Arial" charset="0"/>
                <a:cs typeface="Arial" charset="0"/>
              </a:defRPr>
            </a:lvl1pPr>
          </a:lstStyle>
          <a:p>
            <a:pPr>
              <a:defRPr/>
            </a:pPr>
            <a:r>
              <a:rPr lang="en-US" sz="800" dirty="0">
                <a:solidFill>
                  <a:srgbClr val="FFFFFF"/>
                </a:solidFill>
              </a:rPr>
              <a:t>© 2018 </a:t>
            </a:r>
            <a:r>
              <a:rPr lang="en-US" sz="800" dirty="0" err="1">
                <a:solidFill>
                  <a:srgbClr val="FFFFFF"/>
                </a:solidFill>
              </a:rPr>
              <a:t>Rightpoint</a:t>
            </a:r>
            <a:r>
              <a:rPr lang="en-US" sz="800" dirty="0">
                <a:solidFill>
                  <a:srgbClr val="FFFFFF"/>
                </a:solidFill>
              </a:rPr>
              <a:t>. All rights reserved. Confidential.</a:t>
            </a:r>
          </a:p>
        </p:txBody>
      </p:sp>
      <p:sp>
        <p:nvSpPr>
          <p:cNvPr id="5" name="Rectangle 4"/>
          <p:cNvSpPr/>
          <p:nvPr/>
        </p:nvSpPr>
        <p:spPr>
          <a:xfrm>
            <a:off x="8081682" y="0"/>
            <a:ext cx="4110318"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solidFill>
                <a:srgbClr val="FFFFFF"/>
              </a:solidFill>
              <a:latin typeface="Microsoft Sans Serif" charset="0"/>
              <a:ea typeface="Microsoft Sans Serif" charset="0"/>
              <a:cs typeface="Microsoft Sans Serif" charset="0"/>
            </a:endParaRPr>
          </a:p>
        </p:txBody>
      </p:sp>
      <p:sp>
        <p:nvSpPr>
          <p:cNvPr id="8" name="Text Placeholder 7"/>
          <p:cNvSpPr>
            <a:spLocks noGrp="1"/>
          </p:cNvSpPr>
          <p:nvPr>
            <p:ph type="body" sz="quarter" idx="10"/>
          </p:nvPr>
        </p:nvSpPr>
        <p:spPr>
          <a:xfrm>
            <a:off x="8254066" y="3065930"/>
            <a:ext cx="3765550" cy="3617258"/>
          </a:xfrm>
        </p:spPr>
        <p:txBody>
          <a:bodyPr anchor="t"/>
          <a:lstStyle>
            <a:lvl1pPr marL="0" indent="0">
              <a:buNone/>
              <a:defRPr>
                <a:solidFill>
                  <a:schemeClr val="tx2"/>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Edit Master text styles</a:t>
            </a:r>
          </a:p>
        </p:txBody>
      </p:sp>
      <p:grpSp>
        <p:nvGrpSpPr>
          <p:cNvPr id="14" name="Group 13">
            <a:extLst>
              <a:ext uri="{FF2B5EF4-FFF2-40B4-BE49-F238E27FC236}">
                <a16:creationId xmlns:a16="http://schemas.microsoft.com/office/drawing/2014/main" id="{E2543DD1-0DDF-C446-9C9A-F157D6BDA746}"/>
              </a:ext>
            </a:extLst>
          </p:cNvPr>
          <p:cNvGrpSpPr/>
          <p:nvPr userDrawn="1"/>
        </p:nvGrpSpPr>
        <p:grpSpPr>
          <a:xfrm>
            <a:off x="11449399" y="505402"/>
            <a:ext cx="370569" cy="323938"/>
            <a:chOff x="3505200" y="2951163"/>
            <a:chExt cx="1892300" cy="1654175"/>
          </a:xfrm>
          <a:solidFill>
            <a:srgbClr val="5A5A5A">
              <a:alpha val="20000"/>
            </a:srgbClr>
          </a:solidFill>
        </p:grpSpPr>
        <p:sp>
          <p:nvSpPr>
            <p:cNvPr id="15" name="Freeform 14">
              <a:extLst>
                <a:ext uri="{FF2B5EF4-FFF2-40B4-BE49-F238E27FC236}">
                  <a16:creationId xmlns:a16="http://schemas.microsoft.com/office/drawing/2014/main" id="{792E637B-A5AF-974A-8C27-B415D16FAEEA}"/>
                </a:ext>
              </a:extLst>
            </p:cNvPr>
            <p:cNvSpPr>
              <a:spLocks noChangeArrowheads="1"/>
            </p:cNvSpPr>
            <p:nvPr/>
          </p:nvSpPr>
          <p:spPr bwMode="auto">
            <a:xfrm>
              <a:off x="3505200" y="2951163"/>
              <a:ext cx="868363" cy="1147762"/>
            </a:xfrm>
            <a:custGeom>
              <a:avLst/>
              <a:gdLst>
                <a:gd name="T0" fmla="*/ 625 w 2414"/>
                <a:gd name="T1" fmla="*/ 1915 h 3189"/>
                <a:gd name="T2" fmla="*/ 0 w 2414"/>
                <a:gd name="T3" fmla="*/ 3186 h 3189"/>
                <a:gd name="T4" fmla="*/ 1250 w 2414"/>
                <a:gd name="T5" fmla="*/ 0 h 3189"/>
                <a:gd name="T6" fmla="*/ 1368 w 2414"/>
                <a:gd name="T7" fmla="*/ 2 h 3189"/>
                <a:gd name="T8" fmla="*/ 1484 w 2414"/>
                <a:gd name="T9" fmla="*/ 20 h 3189"/>
                <a:gd name="T10" fmla="*/ 1589 w 2414"/>
                <a:gd name="T11" fmla="*/ 42 h 3189"/>
                <a:gd name="T12" fmla="*/ 1689 w 2414"/>
                <a:gd name="T13" fmla="*/ 75 h 3189"/>
                <a:gd name="T14" fmla="*/ 1781 w 2414"/>
                <a:gd name="T15" fmla="*/ 114 h 3189"/>
                <a:gd name="T16" fmla="*/ 1866 w 2414"/>
                <a:gd name="T17" fmla="*/ 166 h 3189"/>
                <a:gd name="T18" fmla="*/ 1945 w 2414"/>
                <a:gd name="T19" fmla="*/ 223 h 3189"/>
                <a:gd name="T20" fmla="*/ 2015 w 2414"/>
                <a:gd name="T21" fmla="*/ 287 h 3189"/>
                <a:gd name="T22" fmla="*/ 2078 w 2414"/>
                <a:gd name="T23" fmla="*/ 357 h 3189"/>
                <a:gd name="T24" fmla="*/ 2135 w 2414"/>
                <a:gd name="T25" fmla="*/ 431 h 3189"/>
                <a:gd name="T26" fmla="*/ 2183 w 2414"/>
                <a:gd name="T27" fmla="*/ 514 h 3189"/>
                <a:gd name="T28" fmla="*/ 2218 w 2414"/>
                <a:gd name="T29" fmla="*/ 599 h 3189"/>
                <a:gd name="T30" fmla="*/ 2249 w 2414"/>
                <a:gd name="T31" fmla="*/ 687 h 3189"/>
                <a:gd name="T32" fmla="*/ 2271 w 2414"/>
                <a:gd name="T33" fmla="*/ 778 h 3189"/>
                <a:gd name="T34" fmla="*/ 2284 w 2414"/>
                <a:gd name="T35" fmla="*/ 874 h 3189"/>
                <a:gd name="T36" fmla="*/ 2286 w 2414"/>
                <a:gd name="T37" fmla="*/ 975 h 3189"/>
                <a:gd name="T38" fmla="*/ 2277 w 2414"/>
                <a:gd name="T39" fmla="*/ 1132 h 3189"/>
                <a:gd name="T40" fmla="*/ 2240 w 2414"/>
                <a:gd name="T41" fmla="*/ 1279 h 3189"/>
                <a:gd name="T42" fmla="*/ 2183 w 2414"/>
                <a:gd name="T43" fmla="*/ 1406 h 3189"/>
                <a:gd name="T44" fmla="*/ 2113 w 2414"/>
                <a:gd name="T45" fmla="*/ 1517 h 3189"/>
                <a:gd name="T46" fmla="*/ 2026 w 2414"/>
                <a:gd name="T47" fmla="*/ 1618 h 3189"/>
                <a:gd name="T48" fmla="*/ 1925 w 2414"/>
                <a:gd name="T49" fmla="*/ 1696 h 3189"/>
                <a:gd name="T50" fmla="*/ 1816 w 2414"/>
                <a:gd name="T51" fmla="*/ 1764 h 3189"/>
                <a:gd name="T52" fmla="*/ 1702 w 2414"/>
                <a:gd name="T53" fmla="*/ 1816 h 3189"/>
                <a:gd name="T54" fmla="*/ 1694 w 2414"/>
                <a:gd name="T55" fmla="*/ 3188 h 3189"/>
                <a:gd name="T56" fmla="*/ 1073 w 2414"/>
                <a:gd name="T57" fmla="*/ 1915 h 3189"/>
                <a:gd name="T58" fmla="*/ 625 w 2414"/>
                <a:gd name="T59" fmla="*/ 553 h 3189"/>
                <a:gd name="T60" fmla="*/ 1208 w 2414"/>
                <a:gd name="T61" fmla="*/ 1397 h 3189"/>
                <a:gd name="T62" fmla="*/ 1309 w 2414"/>
                <a:gd name="T63" fmla="*/ 1392 h 3189"/>
                <a:gd name="T64" fmla="*/ 1396 w 2414"/>
                <a:gd name="T65" fmla="*/ 1371 h 3189"/>
                <a:gd name="T66" fmla="*/ 1475 w 2414"/>
                <a:gd name="T67" fmla="*/ 1331 h 3189"/>
                <a:gd name="T68" fmla="*/ 1538 w 2414"/>
                <a:gd name="T69" fmla="*/ 1283 h 3189"/>
                <a:gd name="T70" fmla="*/ 1591 w 2414"/>
                <a:gd name="T71" fmla="*/ 1220 h 3189"/>
                <a:gd name="T72" fmla="*/ 1630 w 2414"/>
                <a:gd name="T73" fmla="*/ 1150 h 3189"/>
                <a:gd name="T74" fmla="*/ 1652 w 2414"/>
                <a:gd name="T75" fmla="*/ 1067 h 3189"/>
                <a:gd name="T76" fmla="*/ 1661 w 2414"/>
                <a:gd name="T77" fmla="*/ 979 h 3189"/>
                <a:gd name="T78" fmla="*/ 1652 w 2414"/>
                <a:gd name="T79" fmla="*/ 892 h 3189"/>
                <a:gd name="T80" fmla="*/ 1630 w 2414"/>
                <a:gd name="T81" fmla="*/ 809 h 3189"/>
                <a:gd name="T82" fmla="*/ 1591 w 2414"/>
                <a:gd name="T83" fmla="*/ 739 h 3189"/>
                <a:gd name="T84" fmla="*/ 1538 w 2414"/>
                <a:gd name="T85" fmla="*/ 676 h 3189"/>
                <a:gd name="T86" fmla="*/ 1475 w 2414"/>
                <a:gd name="T87" fmla="*/ 630 h 3189"/>
                <a:gd name="T88" fmla="*/ 1396 w 2414"/>
                <a:gd name="T89" fmla="*/ 593 h 3189"/>
                <a:gd name="T90" fmla="*/ 1309 w 2414"/>
                <a:gd name="T91" fmla="*/ 566 h 3189"/>
                <a:gd name="T92" fmla="*/ 1208 w 2414"/>
                <a:gd name="T93" fmla="*/ 553 h 3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414" h="3189">
                  <a:moveTo>
                    <a:pt x="1073" y="1915"/>
                  </a:moveTo>
                  <a:lnTo>
                    <a:pt x="625" y="1915"/>
                  </a:lnTo>
                  <a:lnTo>
                    <a:pt x="625" y="3186"/>
                  </a:lnTo>
                  <a:lnTo>
                    <a:pt x="0" y="3186"/>
                  </a:lnTo>
                  <a:lnTo>
                    <a:pt x="0" y="0"/>
                  </a:lnTo>
                  <a:lnTo>
                    <a:pt x="1250" y="0"/>
                  </a:lnTo>
                  <a:lnTo>
                    <a:pt x="1311" y="0"/>
                  </a:lnTo>
                  <a:lnTo>
                    <a:pt x="1368" y="2"/>
                  </a:lnTo>
                  <a:lnTo>
                    <a:pt x="1427" y="9"/>
                  </a:lnTo>
                  <a:lnTo>
                    <a:pt x="1484" y="20"/>
                  </a:lnTo>
                  <a:lnTo>
                    <a:pt x="1536" y="31"/>
                  </a:lnTo>
                  <a:lnTo>
                    <a:pt x="1589" y="42"/>
                  </a:lnTo>
                  <a:lnTo>
                    <a:pt x="1641" y="57"/>
                  </a:lnTo>
                  <a:lnTo>
                    <a:pt x="1689" y="75"/>
                  </a:lnTo>
                  <a:lnTo>
                    <a:pt x="1737" y="92"/>
                  </a:lnTo>
                  <a:lnTo>
                    <a:pt x="1781" y="114"/>
                  </a:lnTo>
                  <a:lnTo>
                    <a:pt x="1825" y="140"/>
                  </a:lnTo>
                  <a:lnTo>
                    <a:pt x="1866" y="166"/>
                  </a:lnTo>
                  <a:lnTo>
                    <a:pt x="1908" y="193"/>
                  </a:lnTo>
                  <a:lnTo>
                    <a:pt x="1945" y="223"/>
                  </a:lnTo>
                  <a:lnTo>
                    <a:pt x="1982" y="254"/>
                  </a:lnTo>
                  <a:lnTo>
                    <a:pt x="2015" y="287"/>
                  </a:lnTo>
                  <a:lnTo>
                    <a:pt x="2048" y="319"/>
                  </a:lnTo>
                  <a:lnTo>
                    <a:pt x="2078" y="357"/>
                  </a:lnTo>
                  <a:lnTo>
                    <a:pt x="2109" y="394"/>
                  </a:lnTo>
                  <a:lnTo>
                    <a:pt x="2135" y="431"/>
                  </a:lnTo>
                  <a:lnTo>
                    <a:pt x="2157" y="472"/>
                  </a:lnTo>
                  <a:lnTo>
                    <a:pt x="2183" y="514"/>
                  </a:lnTo>
                  <a:lnTo>
                    <a:pt x="2201" y="555"/>
                  </a:lnTo>
                  <a:lnTo>
                    <a:pt x="2218" y="599"/>
                  </a:lnTo>
                  <a:lnTo>
                    <a:pt x="2233" y="643"/>
                  </a:lnTo>
                  <a:lnTo>
                    <a:pt x="2249" y="687"/>
                  </a:lnTo>
                  <a:lnTo>
                    <a:pt x="2264" y="735"/>
                  </a:lnTo>
                  <a:lnTo>
                    <a:pt x="2271" y="778"/>
                  </a:lnTo>
                  <a:lnTo>
                    <a:pt x="2277" y="826"/>
                  </a:lnTo>
                  <a:lnTo>
                    <a:pt x="2284" y="874"/>
                  </a:lnTo>
                  <a:lnTo>
                    <a:pt x="2286" y="927"/>
                  </a:lnTo>
                  <a:lnTo>
                    <a:pt x="2286" y="975"/>
                  </a:lnTo>
                  <a:lnTo>
                    <a:pt x="2284" y="1056"/>
                  </a:lnTo>
                  <a:lnTo>
                    <a:pt x="2277" y="1132"/>
                  </a:lnTo>
                  <a:lnTo>
                    <a:pt x="2262" y="1207"/>
                  </a:lnTo>
                  <a:lnTo>
                    <a:pt x="2240" y="1279"/>
                  </a:lnTo>
                  <a:lnTo>
                    <a:pt x="2214" y="1344"/>
                  </a:lnTo>
                  <a:lnTo>
                    <a:pt x="2183" y="1406"/>
                  </a:lnTo>
                  <a:lnTo>
                    <a:pt x="2150" y="1465"/>
                  </a:lnTo>
                  <a:lnTo>
                    <a:pt x="2113" y="1517"/>
                  </a:lnTo>
                  <a:lnTo>
                    <a:pt x="2070" y="1570"/>
                  </a:lnTo>
                  <a:lnTo>
                    <a:pt x="2026" y="1618"/>
                  </a:lnTo>
                  <a:lnTo>
                    <a:pt x="1978" y="1659"/>
                  </a:lnTo>
                  <a:lnTo>
                    <a:pt x="1925" y="1696"/>
                  </a:lnTo>
                  <a:lnTo>
                    <a:pt x="1873" y="1733"/>
                  </a:lnTo>
                  <a:lnTo>
                    <a:pt x="1816" y="1764"/>
                  </a:lnTo>
                  <a:lnTo>
                    <a:pt x="1759" y="1790"/>
                  </a:lnTo>
                  <a:lnTo>
                    <a:pt x="1702" y="1816"/>
                  </a:lnTo>
                  <a:lnTo>
                    <a:pt x="2413" y="3188"/>
                  </a:lnTo>
                  <a:lnTo>
                    <a:pt x="1694" y="3188"/>
                  </a:lnTo>
                  <a:lnTo>
                    <a:pt x="1694" y="3186"/>
                  </a:lnTo>
                  <a:lnTo>
                    <a:pt x="1073" y="1915"/>
                  </a:lnTo>
                  <a:close/>
                  <a:moveTo>
                    <a:pt x="1208" y="553"/>
                  </a:moveTo>
                  <a:lnTo>
                    <a:pt x="625" y="553"/>
                  </a:lnTo>
                  <a:lnTo>
                    <a:pt x="625" y="1397"/>
                  </a:lnTo>
                  <a:lnTo>
                    <a:pt x="1208" y="1397"/>
                  </a:lnTo>
                  <a:lnTo>
                    <a:pt x="1261" y="1395"/>
                  </a:lnTo>
                  <a:lnTo>
                    <a:pt x="1309" y="1392"/>
                  </a:lnTo>
                  <a:lnTo>
                    <a:pt x="1353" y="1382"/>
                  </a:lnTo>
                  <a:lnTo>
                    <a:pt x="1396" y="1371"/>
                  </a:lnTo>
                  <a:lnTo>
                    <a:pt x="1433" y="1353"/>
                  </a:lnTo>
                  <a:lnTo>
                    <a:pt x="1475" y="1331"/>
                  </a:lnTo>
                  <a:lnTo>
                    <a:pt x="1508" y="1309"/>
                  </a:lnTo>
                  <a:lnTo>
                    <a:pt x="1538" y="1283"/>
                  </a:lnTo>
                  <a:lnTo>
                    <a:pt x="1569" y="1253"/>
                  </a:lnTo>
                  <a:lnTo>
                    <a:pt x="1591" y="1220"/>
                  </a:lnTo>
                  <a:lnTo>
                    <a:pt x="1613" y="1187"/>
                  </a:lnTo>
                  <a:lnTo>
                    <a:pt x="1630" y="1150"/>
                  </a:lnTo>
                  <a:lnTo>
                    <a:pt x="1645" y="1108"/>
                  </a:lnTo>
                  <a:lnTo>
                    <a:pt x="1652" y="1067"/>
                  </a:lnTo>
                  <a:lnTo>
                    <a:pt x="1659" y="1023"/>
                  </a:lnTo>
                  <a:lnTo>
                    <a:pt x="1661" y="979"/>
                  </a:lnTo>
                  <a:lnTo>
                    <a:pt x="1659" y="936"/>
                  </a:lnTo>
                  <a:lnTo>
                    <a:pt x="1652" y="892"/>
                  </a:lnTo>
                  <a:lnTo>
                    <a:pt x="1645" y="850"/>
                  </a:lnTo>
                  <a:lnTo>
                    <a:pt x="1630" y="809"/>
                  </a:lnTo>
                  <a:lnTo>
                    <a:pt x="1613" y="772"/>
                  </a:lnTo>
                  <a:lnTo>
                    <a:pt x="1591" y="739"/>
                  </a:lnTo>
                  <a:lnTo>
                    <a:pt x="1569" y="706"/>
                  </a:lnTo>
                  <a:lnTo>
                    <a:pt x="1538" y="676"/>
                  </a:lnTo>
                  <a:lnTo>
                    <a:pt x="1508" y="649"/>
                  </a:lnTo>
                  <a:lnTo>
                    <a:pt x="1475" y="630"/>
                  </a:lnTo>
                  <a:lnTo>
                    <a:pt x="1433" y="608"/>
                  </a:lnTo>
                  <a:lnTo>
                    <a:pt x="1396" y="593"/>
                  </a:lnTo>
                  <a:lnTo>
                    <a:pt x="1353" y="577"/>
                  </a:lnTo>
                  <a:lnTo>
                    <a:pt x="1309" y="566"/>
                  </a:lnTo>
                  <a:lnTo>
                    <a:pt x="1261" y="564"/>
                  </a:lnTo>
                  <a:lnTo>
                    <a:pt x="1208" y="553"/>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3600">
                <a:solidFill>
                  <a:schemeClr val="tx1">
                    <a:alpha val="18000"/>
                  </a:schemeClr>
                </a:solidFill>
              </a:endParaRPr>
            </a:p>
          </p:txBody>
        </p:sp>
        <p:sp>
          <p:nvSpPr>
            <p:cNvPr id="16" name="Freeform 15">
              <a:extLst>
                <a:ext uri="{FF2B5EF4-FFF2-40B4-BE49-F238E27FC236}">
                  <a16:creationId xmlns:a16="http://schemas.microsoft.com/office/drawing/2014/main" id="{3BF784A8-BAE4-AE46-98DF-D142481FC4BD}"/>
                </a:ext>
              </a:extLst>
            </p:cNvPr>
            <p:cNvSpPr>
              <a:spLocks noChangeArrowheads="1"/>
            </p:cNvSpPr>
            <p:nvPr/>
          </p:nvSpPr>
          <p:spPr bwMode="auto">
            <a:xfrm>
              <a:off x="4572000" y="2951163"/>
              <a:ext cx="825500" cy="1147763"/>
            </a:xfrm>
            <a:custGeom>
              <a:avLst/>
              <a:gdLst>
                <a:gd name="T0" fmla="*/ 625 w 2291"/>
                <a:gd name="T1" fmla="*/ 1989 h 3189"/>
                <a:gd name="T2" fmla="*/ 0 w 2291"/>
                <a:gd name="T3" fmla="*/ 3188 h 3189"/>
                <a:gd name="T4" fmla="*/ 1240 w 2291"/>
                <a:gd name="T5" fmla="*/ 0 h 3189"/>
                <a:gd name="T6" fmla="*/ 1298 w 2291"/>
                <a:gd name="T7" fmla="*/ 0 h 3189"/>
                <a:gd name="T8" fmla="*/ 1416 w 2291"/>
                <a:gd name="T9" fmla="*/ 9 h 3189"/>
                <a:gd name="T10" fmla="*/ 1529 w 2291"/>
                <a:gd name="T11" fmla="*/ 31 h 3189"/>
                <a:gd name="T12" fmla="*/ 1634 w 2291"/>
                <a:gd name="T13" fmla="*/ 59 h 3189"/>
                <a:gd name="T14" fmla="*/ 1730 w 2291"/>
                <a:gd name="T15" fmla="*/ 94 h 3189"/>
                <a:gd name="T16" fmla="*/ 1818 w 2291"/>
                <a:gd name="T17" fmla="*/ 138 h 3189"/>
                <a:gd name="T18" fmla="*/ 1903 w 2291"/>
                <a:gd name="T19" fmla="*/ 195 h 3189"/>
                <a:gd name="T20" fmla="*/ 1977 w 2291"/>
                <a:gd name="T21" fmla="*/ 258 h 3189"/>
                <a:gd name="T22" fmla="*/ 2047 w 2291"/>
                <a:gd name="T23" fmla="*/ 324 h 3189"/>
                <a:gd name="T24" fmla="*/ 2109 w 2291"/>
                <a:gd name="T25" fmla="*/ 398 h 3189"/>
                <a:gd name="T26" fmla="*/ 2161 w 2291"/>
                <a:gd name="T27" fmla="*/ 477 h 3189"/>
                <a:gd name="T28" fmla="*/ 2205 w 2291"/>
                <a:gd name="T29" fmla="*/ 562 h 3189"/>
                <a:gd name="T30" fmla="*/ 2237 w 2291"/>
                <a:gd name="T31" fmla="*/ 650 h 3189"/>
                <a:gd name="T32" fmla="*/ 2264 w 2291"/>
                <a:gd name="T33" fmla="*/ 741 h 3189"/>
                <a:gd name="T34" fmla="*/ 2281 w 2291"/>
                <a:gd name="T35" fmla="*/ 838 h 3189"/>
                <a:gd name="T36" fmla="*/ 2290 w 2291"/>
                <a:gd name="T37" fmla="*/ 938 h 3189"/>
                <a:gd name="T38" fmla="*/ 2290 w 2291"/>
                <a:gd name="T39" fmla="*/ 991 h 3189"/>
                <a:gd name="T40" fmla="*/ 2288 w 2291"/>
                <a:gd name="T41" fmla="*/ 1091 h 3189"/>
                <a:gd name="T42" fmla="*/ 2275 w 2291"/>
                <a:gd name="T43" fmla="*/ 1192 h 3189"/>
                <a:gd name="T44" fmla="*/ 2253 w 2291"/>
                <a:gd name="T45" fmla="*/ 1283 h 3189"/>
                <a:gd name="T46" fmla="*/ 2222 w 2291"/>
                <a:gd name="T47" fmla="*/ 1375 h 3189"/>
                <a:gd name="T48" fmla="*/ 2183 w 2291"/>
                <a:gd name="T49" fmla="*/ 1460 h 3189"/>
                <a:gd name="T50" fmla="*/ 2135 w 2291"/>
                <a:gd name="T51" fmla="*/ 1541 h 3189"/>
                <a:gd name="T52" fmla="*/ 2078 w 2291"/>
                <a:gd name="T53" fmla="*/ 1620 h 3189"/>
                <a:gd name="T54" fmla="*/ 2015 w 2291"/>
                <a:gd name="T55" fmla="*/ 1690 h 3189"/>
                <a:gd name="T56" fmla="*/ 1940 w 2291"/>
                <a:gd name="T57" fmla="*/ 1755 h 3189"/>
                <a:gd name="T58" fmla="*/ 1862 w 2291"/>
                <a:gd name="T59" fmla="*/ 1812 h 3189"/>
                <a:gd name="T60" fmla="*/ 1774 w 2291"/>
                <a:gd name="T61" fmla="*/ 1865 h 3189"/>
                <a:gd name="T62" fmla="*/ 1682 w 2291"/>
                <a:gd name="T63" fmla="*/ 1904 h 3189"/>
                <a:gd name="T64" fmla="*/ 1582 w 2291"/>
                <a:gd name="T65" fmla="*/ 1939 h 3189"/>
                <a:gd name="T66" fmla="*/ 1472 w 2291"/>
                <a:gd name="T67" fmla="*/ 1961 h 3189"/>
                <a:gd name="T68" fmla="*/ 1357 w 2291"/>
                <a:gd name="T69" fmla="*/ 1974 h 3189"/>
                <a:gd name="T70" fmla="*/ 1240 w 2291"/>
                <a:gd name="T71" fmla="*/ 1989 h 3189"/>
                <a:gd name="T72" fmla="*/ 628 w 2291"/>
                <a:gd name="T73" fmla="*/ 553 h 3189"/>
                <a:gd name="T74" fmla="*/ 1207 w 2291"/>
                <a:gd name="T75" fmla="*/ 1428 h 3189"/>
                <a:gd name="T76" fmla="*/ 1259 w 2291"/>
                <a:gd name="T77" fmla="*/ 1428 h 3189"/>
                <a:gd name="T78" fmla="*/ 1354 w 2291"/>
                <a:gd name="T79" fmla="*/ 1415 h 3189"/>
                <a:gd name="T80" fmla="*/ 1440 w 2291"/>
                <a:gd name="T81" fmla="*/ 1382 h 3189"/>
                <a:gd name="T82" fmla="*/ 1510 w 2291"/>
                <a:gd name="T83" fmla="*/ 1338 h 3189"/>
                <a:gd name="T84" fmla="*/ 1573 w 2291"/>
                <a:gd name="T85" fmla="*/ 1281 h 3189"/>
                <a:gd name="T86" fmla="*/ 1617 w 2291"/>
                <a:gd name="T87" fmla="*/ 1211 h 3189"/>
                <a:gd name="T88" fmla="*/ 1650 w 2291"/>
                <a:gd name="T89" fmla="*/ 1133 h 3189"/>
                <a:gd name="T90" fmla="*/ 1663 w 2291"/>
                <a:gd name="T91" fmla="*/ 1045 h 3189"/>
                <a:gd name="T92" fmla="*/ 1665 w 2291"/>
                <a:gd name="T93" fmla="*/ 997 h 3189"/>
                <a:gd name="T94" fmla="*/ 1660 w 2291"/>
                <a:gd name="T95" fmla="*/ 905 h 3189"/>
                <a:gd name="T96" fmla="*/ 1634 w 2291"/>
                <a:gd name="T97" fmla="*/ 820 h 3189"/>
                <a:gd name="T98" fmla="*/ 1595 w 2291"/>
                <a:gd name="T99" fmla="*/ 746 h 3189"/>
                <a:gd name="T100" fmla="*/ 1542 w 2291"/>
                <a:gd name="T101" fmla="*/ 680 h 3189"/>
                <a:gd name="T102" fmla="*/ 1477 w 2291"/>
                <a:gd name="T103" fmla="*/ 628 h 3189"/>
                <a:gd name="T104" fmla="*/ 1398 w 2291"/>
                <a:gd name="T105" fmla="*/ 593 h 3189"/>
                <a:gd name="T106" fmla="*/ 1306 w 2291"/>
                <a:gd name="T107" fmla="*/ 571 h 3189"/>
                <a:gd name="T108" fmla="*/ 1207 w 2291"/>
                <a:gd name="T109" fmla="*/ 553 h 3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291" h="3189">
                  <a:moveTo>
                    <a:pt x="1240" y="1989"/>
                  </a:moveTo>
                  <a:lnTo>
                    <a:pt x="625" y="1989"/>
                  </a:lnTo>
                  <a:lnTo>
                    <a:pt x="625" y="3188"/>
                  </a:lnTo>
                  <a:lnTo>
                    <a:pt x="0" y="3188"/>
                  </a:lnTo>
                  <a:lnTo>
                    <a:pt x="0" y="0"/>
                  </a:lnTo>
                  <a:lnTo>
                    <a:pt x="1240" y="0"/>
                  </a:lnTo>
                  <a:lnTo>
                    <a:pt x="1240" y="0"/>
                  </a:lnTo>
                  <a:lnTo>
                    <a:pt x="1298" y="0"/>
                  </a:lnTo>
                  <a:lnTo>
                    <a:pt x="1357" y="7"/>
                  </a:lnTo>
                  <a:lnTo>
                    <a:pt x="1416" y="9"/>
                  </a:lnTo>
                  <a:lnTo>
                    <a:pt x="1472" y="20"/>
                  </a:lnTo>
                  <a:lnTo>
                    <a:pt x="1529" y="31"/>
                  </a:lnTo>
                  <a:lnTo>
                    <a:pt x="1582" y="42"/>
                  </a:lnTo>
                  <a:lnTo>
                    <a:pt x="1634" y="59"/>
                  </a:lnTo>
                  <a:lnTo>
                    <a:pt x="1682" y="77"/>
                  </a:lnTo>
                  <a:lnTo>
                    <a:pt x="1730" y="94"/>
                  </a:lnTo>
                  <a:lnTo>
                    <a:pt x="1774" y="116"/>
                  </a:lnTo>
                  <a:lnTo>
                    <a:pt x="1818" y="138"/>
                  </a:lnTo>
                  <a:lnTo>
                    <a:pt x="1862" y="169"/>
                  </a:lnTo>
                  <a:lnTo>
                    <a:pt x="1903" y="195"/>
                  </a:lnTo>
                  <a:lnTo>
                    <a:pt x="1940" y="226"/>
                  </a:lnTo>
                  <a:lnTo>
                    <a:pt x="1977" y="258"/>
                  </a:lnTo>
                  <a:lnTo>
                    <a:pt x="2015" y="291"/>
                  </a:lnTo>
                  <a:lnTo>
                    <a:pt x="2047" y="324"/>
                  </a:lnTo>
                  <a:lnTo>
                    <a:pt x="2078" y="361"/>
                  </a:lnTo>
                  <a:lnTo>
                    <a:pt x="2109" y="398"/>
                  </a:lnTo>
                  <a:lnTo>
                    <a:pt x="2135" y="440"/>
                  </a:lnTo>
                  <a:lnTo>
                    <a:pt x="2161" y="477"/>
                  </a:lnTo>
                  <a:lnTo>
                    <a:pt x="2183" y="521"/>
                  </a:lnTo>
                  <a:lnTo>
                    <a:pt x="2205" y="562"/>
                  </a:lnTo>
                  <a:lnTo>
                    <a:pt x="2222" y="606"/>
                  </a:lnTo>
                  <a:lnTo>
                    <a:pt x="2237" y="650"/>
                  </a:lnTo>
                  <a:lnTo>
                    <a:pt x="2253" y="698"/>
                  </a:lnTo>
                  <a:lnTo>
                    <a:pt x="2264" y="741"/>
                  </a:lnTo>
                  <a:lnTo>
                    <a:pt x="2275" y="789"/>
                  </a:lnTo>
                  <a:lnTo>
                    <a:pt x="2281" y="838"/>
                  </a:lnTo>
                  <a:lnTo>
                    <a:pt x="2288" y="890"/>
                  </a:lnTo>
                  <a:lnTo>
                    <a:pt x="2290" y="938"/>
                  </a:lnTo>
                  <a:lnTo>
                    <a:pt x="2290" y="991"/>
                  </a:lnTo>
                  <a:lnTo>
                    <a:pt x="2290" y="991"/>
                  </a:lnTo>
                  <a:lnTo>
                    <a:pt x="2290" y="1043"/>
                  </a:lnTo>
                  <a:lnTo>
                    <a:pt x="2288" y="1091"/>
                  </a:lnTo>
                  <a:lnTo>
                    <a:pt x="2281" y="1139"/>
                  </a:lnTo>
                  <a:lnTo>
                    <a:pt x="2275" y="1192"/>
                  </a:lnTo>
                  <a:lnTo>
                    <a:pt x="2264" y="1240"/>
                  </a:lnTo>
                  <a:lnTo>
                    <a:pt x="2253" y="1283"/>
                  </a:lnTo>
                  <a:lnTo>
                    <a:pt x="2237" y="1331"/>
                  </a:lnTo>
                  <a:lnTo>
                    <a:pt x="2222" y="1375"/>
                  </a:lnTo>
                  <a:lnTo>
                    <a:pt x="2205" y="1419"/>
                  </a:lnTo>
                  <a:lnTo>
                    <a:pt x="2183" y="1460"/>
                  </a:lnTo>
                  <a:lnTo>
                    <a:pt x="2161" y="1504"/>
                  </a:lnTo>
                  <a:lnTo>
                    <a:pt x="2135" y="1541"/>
                  </a:lnTo>
                  <a:lnTo>
                    <a:pt x="2109" y="1583"/>
                  </a:lnTo>
                  <a:lnTo>
                    <a:pt x="2078" y="1620"/>
                  </a:lnTo>
                  <a:lnTo>
                    <a:pt x="2047" y="1657"/>
                  </a:lnTo>
                  <a:lnTo>
                    <a:pt x="2015" y="1690"/>
                  </a:lnTo>
                  <a:lnTo>
                    <a:pt x="1977" y="1723"/>
                  </a:lnTo>
                  <a:lnTo>
                    <a:pt x="1940" y="1755"/>
                  </a:lnTo>
                  <a:lnTo>
                    <a:pt x="1903" y="1786"/>
                  </a:lnTo>
                  <a:lnTo>
                    <a:pt x="1862" y="1812"/>
                  </a:lnTo>
                  <a:lnTo>
                    <a:pt x="1818" y="1839"/>
                  </a:lnTo>
                  <a:lnTo>
                    <a:pt x="1774" y="1865"/>
                  </a:lnTo>
                  <a:lnTo>
                    <a:pt x="1730" y="1887"/>
                  </a:lnTo>
                  <a:lnTo>
                    <a:pt x="1682" y="1904"/>
                  </a:lnTo>
                  <a:lnTo>
                    <a:pt x="1634" y="1922"/>
                  </a:lnTo>
                  <a:lnTo>
                    <a:pt x="1582" y="1939"/>
                  </a:lnTo>
                  <a:lnTo>
                    <a:pt x="1529" y="1950"/>
                  </a:lnTo>
                  <a:lnTo>
                    <a:pt x="1472" y="1961"/>
                  </a:lnTo>
                  <a:lnTo>
                    <a:pt x="1416" y="1972"/>
                  </a:lnTo>
                  <a:lnTo>
                    <a:pt x="1357" y="1974"/>
                  </a:lnTo>
                  <a:lnTo>
                    <a:pt x="1298" y="1976"/>
                  </a:lnTo>
                  <a:lnTo>
                    <a:pt x="1240" y="1989"/>
                  </a:lnTo>
                  <a:close/>
                  <a:moveTo>
                    <a:pt x="1207" y="553"/>
                  </a:moveTo>
                  <a:lnTo>
                    <a:pt x="628" y="553"/>
                  </a:lnTo>
                  <a:lnTo>
                    <a:pt x="628" y="1428"/>
                  </a:lnTo>
                  <a:lnTo>
                    <a:pt x="1207" y="1428"/>
                  </a:lnTo>
                  <a:lnTo>
                    <a:pt x="1207" y="1428"/>
                  </a:lnTo>
                  <a:lnTo>
                    <a:pt x="1259" y="1428"/>
                  </a:lnTo>
                  <a:lnTo>
                    <a:pt x="1306" y="1421"/>
                  </a:lnTo>
                  <a:lnTo>
                    <a:pt x="1354" y="1415"/>
                  </a:lnTo>
                  <a:lnTo>
                    <a:pt x="1398" y="1399"/>
                  </a:lnTo>
                  <a:lnTo>
                    <a:pt x="1440" y="1382"/>
                  </a:lnTo>
                  <a:lnTo>
                    <a:pt x="1477" y="1364"/>
                  </a:lnTo>
                  <a:lnTo>
                    <a:pt x="1510" y="1338"/>
                  </a:lnTo>
                  <a:lnTo>
                    <a:pt x="1542" y="1312"/>
                  </a:lnTo>
                  <a:lnTo>
                    <a:pt x="1573" y="1281"/>
                  </a:lnTo>
                  <a:lnTo>
                    <a:pt x="1595" y="1248"/>
                  </a:lnTo>
                  <a:lnTo>
                    <a:pt x="1617" y="1211"/>
                  </a:lnTo>
                  <a:lnTo>
                    <a:pt x="1634" y="1174"/>
                  </a:lnTo>
                  <a:lnTo>
                    <a:pt x="1650" y="1133"/>
                  </a:lnTo>
                  <a:lnTo>
                    <a:pt x="1660" y="1089"/>
                  </a:lnTo>
                  <a:lnTo>
                    <a:pt x="1663" y="1045"/>
                  </a:lnTo>
                  <a:lnTo>
                    <a:pt x="1665" y="997"/>
                  </a:lnTo>
                  <a:lnTo>
                    <a:pt x="1665" y="997"/>
                  </a:lnTo>
                  <a:lnTo>
                    <a:pt x="1663" y="949"/>
                  </a:lnTo>
                  <a:lnTo>
                    <a:pt x="1660" y="905"/>
                  </a:lnTo>
                  <a:lnTo>
                    <a:pt x="1650" y="862"/>
                  </a:lnTo>
                  <a:lnTo>
                    <a:pt x="1634" y="820"/>
                  </a:lnTo>
                  <a:lnTo>
                    <a:pt x="1617" y="779"/>
                  </a:lnTo>
                  <a:lnTo>
                    <a:pt x="1595" y="746"/>
                  </a:lnTo>
                  <a:lnTo>
                    <a:pt x="1573" y="713"/>
                  </a:lnTo>
                  <a:lnTo>
                    <a:pt x="1542" y="680"/>
                  </a:lnTo>
                  <a:lnTo>
                    <a:pt x="1510" y="654"/>
                  </a:lnTo>
                  <a:lnTo>
                    <a:pt x="1477" y="628"/>
                  </a:lnTo>
                  <a:lnTo>
                    <a:pt x="1440" y="610"/>
                  </a:lnTo>
                  <a:lnTo>
                    <a:pt x="1398" y="593"/>
                  </a:lnTo>
                  <a:lnTo>
                    <a:pt x="1354" y="577"/>
                  </a:lnTo>
                  <a:lnTo>
                    <a:pt x="1306" y="571"/>
                  </a:lnTo>
                  <a:lnTo>
                    <a:pt x="1259" y="564"/>
                  </a:lnTo>
                  <a:lnTo>
                    <a:pt x="1207" y="553"/>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3600">
                <a:solidFill>
                  <a:schemeClr val="tx1">
                    <a:alpha val="18000"/>
                  </a:schemeClr>
                </a:solidFill>
              </a:endParaRPr>
            </a:p>
          </p:txBody>
        </p:sp>
        <p:sp>
          <p:nvSpPr>
            <p:cNvPr id="17" name="Freeform 16">
              <a:extLst>
                <a:ext uri="{FF2B5EF4-FFF2-40B4-BE49-F238E27FC236}">
                  <a16:creationId xmlns:a16="http://schemas.microsoft.com/office/drawing/2014/main" id="{652127DE-2D97-4641-A589-E2758E9EC48C}"/>
                </a:ext>
              </a:extLst>
            </p:cNvPr>
            <p:cNvSpPr>
              <a:spLocks noChangeArrowheads="1"/>
            </p:cNvSpPr>
            <p:nvPr/>
          </p:nvSpPr>
          <p:spPr bwMode="auto">
            <a:xfrm>
              <a:off x="3505200" y="4389438"/>
              <a:ext cx="828675" cy="215900"/>
            </a:xfrm>
            <a:custGeom>
              <a:avLst/>
              <a:gdLst>
                <a:gd name="T0" fmla="*/ 0 w 2302"/>
                <a:gd name="T1" fmla="*/ 599 h 600"/>
                <a:gd name="T2" fmla="*/ 2301 w 2302"/>
                <a:gd name="T3" fmla="*/ 599 h 600"/>
                <a:gd name="T4" fmla="*/ 2301 w 2302"/>
                <a:gd name="T5" fmla="*/ 0 h 600"/>
                <a:gd name="T6" fmla="*/ 0 w 2302"/>
                <a:gd name="T7" fmla="*/ 0 h 600"/>
                <a:gd name="T8" fmla="*/ 0 w 2302"/>
                <a:gd name="T9" fmla="*/ 599 h 600"/>
              </a:gdLst>
              <a:ahLst/>
              <a:cxnLst>
                <a:cxn ang="0">
                  <a:pos x="T0" y="T1"/>
                </a:cxn>
                <a:cxn ang="0">
                  <a:pos x="T2" y="T3"/>
                </a:cxn>
                <a:cxn ang="0">
                  <a:pos x="T4" y="T5"/>
                </a:cxn>
                <a:cxn ang="0">
                  <a:pos x="T6" y="T7"/>
                </a:cxn>
                <a:cxn ang="0">
                  <a:pos x="T8" y="T9"/>
                </a:cxn>
              </a:cxnLst>
              <a:rect l="0" t="0" r="r" b="b"/>
              <a:pathLst>
                <a:path w="2302" h="600">
                  <a:moveTo>
                    <a:pt x="0" y="599"/>
                  </a:moveTo>
                  <a:lnTo>
                    <a:pt x="2301" y="599"/>
                  </a:lnTo>
                  <a:lnTo>
                    <a:pt x="2301" y="0"/>
                  </a:lnTo>
                  <a:lnTo>
                    <a:pt x="0" y="0"/>
                  </a:lnTo>
                  <a:lnTo>
                    <a:pt x="0" y="599"/>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3600">
                <a:solidFill>
                  <a:schemeClr val="tx1">
                    <a:alpha val="18000"/>
                  </a:schemeClr>
                </a:solidFill>
              </a:endParaRPr>
            </a:p>
          </p:txBody>
        </p:sp>
      </p:grpSp>
    </p:spTree>
    <p:extLst>
      <p:ext uri="{BB962C8B-B14F-4D97-AF65-F5344CB8AC3E}">
        <p14:creationId xmlns:p14="http://schemas.microsoft.com/office/powerpoint/2010/main" val="2219456482"/>
      </p:ext>
    </p:extLst>
  </p:cSld>
  <p:clrMapOvr>
    <a:masterClrMapping/>
  </p:clrMapOvr>
  <p:hf hdr="0" ftr="0" dt="0"/>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2_Divder Gold">
    <p:bg>
      <p:bgPr>
        <a:solidFill>
          <a:schemeClr val="accent3"/>
        </a:solidFill>
        <a:effectLst/>
      </p:bgPr>
    </p:bg>
    <p:spTree>
      <p:nvGrpSpPr>
        <p:cNvPr id="1" name=""/>
        <p:cNvGrpSpPr/>
        <p:nvPr/>
      </p:nvGrpSpPr>
      <p:grpSpPr>
        <a:xfrm>
          <a:off x="0" y="0"/>
          <a:ext cx="0" cy="0"/>
          <a:chOff x="0" y="0"/>
          <a:chExt cx="0" cy="0"/>
        </a:xfrm>
      </p:grpSpPr>
      <p:grpSp>
        <p:nvGrpSpPr>
          <p:cNvPr id="4" name="Group 3"/>
          <p:cNvGrpSpPr/>
          <p:nvPr/>
        </p:nvGrpSpPr>
        <p:grpSpPr>
          <a:xfrm>
            <a:off x="-1585" y="0"/>
            <a:ext cx="8698843" cy="6858000"/>
            <a:chOff x="-1588" y="941388"/>
            <a:chExt cx="7186613" cy="5665787"/>
          </a:xfrm>
          <a:solidFill>
            <a:srgbClr val="F3B20C"/>
          </a:solidFill>
        </p:grpSpPr>
        <p:sp>
          <p:nvSpPr>
            <p:cNvPr id="36" name="Freeform 35"/>
            <p:cNvSpPr>
              <a:spLocks noChangeArrowheads="1"/>
            </p:cNvSpPr>
            <p:nvPr/>
          </p:nvSpPr>
          <p:spPr bwMode="auto">
            <a:xfrm>
              <a:off x="-1588" y="5940425"/>
              <a:ext cx="2492376" cy="666750"/>
            </a:xfrm>
            <a:custGeom>
              <a:avLst/>
              <a:gdLst>
                <a:gd name="T0" fmla="*/ 3462 w 6925"/>
                <a:gd name="T1" fmla="*/ 1849 h 1850"/>
                <a:gd name="T2" fmla="*/ 0 w 6925"/>
                <a:gd name="T3" fmla="*/ 1849 h 1850"/>
                <a:gd name="T4" fmla="*/ 0 w 6925"/>
                <a:gd name="T5" fmla="*/ 0 h 1850"/>
                <a:gd name="T6" fmla="*/ 6924 w 6925"/>
                <a:gd name="T7" fmla="*/ 0 h 1850"/>
                <a:gd name="T8" fmla="*/ 6924 w 6925"/>
                <a:gd name="T9" fmla="*/ 1849 h 1850"/>
                <a:gd name="T10" fmla="*/ 3462 w 6925"/>
                <a:gd name="T11" fmla="*/ 1849 h 1850"/>
              </a:gdLst>
              <a:ahLst/>
              <a:cxnLst>
                <a:cxn ang="0">
                  <a:pos x="T0" y="T1"/>
                </a:cxn>
                <a:cxn ang="0">
                  <a:pos x="T2" y="T3"/>
                </a:cxn>
                <a:cxn ang="0">
                  <a:pos x="T4" y="T5"/>
                </a:cxn>
                <a:cxn ang="0">
                  <a:pos x="T6" y="T7"/>
                </a:cxn>
                <a:cxn ang="0">
                  <a:pos x="T8" y="T9"/>
                </a:cxn>
                <a:cxn ang="0">
                  <a:pos x="T10" y="T11"/>
                </a:cxn>
              </a:cxnLst>
              <a:rect l="0" t="0" r="r" b="b"/>
              <a:pathLst>
                <a:path w="6925" h="1850">
                  <a:moveTo>
                    <a:pt x="3462" y="1849"/>
                  </a:moveTo>
                  <a:lnTo>
                    <a:pt x="0" y="1849"/>
                  </a:lnTo>
                  <a:lnTo>
                    <a:pt x="0" y="0"/>
                  </a:lnTo>
                  <a:lnTo>
                    <a:pt x="6924" y="0"/>
                  </a:lnTo>
                  <a:lnTo>
                    <a:pt x="6924" y="1849"/>
                  </a:lnTo>
                  <a:lnTo>
                    <a:pt x="3462" y="1849"/>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3600">
                <a:solidFill>
                  <a:srgbClr val="000000"/>
                </a:solidFill>
              </a:endParaRPr>
            </a:p>
          </p:txBody>
        </p:sp>
        <p:sp>
          <p:nvSpPr>
            <p:cNvPr id="37" name="Freeform 36"/>
            <p:cNvSpPr>
              <a:spLocks noChangeArrowheads="1"/>
            </p:cNvSpPr>
            <p:nvPr/>
          </p:nvSpPr>
          <p:spPr bwMode="auto">
            <a:xfrm>
              <a:off x="3981450" y="941388"/>
              <a:ext cx="3203575" cy="3908425"/>
            </a:xfrm>
            <a:custGeom>
              <a:avLst/>
              <a:gdLst>
                <a:gd name="T0" fmla="*/ 8858 w 8898"/>
                <a:gd name="T1" fmla="*/ 1740 h 10858"/>
                <a:gd name="T2" fmla="*/ 8788 w 8898"/>
                <a:gd name="T3" fmla="*/ 1364 h 10858"/>
                <a:gd name="T4" fmla="*/ 8687 w 8898"/>
                <a:gd name="T5" fmla="*/ 1001 h 10858"/>
                <a:gd name="T6" fmla="*/ 8547 w 8898"/>
                <a:gd name="T7" fmla="*/ 656 h 10858"/>
                <a:gd name="T8" fmla="*/ 8377 w 8898"/>
                <a:gd name="T9" fmla="*/ 326 h 10858"/>
                <a:gd name="T10" fmla="*/ 8171 w 8898"/>
                <a:gd name="T11" fmla="*/ 22 h 10858"/>
                <a:gd name="T12" fmla="*/ 0 w 8898"/>
                <a:gd name="T13" fmla="*/ 0 h 10858"/>
                <a:gd name="T14" fmla="*/ 2422 w 8898"/>
                <a:gd name="T15" fmla="*/ 10857 h 10858"/>
                <a:gd name="T16" fmla="*/ 4803 w 8898"/>
                <a:gd name="T17" fmla="*/ 6187 h 10858"/>
                <a:gd name="T18" fmla="*/ 5271 w 8898"/>
                <a:gd name="T19" fmla="*/ 6170 h 10858"/>
                <a:gd name="T20" fmla="*/ 5717 w 8898"/>
                <a:gd name="T21" fmla="*/ 6113 h 10858"/>
                <a:gd name="T22" fmla="*/ 6132 w 8898"/>
                <a:gd name="T23" fmla="*/ 6017 h 10858"/>
                <a:gd name="T24" fmla="*/ 6525 w 8898"/>
                <a:gd name="T25" fmla="*/ 5881 h 10858"/>
                <a:gd name="T26" fmla="*/ 6888 w 8898"/>
                <a:gd name="T27" fmla="*/ 5720 h 10858"/>
                <a:gd name="T28" fmla="*/ 7229 w 8898"/>
                <a:gd name="T29" fmla="*/ 5523 h 10858"/>
                <a:gd name="T30" fmla="*/ 7535 w 8898"/>
                <a:gd name="T31" fmla="*/ 5300 h 10858"/>
                <a:gd name="T32" fmla="*/ 7811 w 8898"/>
                <a:gd name="T33" fmla="*/ 5046 h 10858"/>
                <a:gd name="T34" fmla="*/ 8060 w 8898"/>
                <a:gd name="T35" fmla="*/ 4771 h 10858"/>
                <a:gd name="T36" fmla="*/ 8278 w 8898"/>
                <a:gd name="T37" fmla="*/ 4478 h 10858"/>
                <a:gd name="T38" fmla="*/ 8466 w 8898"/>
                <a:gd name="T39" fmla="*/ 4159 h 10858"/>
                <a:gd name="T40" fmla="*/ 8619 w 8898"/>
                <a:gd name="T41" fmla="*/ 3818 h 10858"/>
                <a:gd name="T42" fmla="*/ 8740 w 8898"/>
                <a:gd name="T43" fmla="*/ 3464 h 10858"/>
                <a:gd name="T44" fmla="*/ 8827 w 8898"/>
                <a:gd name="T45" fmla="*/ 3097 h 10858"/>
                <a:gd name="T46" fmla="*/ 8879 w 8898"/>
                <a:gd name="T47" fmla="*/ 2712 h 10858"/>
                <a:gd name="T48" fmla="*/ 8897 w 8898"/>
                <a:gd name="T49" fmla="*/ 2323 h 10858"/>
                <a:gd name="T50" fmla="*/ 8879 w 8898"/>
                <a:gd name="T51" fmla="*/ 1932 h 10858"/>
                <a:gd name="T52" fmla="*/ 6475 w 8898"/>
                <a:gd name="T53" fmla="*/ 2417 h 10858"/>
                <a:gd name="T54" fmla="*/ 6458 w 8898"/>
                <a:gd name="T55" fmla="*/ 2596 h 10858"/>
                <a:gd name="T56" fmla="*/ 6427 w 8898"/>
                <a:gd name="T57" fmla="*/ 2771 h 10858"/>
                <a:gd name="T58" fmla="*/ 6379 w 8898"/>
                <a:gd name="T59" fmla="*/ 2937 h 10858"/>
                <a:gd name="T60" fmla="*/ 6322 w 8898"/>
                <a:gd name="T61" fmla="*/ 3090 h 10858"/>
                <a:gd name="T62" fmla="*/ 6248 w 8898"/>
                <a:gd name="T63" fmla="*/ 3239 h 10858"/>
                <a:gd name="T64" fmla="*/ 6156 w 8898"/>
                <a:gd name="T65" fmla="*/ 3374 h 10858"/>
                <a:gd name="T66" fmla="*/ 6055 w 8898"/>
                <a:gd name="T67" fmla="*/ 3497 h 10858"/>
                <a:gd name="T68" fmla="*/ 5937 w 8898"/>
                <a:gd name="T69" fmla="*/ 3608 h 10858"/>
                <a:gd name="T70" fmla="*/ 5806 w 8898"/>
                <a:gd name="T71" fmla="*/ 3704 h 10858"/>
                <a:gd name="T72" fmla="*/ 5662 w 8898"/>
                <a:gd name="T73" fmla="*/ 3792 h 10858"/>
                <a:gd name="T74" fmla="*/ 5509 w 8898"/>
                <a:gd name="T75" fmla="*/ 3862 h 10858"/>
                <a:gd name="T76" fmla="*/ 5343 w 8898"/>
                <a:gd name="T77" fmla="*/ 3919 h 10858"/>
                <a:gd name="T78" fmla="*/ 5168 w 8898"/>
                <a:gd name="T79" fmla="*/ 3967 h 10858"/>
                <a:gd name="T80" fmla="*/ 4980 w 8898"/>
                <a:gd name="T81" fmla="*/ 3993 h 10858"/>
                <a:gd name="T82" fmla="*/ 4783 w 8898"/>
                <a:gd name="T83" fmla="*/ 4010 h 10858"/>
                <a:gd name="T84" fmla="*/ 2422 w 8898"/>
                <a:gd name="T85" fmla="*/ 4010 h 10858"/>
                <a:gd name="T86" fmla="*/ 4683 w 8898"/>
                <a:gd name="T87" fmla="*/ 616 h 10858"/>
                <a:gd name="T88" fmla="*/ 4884 w 8898"/>
                <a:gd name="T89" fmla="*/ 625 h 10858"/>
                <a:gd name="T90" fmla="*/ 5074 w 8898"/>
                <a:gd name="T91" fmla="*/ 647 h 10858"/>
                <a:gd name="T92" fmla="*/ 5258 w 8898"/>
                <a:gd name="T93" fmla="*/ 686 h 10858"/>
                <a:gd name="T94" fmla="*/ 5428 w 8898"/>
                <a:gd name="T95" fmla="*/ 739 h 10858"/>
                <a:gd name="T96" fmla="*/ 5586 w 8898"/>
                <a:gd name="T97" fmla="*/ 804 h 10858"/>
                <a:gd name="T98" fmla="*/ 5734 w 8898"/>
                <a:gd name="T99" fmla="*/ 887 h 10858"/>
                <a:gd name="T100" fmla="*/ 5874 w 8898"/>
                <a:gd name="T101" fmla="*/ 979 h 10858"/>
                <a:gd name="T102" fmla="*/ 5996 w 8898"/>
                <a:gd name="T103" fmla="*/ 1086 h 10858"/>
                <a:gd name="T104" fmla="*/ 6108 w 8898"/>
                <a:gd name="T105" fmla="*/ 1204 h 10858"/>
                <a:gd name="T106" fmla="*/ 6204 w 8898"/>
                <a:gd name="T107" fmla="*/ 1335 h 10858"/>
                <a:gd name="T108" fmla="*/ 6287 w 8898"/>
                <a:gd name="T109" fmla="*/ 1480 h 10858"/>
                <a:gd name="T110" fmla="*/ 6353 w 8898"/>
                <a:gd name="T111" fmla="*/ 1633 h 10858"/>
                <a:gd name="T112" fmla="*/ 6405 w 8898"/>
                <a:gd name="T113" fmla="*/ 1790 h 10858"/>
                <a:gd name="T114" fmla="*/ 6445 w 8898"/>
                <a:gd name="T115" fmla="*/ 1960 h 10858"/>
                <a:gd name="T116" fmla="*/ 6466 w 8898"/>
                <a:gd name="T117" fmla="*/ 2140 h 10858"/>
                <a:gd name="T118" fmla="*/ 6475 w 8898"/>
                <a:gd name="T119" fmla="*/ 2323 h 108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898" h="10858">
                  <a:moveTo>
                    <a:pt x="8879" y="1932"/>
                  </a:moveTo>
                  <a:lnTo>
                    <a:pt x="8858" y="1740"/>
                  </a:lnTo>
                  <a:lnTo>
                    <a:pt x="8827" y="1552"/>
                  </a:lnTo>
                  <a:lnTo>
                    <a:pt x="8788" y="1364"/>
                  </a:lnTo>
                  <a:lnTo>
                    <a:pt x="8740" y="1180"/>
                  </a:lnTo>
                  <a:lnTo>
                    <a:pt x="8687" y="1001"/>
                  </a:lnTo>
                  <a:lnTo>
                    <a:pt x="8619" y="826"/>
                  </a:lnTo>
                  <a:lnTo>
                    <a:pt x="8547" y="656"/>
                  </a:lnTo>
                  <a:lnTo>
                    <a:pt x="8466" y="485"/>
                  </a:lnTo>
                  <a:lnTo>
                    <a:pt x="8377" y="326"/>
                  </a:lnTo>
                  <a:lnTo>
                    <a:pt x="8278" y="175"/>
                  </a:lnTo>
                  <a:lnTo>
                    <a:pt x="8171" y="22"/>
                  </a:lnTo>
                  <a:lnTo>
                    <a:pt x="8154" y="0"/>
                  </a:lnTo>
                  <a:lnTo>
                    <a:pt x="0" y="0"/>
                  </a:lnTo>
                  <a:lnTo>
                    <a:pt x="0" y="10857"/>
                  </a:lnTo>
                  <a:lnTo>
                    <a:pt x="2422" y="10857"/>
                  </a:lnTo>
                  <a:lnTo>
                    <a:pt x="2422" y="6187"/>
                  </a:lnTo>
                  <a:lnTo>
                    <a:pt x="4803" y="6187"/>
                  </a:lnTo>
                  <a:lnTo>
                    <a:pt x="5043" y="6183"/>
                  </a:lnTo>
                  <a:lnTo>
                    <a:pt x="5271" y="6170"/>
                  </a:lnTo>
                  <a:lnTo>
                    <a:pt x="5498" y="6144"/>
                  </a:lnTo>
                  <a:lnTo>
                    <a:pt x="5717" y="6113"/>
                  </a:lnTo>
                  <a:lnTo>
                    <a:pt x="5926" y="6069"/>
                  </a:lnTo>
                  <a:lnTo>
                    <a:pt x="6132" y="6017"/>
                  </a:lnTo>
                  <a:lnTo>
                    <a:pt x="6333" y="5953"/>
                  </a:lnTo>
                  <a:lnTo>
                    <a:pt x="6525" y="5881"/>
                  </a:lnTo>
                  <a:lnTo>
                    <a:pt x="6709" y="5805"/>
                  </a:lnTo>
                  <a:lnTo>
                    <a:pt x="6888" y="5720"/>
                  </a:lnTo>
                  <a:lnTo>
                    <a:pt x="7063" y="5626"/>
                  </a:lnTo>
                  <a:lnTo>
                    <a:pt x="7229" y="5523"/>
                  </a:lnTo>
                  <a:lnTo>
                    <a:pt x="7384" y="5411"/>
                  </a:lnTo>
                  <a:lnTo>
                    <a:pt x="7535" y="5300"/>
                  </a:lnTo>
                  <a:lnTo>
                    <a:pt x="7677" y="5175"/>
                  </a:lnTo>
                  <a:lnTo>
                    <a:pt x="7811" y="5046"/>
                  </a:lnTo>
                  <a:lnTo>
                    <a:pt x="7940" y="4913"/>
                  </a:lnTo>
                  <a:lnTo>
                    <a:pt x="8060" y="4771"/>
                  </a:lnTo>
                  <a:lnTo>
                    <a:pt x="8171" y="4629"/>
                  </a:lnTo>
                  <a:lnTo>
                    <a:pt x="8278" y="4478"/>
                  </a:lnTo>
                  <a:lnTo>
                    <a:pt x="8377" y="4319"/>
                  </a:lnTo>
                  <a:lnTo>
                    <a:pt x="8466" y="4159"/>
                  </a:lnTo>
                  <a:lnTo>
                    <a:pt x="8547" y="3993"/>
                  </a:lnTo>
                  <a:lnTo>
                    <a:pt x="8619" y="3818"/>
                  </a:lnTo>
                  <a:lnTo>
                    <a:pt x="8687" y="3643"/>
                  </a:lnTo>
                  <a:lnTo>
                    <a:pt x="8740" y="3464"/>
                  </a:lnTo>
                  <a:lnTo>
                    <a:pt x="8788" y="3280"/>
                  </a:lnTo>
                  <a:lnTo>
                    <a:pt x="8827" y="3097"/>
                  </a:lnTo>
                  <a:lnTo>
                    <a:pt x="8858" y="2905"/>
                  </a:lnTo>
                  <a:lnTo>
                    <a:pt x="8879" y="2712"/>
                  </a:lnTo>
                  <a:lnTo>
                    <a:pt x="8893" y="2520"/>
                  </a:lnTo>
                  <a:lnTo>
                    <a:pt x="8897" y="2323"/>
                  </a:lnTo>
                  <a:lnTo>
                    <a:pt x="8893" y="2126"/>
                  </a:lnTo>
                  <a:lnTo>
                    <a:pt x="8879" y="1932"/>
                  </a:lnTo>
                  <a:close/>
                  <a:moveTo>
                    <a:pt x="6475" y="2323"/>
                  </a:moveTo>
                  <a:lnTo>
                    <a:pt x="6475" y="2417"/>
                  </a:lnTo>
                  <a:lnTo>
                    <a:pt x="6466" y="2507"/>
                  </a:lnTo>
                  <a:lnTo>
                    <a:pt x="6458" y="2596"/>
                  </a:lnTo>
                  <a:lnTo>
                    <a:pt x="6445" y="2686"/>
                  </a:lnTo>
                  <a:lnTo>
                    <a:pt x="6427" y="2771"/>
                  </a:lnTo>
                  <a:lnTo>
                    <a:pt x="6405" y="2856"/>
                  </a:lnTo>
                  <a:lnTo>
                    <a:pt x="6379" y="2937"/>
                  </a:lnTo>
                  <a:lnTo>
                    <a:pt x="6353" y="3014"/>
                  </a:lnTo>
                  <a:lnTo>
                    <a:pt x="6322" y="3090"/>
                  </a:lnTo>
                  <a:lnTo>
                    <a:pt x="6287" y="3167"/>
                  </a:lnTo>
                  <a:lnTo>
                    <a:pt x="6248" y="3239"/>
                  </a:lnTo>
                  <a:lnTo>
                    <a:pt x="6204" y="3307"/>
                  </a:lnTo>
                  <a:lnTo>
                    <a:pt x="6156" y="3374"/>
                  </a:lnTo>
                  <a:lnTo>
                    <a:pt x="6108" y="3438"/>
                  </a:lnTo>
                  <a:lnTo>
                    <a:pt x="6055" y="3497"/>
                  </a:lnTo>
                  <a:lnTo>
                    <a:pt x="5996" y="3556"/>
                  </a:lnTo>
                  <a:lnTo>
                    <a:pt x="5937" y="3608"/>
                  </a:lnTo>
                  <a:lnTo>
                    <a:pt x="5874" y="3661"/>
                  </a:lnTo>
                  <a:lnTo>
                    <a:pt x="5806" y="3704"/>
                  </a:lnTo>
                  <a:lnTo>
                    <a:pt x="5734" y="3748"/>
                  </a:lnTo>
                  <a:lnTo>
                    <a:pt x="5662" y="3792"/>
                  </a:lnTo>
                  <a:lnTo>
                    <a:pt x="5586" y="3827"/>
                  </a:lnTo>
                  <a:lnTo>
                    <a:pt x="5509" y="3862"/>
                  </a:lnTo>
                  <a:lnTo>
                    <a:pt x="5428" y="3892"/>
                  </a:lnTo>
                  <a:lnTo>
                    <a:pt x="5343" y="3919"/>
                  </a:lnTo>
                  <a:lnTo>
                    <a:pt x="5258" y="3945"/>
                  </a:lnTo>
                  <a:lnTo>
                    <a:pt x="5168" y="3967"/>
                  </a:lnTo>
                  <a:lnTo>
                    <a:pt x="5074" y="3980"/>
                  </a:lnTo>
                  <a:lnTo>
                    <a:pt x="4980" y="3993"/>
                  </a:lnTo>
                  <a:lnTo>
                    <a:pt x="4882" y="4006"/>
                  </a:lnTo>
                  <a:lnTo>
                    <a:pt x="4783" y="4010"/>
                  </a:lnTo>
                  <a:lnTo>
                    <a:pt x="4681" y="4010"/>
                  </a:lnTo>
                  <a:lnTo>
                    <a:pt x="2422" y="4010"/>
                  </a:lnTo>
                  <a:lnTo>
                    <a:pt x="2422" y="616"/>
                  </a:lnTo>
                  <a:lnTo>
                    <a:pt x="4683" y="616"/>
                  </a:lnTo>
                  <a:lnTo>
                    <a:pt x="4786" y="621"/>
                  </a:lnTo>
                  <a:lnTo>
                    <a:pt x="4884" y="625"/>
                  </a:lnTo>
                  <a:lnTo>
                    <a:pt x="4980" y="634"/>
                  </a:lnTo>
                  <a:lnTo>
                    <a:pt x="5074" y="647"/>
                  </a:lnTo>
                  <a:lnTo>
                    <a:pt x="5168" y="664"/>
                  </a:lnTo>
                  <a:lnTo>
                    <a:pt x="5258" y="686"/>
                  </a:lnTo>
                  <a:lnTo>
                    <a:pt x="5343" y="712"/>
                  </a:lnTo>
                  <a:lnTo>
                    <a:pt x="5428" y="739"/>
                  </a:lnTo>
                  <a:lnTo>
                    <a:pt x="5509" y="769"/>
                  </a:lnTo>
                  <a:lnTo>
                    <a:pt x="5586" y="804"/>
                  </a:lnTo>
                  <a:lnTo>
                    <a:pt x="5662" y="844"/>
                  </a:lnTo>
                  <a:lnTo>
                    <a:pt x="5734" y="887"/>
                  </a:lnTo>
                  <a:lnTo>
                    <a:pt x="5806" y="931"/>
                  </a:lnTo>
                  <a:lnTo>
                    <a:pt x="5874" y="979"/>
                  </a:lnTo>
                  <a:lnTo>
                    <a:pt x="5937" y="1027"/>
                  </a:lnTo>
                  <a:lnTo>
                    <a:pt x="5996" y="1086"/>
                  </a:lnTo>
                  <a:lnTo>
                    <a:pt x="6055" y="1145"/>
                  </a:lnTo>
                  <a:lnTo>
                    <a:pt x="6108" y="1204"/>
                  </a:lnTo>
                  <a:lnTo>
                    <a:pt x="6156" y="1268"/>
                  </a:lnTo>
                  <a:lnTo>
                    <a:pt x="6204" y="1335"/>
                  </a:lnTo>
                  <a:lnTo>
                    <a:pt x="6248" y="1407"/>
                  </a:lnTo>
                  <a:lnTo>
                    <a:pt x="6287" y="1480"/>
                  </a:lnTo>
                  <a:lnTo>
                    <a:pt x="6322" y="1552"/>
                  </a:lnTo>
                  <a:lnTo>
                    <a:pt x="6353" y="1633"/>
                  </a:lnTo>
                  <a:lnTo>
                    <a:pt x="6379" y="1709"/>
                  </a:lnTo>
                  <a:lnTo>
                    <a:pt x="6405" y="1790"/>
                  </a:lnTo>
                  <a:lnTo>
                    <a:pt x="6427" y="1875"/>
                  </a:lnTo>
                  <a:lnTo>
                    <a:pt x="6445" y="1960"/>
                  </a:lnTo>
                  <a:lnTo>
                    <a:pt x="6458" y="2050"/>
                  </a:lnTo>
                  <a:lnTo>
                    <a:pt x="6466" y="2140"/>
                  </a:lnTo>
                  <a:lnTo>
                    <a:pt x="6475" y="2234"/>
                  </a:lnTo>
                  <a:lnTo>
                    <a:pt x="6475" y="2323"/>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3600">
                <a:solidFill>
                  <a:srgbClr val="000000"/>
                </a:solidFill>
              </a:endParaRPr>
            </a:p>
          </p:txBody>
        </p:sp>
        <p:sp>
          <p:nvSpPr>
            <p:cNvPr id="38" name="Freeform 37"/>
            <p:cNvSpPr>
              <a:spLocks noChangeArrowheads="1"/>
            </p:cNvSpPr>
            <p:nvPr/>
          </p:nvSpPr>
          <p:spPr bwMode="auto">
            <a:xfrm>
              <a:off x="-1588" y="941388"/>
              <a:ext cx="3186113" cy="3908425"/>
            </a:xfrm>
            <a:custGeom>
              <a:avLst/>
              <a:gdLst>
                <a:gd name="T0" fmla="*/ 6190 w 8851"/>
                <a:gd name="T1" fmla="*/ 5470 h 10858"/>
                <a:gd name="T2" fmla="*/ 6413 w 8851"/>
                <a:gd name="T3" fmla="*/ 5374 h 10858"/>
                <a:gd name="T4" fmla="*/ 6627 w 8851"/>
                <a:gd name="T5" fmla="*/ 5263 h 10858"/>
                <a:gd name="T6" fmla="*/ 6837 w 8851"/>
                <a:gd name="T7" fmla="*/ 5132 h 10858"/>
                <a:gd name="T8" fmla="*/ 7038 w 8851"/>
                <a:gd name="T9" fmla="*/ 4992 h 10858"/>
                <a:gd name="T10" fmla="*/ 7230 w 8851"/>
                <a:gd name="T11" fmla="*/ 4830 h 10858"/>
                <a:gd name="T12" fmla="*/ 7414 w 8851"/>
                <a:gd name="T13" fmla="*/ 4660 h 10858"/>
                <a:gd name="T14" fmla="*/ 7584 w 8851"/>
                <a:gd name="T15" fmla="*/ 4467 h 10858"/>
                <a:gd name="T16" fmla="*/ 7742 w 8851"/>
                <a:gd name="T17" fmla="*/ 4266 h 10858"/>
                <a:gd name="T18" fmla="*/ 7882 w 8851"/>
                <a:gd name="T19" fmla="*/ 4048 h 10858"/>
                <a:gd name="T20" fmla="*/ 8008 w 8851"/>
                <a:gd name="T21" fmla="*/ 3812 h 10858"/>
                <a:gd name="T22" fmla="*/ 8120 w 8851"/>
                <a:gd name="T23" fmla="*/ 3562 h 10858"/>
                <a:gd name="T24" fmla="*/ 8203 w 8851"/>
                <a:gd name="T25" fmla="*/ 3300 h 10858"/>
                <a:gd name="T26" fmla="*/ 8273 w 8851"/>
                <a:gd name="T27" fmla="*/ 3020 h 10858"/>
                <a:gd name="T28" fmla="*/ 8317 w 8851"/>
                <a:gd name="T29" fmla="*/ 2728 h 10858"/>
                <a:gd name="T30" fmla="*/ 8343 w 8851"/>
                <a:gd name="T31" fmla="*/ 2417 h 10858"/>
                <a:gd name="T32" fmla="*/ 8338 w 8851"/>
                <a:gd name="T33" fmla="*/ 2065 h 10858"/>
                <a:gd name="T34" fmla="*/ 8308 w 8851"/>
                <a:gd name="T35" fmla="*/ 1685 h 10858"/>
                <a:gd name="T36" fmla="*/ 8238 w 8851"/>
                <a:gd name="T37" fmla="*/ 1313 h 10858"/>
                <a:gd name="T38" fmla="*/ 8135 w 8851"/>
                <a:gd name="T39" fmla="*/ 959 h 10858"/>
                <a:gd name="T40" fmla="*/ 8000 w 8851"/>
                <a:gd name="T41" fmla="*/ 618 h 10858"/>
                <a:gd name="T42" fmla="*/ 7834 w 8851"/>
                <a:gd name="T43" fmla="*/ 293 h 10858"/>
                <a:gd name="T44" fmla="*/ 7637 w 8851"/>
                <a:gd name="T45" fmla="*/ 0 h 10858"/>
                <a:gd name="T46" fmla="*/ 0 w 8851"/>
                <a:gd name="T47" fmla="*/ 10857 h 10858"/>
                <a:gd name="T48" fmla="*/ 1882 w 8851"/>
                <a:gd name="T49" fmla="*/ 5910 h 10858"/>
                <a:gd name="T50" fmla="*/ 6043 w 8851"/>
                <a:gd name="T51" fmla="*/ 10855 h 10858"/>
                <a:gd name="T52" fmla="*/ 6078 w 8851"/>
                <a:gd name="T53" fmla="*/ 5510 h 10858"/>
                <a:gd name="T54" fmla="*/ 5914 w 8851"/>
                <a:gd name="T55" fmla="*/ 2432 h 10858"/>
                <a:gd name="T56" fmla="*/ 5893 w 8851"/>
                <a:gd name="T57" fmla="*/ 2603 h 10858"/>
                <a:gd name="T58" fmla="*/ 5853 w 8851"/>
                <a:gd name="T59" fmla="*/ 2765 h 10858"/>
                <a:gd name="T60" fmla="*/ 5801 w 8851"/>
                <a:gd name="T61" fmla="*/ 2918 h 10858"/>
                <a:gd name="T62" fmla="*/ 5731 w 8851"/>
                <a:gd name="T63" fmla="*/ 3062 h 10858"/>
                <a:gd name="T64" fmla="*/ 5652 w 8851"/>
                <a:gd name="T65" fmla="*/ 3202 h 10858"/>
                <a:gd name="T66" fmla="*/ 5556 w 8851"/>
                <a:gd name="T67" fmla="*/ 3329 h 10858"/>
                <a:gd name="T68" fmla="*/ 5451 w 8851"/>
                <a:gd name="T69" fmla="*/ 3440 h 10858"/>
                <a:gd name="T70" fmla="*/ 5329 w 8851"/>
                <a:gd name="T71" fmla="*/ 3541 h 10858"/>
                <a:gd name="T72" fmla="*/ 5193 w 8851"/>
                <a:gd name="T73" fmla="*/ 3632 h 10858"/>
                <a:gd name="T74" fmla="*/ 5045 w 8851"/>
                <a:gd name="T75" fmla="*/ 3707 h 10858"/>
                <a:gd name="T76" fmla="*/ 4892 w 8851"/>
                <a:gd name="T77" fmla="*/ 3772 h 10858"/>
                <a:gd name="T78" fmla="*/ 4721 w 8851"/>
                <a:gd name="T79" fmla="*/ 3825 h 10858"/>
                <a:gd name="T80" fmla="*/ 4546 w 8851"/>
                <a:gd name="T81" fmla="*/ 3860 h 10858"/>
                <a:gd name="T82" fmla="*/ 4358 w 8851"/>
                <a:gd name="T83" fmla="*/ 3882 h 10858"/>
                <a:gd name="T84" fmla="*/ 4166 w 8851"/>
                <a:gd name="T85" fmla="*/ 3890 h 10858"/>
                <a:gd name="T86" fmla="*/ 1882 w 8851"/>
                <a:gd name="T87" fmla="*/ 616 h 10858"/>
                <a:gd name="T88" fmla="*/ 4264 w 8851"/>
                <a:gd name="T89" fmla="*/ 621 h 10858"/>
                <a:gd name="T90" fmla="*/ 4452 w 8851"/>
                <a:gd name="T91" fmla="*/ 634 h 10858"/>
                <a:gd name="T92" fmla="*/ 4636 w 8851"/>
                <a:gd name="T93" fmla="*/ 664 h 10858"/>
                <a:gd name="T94" fmla="*/ 4806 w 8851"/>
                <a:gd name="T95" fmla="*/ 708 h 10858"/>
                <a:gd name="T96" fmla="*/ 4968 w 8851"/>
                <a:gd name="T97" fmla="*/ 765 h 10858"/>
                <a:gd name="T98" fmla="*/ 5121 w 8851"/>
                <a:gd name="T99" fmla="*/ 839 h 10858"/>
                <a:gd name="T100" fmla="*/ 5261 w 8851"/>
                <a:gd name="T101" fmla="*/ 922 h 10858"/>
                <a:gd name="T102" fmla="*/ 5392 w 8851"/>
                <a:gd name="T103" fmla="*/ 1014 h 10858"/>
                <a:gd name="T104" fmla="*/ 5504 w 8851"/>
                <a:gd name="T105" fmla="*/ 1125 h 10858"/>
                <a:gd name="T106" fmla="*/ 5604 w 8851"/>
                <a:gd name="T107" fmla="*/ 1244 h 10858"/>
                <a:gd name="T108" fmla="*/ 5692 w 8851"/>
                <a:gd name="T109" fmla="*/ 1379 h 10858"/>
                <a:gd name="T110" fmla="*/ 5766 w 8851"/>
                <a:gd name="T111" fmla="*/ 1519 h 10858"/>
                <a:gd name="T112" fmla="*/ 5827 w 8851"/>
                <a:gd name="T113" fmla="*/ 1668 h 10858"/>
                <a:gd name="T114" fmla="*/ 5875 w 8851"/>
                <a:gd name="T115" fmla="*/ 1825 h 10858"/>
                <a:gd name="T116" fmla="*/ 5906 w 8851"/>
                <a:gd name="T117" fmla="*/ 1995 h 10858"/>
                <a:gd name="T118" fmla="*/ 5919 w 8851"/>
                <a:gd name="T119" fmla="*/ 2166 h 10858"/>
                <a:gd name="T120" fmla="*/ 5919 w 8851"/>
                <a:gd name="T121" fmla="*/ 2343 h 108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8851" h="10858">
                  <a:moveTo>
                    <a:pt x="6078" y="5510"/>
                  </a:moveTo>
                  <a:lnTo>
                    <a:pt x="6190" y="5470"/>
                  </a:lnTo>
                  <a:lnTo>
                    <a:pt x="6301" y="5422"/>
                  </a:lnTo>
                  <a:lnTo>
                    <a:pt x="6413" y="5374"/>
                  </a:lnTo>
                  <a:lnTo>
                    <a:pt x="6520" y="5322"/>
                  </a:lnTo>
                  <a:lnTo>
                    <a:pt x="6627" y="5263"/>
                  </a:lnTo>
                  <a:lnTo>
                    <a:pt x="6734" y="5199"/>
                  </a:lnTo>
                  <a:lnTo>
                    <a:pt x="6837" y="5132"/>
                  </a:lnTo>
                  <a:lnTo>
                    <a:pt x="6940" y="5064"/>
                  </a:lnTo>
                  <a:lnTo>
                    <a:pt x="7038" y="4992"/>
                  </a:lnTo>
                  <a:lnTo>
                    <a:pt x="7136" y="4911"/>
                  </a:lnTo>
                  <a:lnTo>
                    <a:pt x="7230" y="4830"/>
                  </a:lnTo>
                  <a:lnTo>
                    <a:pt x="7324" y="4745"/>
                  </a:lnTo>
                  <a:lnTo>
                    <a:pt x="7414" y="4660"/>
                  </a:lnTo>
                  <a:lnTo>
                    <a:pt x="7499" y="4566"/>
                  </a:lnTo>
                  <a:lnTo>
                    <a:pt x="7584" y="4467"/>
                  </a:lnTo>
                  <a:lnTo>
                    <a:pt x="7665" y="4369"/>
                  </a:lnTo>
                  <a:lnTo>
                    <a:pt x="7742" y="4266"/>
                  </a:lnTo>
                  <a:lnTo>
                    <a:pt x="7814" y="4159"/>
                  </a:lnTo>
                  <a:lnTo>
                    <a:pt x="7882" y="4048"/>
                  </a:lnTo>
                  <a:lnTo>
                    <a:pt x="7949" y="3932"/>
                  </a:lnTo>
                  <a:lnTo>
                    <a:pt x="8008" y="3812"/>
                  </a:lnTo>
                  <a:lnTo>
                    <a:pt x="8067" y="3691"/>
                  </a:lnTo>
                  <a:lnTo>
                    <a:pt x="8120" y="3562"/>
                  </a:lnTo>
                  <a:lnTo>
                    <a:pt x="8164" y="3433"/>
                  </a:lnTo>
                  <a:lnTo>
                    <a:pt x="8203" y="3300"/>
                  </a:lnTo>
                  <a:lnTo>
                    <a:pt x="8242" y="3162"/>
                  </a:lnTo>
                  <a:lnTo>
                    <a:pt x="8273" y="3020"/>
                  </a:lnTo>
                  <a:lnTo>
                    <a:pt x="8299" y="2878"/>
                  </a:lnTo>
                  <a:lnTo>
                    <a:pt x="8317" y="2728"/>
                  </a:lnTo>
                  <a:lnTo>
                    <a:pt x="8334" y="2577"/>
                  </a:lnTo>
                  <a:lnTo>
                    <a:pt x="8343" y="2417"/>
                  </a:lnTo>
                  <a:lnTo>
                    <a:pt x="8343" y="2258"/>
                  </a:lnTo>
                  <a:lnTo>
                    <a:pt x="8338" y="2065"/>
                  </a:lnTo>
                  <a:lnTo>
                    <a:pt x="8330" y="1873"/>
                  </a:lnTo>
                  <a:lnTo>
                    <a:pt x="8308" y="1685"/>
                  </a:lnTo>
                  <a:lnTo>
                    <a:pt x="8277" y="1497"/>
                  </a:lnTo>
                  <a:lnTo>
                    <a:pt x="8238" y="1313"/>
                  </a:lnTo>
                  <a:lnTo>
                    <a:pt x="8194" y="1134"/>
                  </a:lnTo>
                  <a:lnTo>
                    <a:pt x="8135" y="959"/>
                  </a:lnTo>
                  <a:lnTo>
                    <a:pt x="8072" y="785"/>
                  </a:lnTo>
                  <a:lnTo>
                    <a:pt x="8000" y="618"/>
                  </a:lnTo>
                  <a:lnTo>
                    <a:pt x="7919" y="452"/>
                  </a:lnTo>
                  <a:lnTo>
                    <a:pt x="7834" y="293"/>
                  </a:lnTo>
                  <a:lnTo>
                    <a:pt x="7735" y="142"/>
                  </a:lnTo>
                  <a:lnTo>
                    <a:pt x="7637" y="0"/>
                  </a:lnTo>
                  <a:lnTo>
                    <a:pt x="0" y="0"/>
                  </a:lnTo>
                  <a:lnTo>
                    <a:pt x="0" y="10857"/>
                  </a:lnTo>
                  <a:lnTo>
                    <a:pt x="1882" y="10857"/>
                  </a:lnTo>
                  <a:lnTo>
                    <a:pt x="1882" y="5910"/>
                  </a:lnTo>
                  <a:lnTo>
                    <a:pt x="3626" y="5910"/>
                  </a:lnTo>
                  <a:lnTo>
                    <a:pt x="6043" y="10855"/>
                  </a:lnTo>
                  <a:lnTo>
                    <a:pt x="8850" y="10855"/>
                  </a:lnTo>
                  <a:lnTo>
                    <a:pt x="6078" y="5510"/>
                  </a:lnTo>
                  <a:close/>
                  <a:moveTo>
                    <a:pt x="5919" y="2343"/>
                  </a:moveTo>
                  <a:lnTo>
                    <a:pt x="5914" y="2432"/>
                  </a:lnTo>
                  <a:lnTo>
                    <a:pt x="5906" y="2518"/>
                  </a:lnTo>
                  <a:lnTo>
                    <a:pt x="5893" y="2603"/>
                  </a:lnTo>
                  <a:lnTo>
                    <a:pt x="5875" y="2684"/>
                  </a:lnTo>
                  <a:lnTo>
                    <a:pt x="5853" y="2765"/>
                  </a:lnTo>
                  <a:lnTo>
                    <a:pt x="5827" y="2841"/>
                  </a:lnTo>
                  <a:lnTo>
                    <a:pt x="5801" y="2918"/>
                  </a:lnTo>
                  <a:lnTo>
                    <a:pt x="5766" y="2994"/>
                  </a:lnTo>
                  <a:lnTo>
                    <a:pt x="5731" y="3062"/>
                  </a:lnTo>
                  <a:lnTo>
                    <a:pt x="5692" y="3134"/>
                  </a:lnTo>
                  <a:lnTo>
                    <a:pt x="5652" y="3202"/>
                  </a:lnTo>
                  <a:lnTo>
                    <a:pt x="5604" y="3265"/>
                  </a:lnTo>
                  <a:lnTo>
                    <a:pt x="5556" y="3329"/>
                  </a:lnTo>
                  <a:lnTo>
                    <a:pt x="5504" y="3388"/>
                  </a:lnTo>
                  <a:lnTo>
                    <a:pt x="5451" y="3440"/>
                  </a:lnTo>
                  <a:lnTo>
                    <a:pt x="5392" y="3492"/>
                  </a:lnTo>
                  <a:lnTo>
                    <a:pt x="5329" y="3541"/>
                  </a:lnTo>
                  <a:lnTo>
                    <a:pt x="5261" y="3589"/>
                  </a:lnTo>
                  <a:lnTo>
                    <a:pt x="5193" y="3632"/>
                  </a:lnTo>
                  <a:lnTo>
                    <a:pt x="5121" y="3672"/>
                  </a:lnTo>
                  <a:lnTo>
                    <a:pt x="5045" y="3707"/>
                  </a:lnTo>
                  <a:lnTo>
                    <a:pt x="4968" y="3742"/>
                  </a:lnTo>
                  <a:lnTo>
                    <a:pt x="4892" y="3772"/>
                  </a:lnTo>
                  <a:lnTo>
                    <a:pt x="4806" y="3798"/>
                  </a:lnTo>
                  <a:lnTo>
                    <a:pt x="4721" y="3825"/>
                  </a:lnTo>
                  <a:lnTo>
                    <a:pt x="4636" y="3842"/>
                  </a:lnTo>
                  <a:lnTo>
                    <a:pt x="4546" y="3860"/>
                  </a:lnTo>
                  <a:lnTo>
                    <a:pt x="4452" y="3873"/>
                  </a:lnTo>
                  <a:lnTo>
                    <a:pt x="4358" y="3882"/>
                  </a:lnTo>
                  <a:lnTo>
                    <a:pt x="4264" y="3890"/>
                  </a:lnTo>
                  <a:lnTo>
                    <a:pt x="4166" y="3890"/>
                  </a:lnTo>
                  <a:lnTo>
                    <a:pt x="1882" y="3890"/>
                  </a:lnTo>
                  <a:lnTo>
                    <a:pt x="1882" y="616"/>
                  </a:lnTo>
                  <a:lnTo>
                    <a:pt x="4166" y="616"/>
                  </a:lnTo>
                  <a:lnTo>
                    <a:pt x="4264" y="621"/>
                  </a:lnTo>
                  <a:lnTo>
                    <a:pt x="4358" y="625"/>
                  </a:lnTo>
                  <a:lnTo>
                    <a:pt x="4452" y="634"/>
                  </a:lnTo>
                  <a:lnTo>
                    <a:pt x="4546" y="647"/>
                  </a:lnTo>
                  <a:lnTo>
                    <a:pt x="4636" y="664"/>
                  </a:lnTo>
                  <a:lnTo>
                    <a:pt x="4721" y="686"/>
                  </a:lnTo>
                  <a:lnTo>
                    <a:pt x="4806" y="708"/>
                  </a:lnTo>
                  <a:lnTo>
                    <a:pt x="4892" y="734"/>
                  </a:lnTo>
                  <a:lnTo>
                    <a:pt x="4968" y="765"/>
                  </a:lnTo>
                  <a:lnTo>
                    <a:pt x="5045" y="800"/>
                  </a:lnTo>
                  <a:lnTo>
                    <a:pt x="5121" y="839"/>
                  </a:lnTo>
                  <a:lnTo>
                    <a:pt x="5193" y="879"/>
                  </a:lnTo>
                  <a:lnTo>
                    <a:pt x="5261" y="922"/>
                  </a:lnTo>
                  <a:lnTo>
                    <a:pt x="5329" y="966"/>
                  </a:lnTo>
                  <a:lnTo>
                    <a:pt x="5392" y="1014"/>
                  </a:lnTo>
                  <a:lnTo>
                    <a:pt x="5451" y="1066"/>
                  </a:lnTo>
                  <a:lnTo>
                    <a:pt x="5504" y="1125"/>
                  </a:lnTo>
                  <a:lnTo>
                    <a:pt x="5556" y="1185"/>
                  </a:lnTo>
                  <a:lnTo>
                    <a:pt x="5604" y="1244"/>
                  </a:lnTo>
                  <a:lnTo>
                    <a:pt x="5652" y="1311"/>
                  </a:lnTo>
                  <a:lnTo>
                    <a:pt x="5692" y="1379"/>
                  </a:lnTo>
                  <a:lnTo>
                    <a:pt x="5731" y="1447"/>
                  </a:lnTo>
                  <a:lnTo>
                    <a:pt x="5766" y="1519"/>
                  </a:lnTo>
                  <a:lnTo>
                    <a:pt x="5801" y="1591"/>
                  </a:lnTo>
                  <a:lnTo>
                    <a:pt x="5827" y="1668"/>
                  </a:lnTo>
                  <a:lnTo>
                    <a:pt x="5853" y="1748"/>
                  </a:lnTo>
                  <a:lnTo>
                    <a:pt x="5875" y="1825"/>
                  </a:lnTo>
                  <a:lnTo>
                    <a:pt x="5893" y="1910"/>
                  </a:lnTo>
                  <a:lnTo>
                    <a:pt x="5906" y="1995"/>
                  </a:lnTo>
                  <a:lnTo>
                    <a:pt x="5914" y="2081"/>
                  </a:lnTo>
                  <a:lnTo>
                    <a:pt x="5919" y="2166"/>
                  </a:lnTo>
                  <a:lnTo>
                    <a:pt x="5923" y="2255"/>
                  </a:lnTo>
                  <a:lnTo>
                    <a:pt x="5919" y="2343"/>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3600">
                <a:solidFill>
                  <a:srgbClr val="000000"/>
                </a:solidFill>
              </a:endParaRPr>
            </a:p>
          </p:txBody>
        </p:sp>
      </p:grpSp>
      <p:sp>
        <p:nvSpPr>
          <p:cNvPr id="2" name="Title 1"/>
          <p:cNvSpPr>
            <a:spLocks noGrp="1"/>
          </p:cNvSpPr>
          <p:nvPr>
            <p:ph type="title"/>
          </p:nvPr>
        </p:nvSpPr>
        <p:spPr>
          <a:xfrm>
            <a:off x="423866" y="4903913"/>
            <a:ext cx="7375431" cy="1010512"/>
          </a:xfrm>
        </p:spPr>
        <p:txBody>
          <a:bodyPr lIns="0" anchor="ctr">
            <a:normAutofit/>
          </a:bodyPr>
          <a:lstStyle>
            <a:lvl1pPr>
              <a:defRPr sz="4800">
                <a:solidFill>
                  <a:schemeClr val="bg1"/>
                </a:solidFill>
              </a:defRPr>
            </a:lvl1pPr>
          </a:lstStyle>
          <a:p>
            <a:r>
              <a:rPr lang="en-US"/>
              <a:t>Click to edit Master title style</a:t>
            </a:r>
          </a:p>
        </p:txBody>
      </p:sp>
      <p:sp>
        <p:nvSpPr>
          <p:cNvPr id="35" name="Slide Number Placeholder 5"/>
          <p:cNvSpPr txBox="1">
            <a:spLocks/>
          </p:cNvSpPr>
          <p:nvPr/>
        </p:nvSpPr>
        <p:spPr>
          <a:xfrm>
            <a:off x="372037" y="6356353"/>
            <a:ext cx="3168607" cy="365125"/>
          </a:xfrm>
          <a:prstGeom prst="rect">
            <a:avLst/>
          </a:prstGeom>
        </p:spPr>
        <p:txBody>
          <a:bodyPr vert="horz" lIns="91440" tIns="45720" rIns="91440" bIns="45720" rtlCol="0" anchor="ctr"/>
          <a:lstStyle>
            <a:defPPr>
              <a:defRPr lang="en-US"/>
            </a:defPPr>
            <a:lvl1pPr>
              <a:defRPr sz="1000">
                <a:solidFill>
                  <a:schemeClr val="accent3">
                    <a:lumMod val="50000"/>
                  </a:schemeClr>
                </a:solidFill>
                <a:latin typeface="Arial" charset="0"/>
                <a:ea typeface="Arial" charset="0"/>
                <a:cs typeface="Arial" charset="0"/>
              </a:defRPr>
            </a:lvl1pPr>
          </a:lstStyle>
          <a:p>
            <a:pPr>
              <a:defRPr/>
            </a:pPr>
            <a:r>
              <a:rPr lang="en-US" sz="800" dirty="0">
                <a:solidFill>
                  <a:srgbClr val="FFFFFF"/>
                </a:solidFill>
              </a:rPr>
              <a:t>© 2018 </a:t>
            </a:r>
            <a:r>
              <a:rPr lang="en-US" sz="800" dirty="0" err="1">
                <a:solidFill>
                  <a:srgbClr val="FFFFFF"/>
                </a:solidFill>
              </a:rPr>
              <a:t>Rightpoint</a:t>
            </a:r>
            <a:r>
              <a:rPr lang="en-US" sz="800" dirty="0">
                <a:solidFill>
                  <a:srgbClr val="FFFFFF"/>
                </a:solidFill>
              </a:rPr>
              <a:t>. All rights reserved. Confidential.</a:t>
            </a:r>
          </a:p>
        </p:txBody>
      </p:sp>
      <p:sp>
        <p:nvSpPr>
          <p:cNvPr id="5" name="Rectangle 4"/>
          <p:cNvSpPr/>
          <p:nvPr/>
        </p:nvSpPr>
        <p:spPr>
          <a:xfrm>
            <a:off x="8081682" y="0"/>
            <a:ext cx="4110318"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solidFill>
                <a:srgbClr val="FFFFFF"/>
              </a:solidFill>
              <a:latin typeface="Microsoft Sans Serif" charset="0"/>
              <a:ea typeface="Microsoft Sans Serif" charset="0"/>
              <a:cs typeface="Microsoft Sans Serif" charset="0"/>
            </a:endParaRPr>
          </a:p>
        </p:txBody>
      </p:sp>
      <p:sp>
        <p:nvSpPr>
          <p:cNvPr id="8" name="Text Placeholder 7"/>
          <p:cNvSpPr>
            <a:spLocks noGrp="1"/>
          </p:cNvSpPr>
          <p:nvPr>
            <p:ph type="body" sz="quarter" idx="10"/>
          </p:nvPr>
        </p:nvSpPr>
        <p:spPr>
          <a:xfrm>
            <a:off x="8254066" y="3065930"/>
            <a:ext cx="3765550" cy="3617258"/>
          </a:xfrm>
        </p:spPr>
        <p:txBody>
          <a:bodyPr anchor="t"/>
          <a:lstStyle>
            <a:lvl1pPr marL="0" indent="0">
              <a:buNone/>
              <a:defRPr>
                <a:solidFill>
                  <a:schemeClr val="tx2"/>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Edit Master text styles</a:t>
            </a:r>
          </a:p>
        </p:txBody>
      </p:sp>
      <p:grpSp>
        <p:nvGrpSpPr>
          <p:cNvPr id="18" name="Group 17">
            <a:extLst>
              <a:ext uri="{FF2B5EF4-FFF2-40B4-BE49-F238E27FC236}">
                <a16:creationId xmlns:a16="http://schemas.microsoft.com/office/drawing/2014/main" id="{AFA32C09-300E-6B43-8E40-336C498FE816}"/>
              </a:ext>
            </a:extLst>
          </p:cNvPr>
          <p:cNvGrpSpPr/>
          <p:nvPr userDrawn="1"/>
        </p:nvGrpSpPr>
        <p:grpSpPr>
          <a:xfrm>
            <a:off x="11449399" y="505402"/>
            <a:ext cx="370569" cy="323938"/>
            <a:chOff x="3505200" y="2951163"/>
            <a:chExt cx="1892300" cy="1654175"/>
          </a:xfrm>
          <a:solidFill>
            <a:srgbClr val="5A5A5A">
              <a:alpha val="20000"/>
            </a:srgbClr>
          </a:solidFill>
        </p:grpSpPr>
        <p:sp>
          <p:nvSpPr>
            <p:cNvPr id="19" name="Freeform 18">
              <a:extLst>
                <a:ext uri="{FF2B5EF4-FFF2-40B4-BE49-F238E27FC236}">
                  <a16:creationId xmlns:a16="http://schemas.microsoft.com/office/drawing/2014/main" id="{CABF96EE-F78D-7446-A918-EA865AD030D1}"/>
                </a:ext>
              </a:extLst>
            </p:cNvPr>
            <p:cNvSpPr>
              <a:spLocks noChangeArrowheads="1"/>
            </p:cNvSpPr>
            <p:nvPr/>
          </p:nvSpPr>
          <p:spPr bwMode="auto">
            <a:xfrm>
              <a:off x="3505200" y="2951163"/>
              <a:ext cx="868363" cy="1147762"/>
            </a:xfrm>
            <a:custGeom>
              <a:avLst/>
              <a:gdLst>
                <a:gd name="T0" fmla="*/ 625 w 2414"/>
                <a:gd name="T1" fmla="*/ 1915 h 3189"/>
                <a:gd name="T2" fmla="*/ 0 w 2414"/>
                <a:gd name="T3" fmla="*/ 3186 h 3189"/>
                <a:gd name="T4" fmla="*/ 1250 w 2414"/>
                <a:gd name="T5" fmla="*/ 0 h 3189"/>
                <a:gd name="T6" fmla="*/ 1368 w 2414"/>
                <a:gd name="T7" fmla="*/ 2 h 3189"/>
                <a:gd name="T8" fmla="*/ 1484 w 2414"/>
                <a:gd name="T9" fmla="*/ 20 h 3189"/>
                <a:gd name="T10" fmla="*/ 1589 w 2414"/>
                <a:gd name="T11" fmla="*/ 42 h 3189"/>
                <a:gd name="T12" fmla="*/ 1689 w 2414"/>
                <a:gd name="T13" fmla="*/ 75 h 3189"/>
                <a:gd name="T14" fmla="*/ 1781 w 2414"/>
                <a:gd name="T15" fmla="*/ 114 h 3189"/>
                <a:gd name="T16" fmla="*/ 1866 w 2414"/>
                <a:gd name="T17" fmla="*/ 166 h 3189"/>
                <a:gd name="T18" fmla="*/ 1945 w 2414"/>
                <a:gd name="T19" fmla="*/ 223 h 3189"/>
                <a:gd name="T20" fmla="*/ 2015 w 2414"/>
                <a:gd name="T21" fmla="*/ 287 h 3189"/>
                <a:gd name="T22" fmla="*/ 2078 w 2414"/>
                <a:gd name="T23" fmla="*/ 357 h 3189"/>
                <a:gd name="T24" fmla="*/ 2135 w 2414"/>
                <a:gd name="T25" fmla="*/ 431 h 3189"/>
                <a:gd name="T26" fmla="*/ 2183 w 2414"/>
                <a:gd name="T27" fmla="*/ 514 h 3189"/>
                <a:gd name="T28" fmla="*/ 2218 w 2414"/>
                <a:gd name="T29" fmla="*/ 599 h 3189"/>
                <a:gd name="T30" fmla="*/ 2249 w 2414"/>
                <a:gd name="T31" fmla="*/ 687 h 3189"/>
                <a:gd name="T32" fmla="*/ 2271 w 2414"/>
                <a:gd name="T33" fmla="*/ 778 h 3189"/>
                <a:gd name="T34" fmla="*/ 2284 w 2414"/>
                <a:gd name="T35" fmla="*/ 874 h 3189"/>
                <a:gd name="T36" fmla="*/ 2286 w 2414"/>
                <a:gd name="T37" fmla="*/ 975 h 3189"/>
                <a:gd name="T38" fmla="*/ 2277 w 2414"/>
                <a:gd name="T39" fmla="*/ 1132 h 3189"/>
                <a:gd name="T40" fmla="*/ 2240 w 2414"/>
                <a:gd name="T41" fmla="*/ 1279 h 3189"/>
                <a:gd name="T42" fmla="*/ 2183 w 2414"/>
                <a:gd name="T43" fmla="*/ 1406 h 3189"/>
                <a:gd name="T44" fmla="*/ 2113 w 2414"/>
                <a:gd name="T45" fmla="*/ 1517 h 3189"/>
                <a:gd name="T46" fmla="*/ 2026 w 2414"/>
                <a:gd name="T47" fmla="*/ 1618 h 3189"/>
                <a:gd name="T48" fmla="*/ 1925 w 2414"/>
                <a:gd name="T49" fmla="*/ 1696 h 3189"/>
                <a:gd name="T50" fmla="*/ 1816 w 2414"/>
                <a:gd name="T51" fmla="*/ 1764 h 3189"/>
                <a:gd name="T52" fmla="*/ 1702 w 2414"/>
                <a:gd name="T53" fmla="*/ 1816 h 3189"/>
                <a:gd name="T54" fmla="*/ 1694 w 2414"/>
                <a:gd name="T55" fmla="*/ 3188 h 3189"/>
                <a:gd name="T56" fmla="*/ 1073 w 2414"/>
                <a:gd name="T57" fmla="*/ 1915 h 3189"/>
                <a:gd name="T58" fmla="*/ 625 w 2414"/>
                <a:gd name="T59" fmla="*/ 553 h 3189"/>
                <a:gd name="T60" fmla="*/ 1208 w 2414"/>
                <a:gd name="T61" fmla="*/ 1397 h 3189"/>
                <a:gd name="T62" fmla="*/ 1309 w 2414"/>
                <a:gd name="T63" fmla="*/ 1392 h 3189"/>
                <a:gd name="T64" fmla="*/ 1396 w 2414"/>
                <a:gd name="T65" fmla="*/ 1371 h 3189"/>
                <a:gd name="T66" fmla="*/ 1475 w 2414"/>
                <a:gd name="T67" fmla="*/ 1331 h 3189"/>
                <a:gd name="T68" fmla="*/ 1538 w 2414"/>
                <a:gd name="T69" fmla="*/ 1283 h 3189"/>
                <a:gd name="T70" fmla="*/ 1591 w 2414"/>
                <a:gd name="T71" fmla="*/ 1220 h 3189"/>
                <a:gd name="T72" fmla="*/ 1630 w 2414"/>
                <a:gd name="T73" fmla="*/ 1150 h 3189"/>
                <a:gd name="T74" fmla="*/ 1652 w 2414"/>
                <a:gd name="T75" fmla="*/ 1067 h 3189"/>
                <a:gd name="T76" fmla="*/ 1661 w 2414"/>
                <a:gd name="T77" fmla="*/ 979 h 3189"/>
                <a:gd name="T78" fmla="*/ 1652 w 2414"/>
                <a:gd name="T79" fmla="*/ 892 h 3189"/>
                <a:gd name="T80" fmla="*/ 1630 w 2414"/>
                <a:gd name="T81" fmla="*/ 809 h 3189"/>
                <a:gd name="T82" fmla="*/ 1591 w 2414"/>
                <a:gd name="T83" fmla="*/ 739 h 3189"/>
                <a:gd name="T84" fmla="*/ 1538 w 2414"/>
                <a:gd name="T85" fmla="*/ 676 h 3189"/>
                <a:gd name="T86" fmla="*/ 1475 w 2414"/>
                <a:gd name="T87" fmla="*/ 630 h 3189"/>
                <a:gd name="T88" fmla="*/ 1396 w 2414"/>
                <a:gd name="T89" fmla="*/ 593 h 3189"/>
                <a:gd name="T90" fmla="*/ 1309 w 2414"/>
                <a:gd name="T91" fmla="*/ 566 h 3189"/>
                <a:gd name="T92" fmla="*/ 1208 w 2414"/>
                <a:gd name="T93" fmla="*/ 553 h 3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414" h="3189">
                  <a:moveTo>
                    <a:pt x="1073" y="1915"/>
                  </a:moveTo>
                  <a:lnTo>
                    <a:pt x="625" y="1915"/>
                  </a:lnTo>
                  <a:lnTo>
                    <a:pt x="625" y="3186"/>
                  </a:lnTo>
                  <a:lnTo>
                    <a:pt x="0" y="3186"/>
                  </a:lnTo>
                  <a:lnTo>
                    <a:pt x="0" y="0"/>
                  </a:lnTo>
                  <a:lnTo>
                    <a:pt x="1250" y="0"/>
                  </a:lnTo>
                  <a:lnTo>
                    <a:pt x="1311" y="0"/>
                  </a:lnTo>
                  <a:lnTo>
                    <a:pt x="1368" y="2"/>
                  </a:lnTo>
                  <a:lnTo>
                    <a:pt x="1427" y="9"/>
                  </a:lnTo>
                  <a:lnTo>
                    <a:pt x="1484" y="20"/>
                  </a:lnTo>
                  <a:lnTo>
                    <a:pt x="1536" y="31"/>
                  </a:lnTo>
                  <a:lnTo>
                    <a:pt x="1589" y="42"/>
                  </a:lnTo>
                  <a:lnTo>
                    <a:pt x="1641" y="57"/>
                  </a:lnTo>
                  <a:lnTo>
                    <a:pt x="1689" y="75"/>
                  </a:lnTo>
                  <a:lnTo>
                    <a:pt x="1737" y="92"/>
                  </a:lnTo>
                  <a:lnTo>
                    <a:pt x="1781" y="114"/>
                  </a:lnTo>
                  <a:lnTo>
                    <a:pt x="1825" y="140"/>
                  </a:lnTo>
                  <a:lnTo>
                    <a:pt x="1866" y="166"/>
                  </a:lnTo>
                  <a:lnTo>
                    <a:pt x="1908" y="193"/>
                  </a:lnTo>
                  <a:lnTo>
                    <a:pt x="1945" y="223"/>
                  </a:lnTo>
                  <a:lnTo>
                    <a:pt x="1982" y="254"/>
                  </a:lnTo>
                  <a:lnTo>
                    <a:pt x="2015" y="287"/>
                  </a:lnTo>
                  <a:lnTo>
                    <a:pt x="2048" y="319"/>
                  </a:lnTo>
                  <a:lnTo>
                    <a:pt x="2078" y="357"/>
                  </a:lnTo>
                  <a:lnTo>
                    <a:pt x="2109" y="394"/>
                  </a:lnTo>
                  <a:lnTo>
                    <a:pt x="2135" y="431"/>
                  </a:lnTo>
                  <a:lnTo>
                    <a:pt x="2157" y="472"/>
                  </a:lnTo>
                  <a:lnTo>
                    <a:pt x="2183" y="514"/>
                  </a:lnTo>
                  <a:lnTo>
                    <a:pt x="2201" y="555"/>
                  </a:lnTo>
                  <a:lnTo>
                    <a:pt x="2218" y="599"/>
                  </a:lnTo>
                  <a:lnTo>
                    <a:pt x="2233" y="643"/>
                  </a:lnTo>
                  <a:lnTo>
                    <a:pt x="2249" y="687"/>
                  </a:lnTo>
                  <a:lnTo>
                    <a:pt x="2264" y="735"/>
                  </a:lnTo>
                  <a:lnTo>
                    <a:pt x="2271" y="778"/>
                  </a:lnTo>
                  <a:lnTo>
                    <a:pt x="2277" y="826"/>
                  </a:lnTo>
                  <a:lnTo>
                    <a:pt x="2284" y="874"/>
                  </a:lnTo>
                  <a:lnTo>
                    <a:pt x="2286" y="927"/>
                  </a:lnTo>
                  <a:lnTo>
                    <a:pt x="2286" y="975"/>
                  </a:lnTo>
                  <a:lnTo>
                    <a:pt x="2284" y="1056"/>
                  </a:lnTo>
                  <a:lnTo>
                    <a:pt x="2277" y="1132"/>
                  </a:lnTo>
                  <a:lnTo>
                    <a:pt x="2262" y="1207"/>
                  </a:lnTo>
                  <a:lnTo>
                    <a:pt x="2240" y="1279"/>
                  </a:lnTo>
                  <a:lnTo>
                    <a:pt x="2214" y="1344"/>
                  </a:lnTo>
                  <a:lnTo>
                    <a:pt x="2183" y="1406"/>
                  </a:lnTo>
                  <a:lnTo>
                    <a:pt x="2150" y="1465"/>
                  </a:lnTo>
                  <a:lnTo>
                    <a:pt x="2113" y="1517"/>
                  </a:lnTo>
                  <a:lnTo>
                    <a:pt x="2070" y="1570"/>
                  </a:lnTo>
                  <a:lnTo>
                    <a:pt x="2026" y="1618"/>
                  </a:lnTo>
                  <a:lnTo>
                    <a:pt x="1978" y="1659"/>
                  </a:lnTo>
                  <a:lnTo>
                    <a:pt x="1925" y="1696"/>
                  </a:lnTo>
                  <a:lnTo>
                    <a:pt x="1873" y="1733"/>
                  </a:lnTo>
                  <a:lnTo>
                    <a:pt x="1816" y="1764"/>
                  </a:lnTo>
                  <a:lnTo>
                    <a:pt x="1759" y="1790"/>
                  </a:lnTo>
                  <a:lnTo>
                    <a:pt x="1702" y="1816"/>
                  </a:lnTo>
                  <a:lnTo>
                    <a:pt x="2413" y="3188"/>
                  </a:lnTo>
                  <a:lnTo>
                    <a:pt x="1694" y="3188"/>
                  </a:lnTo>
                  <a:lnTo>
                    <a:pt x="1694" y="3186"/>
                  </a:lnTo>
                  <a:lnTo>
                    <a:pt x="1073" y="1915"/>
                  </a:lnTo>
                  <a:close/>
                  <a:moveTo>
                    <a:pt x="1208" y="553"/>
                  </a:moveTo>
                  <a:lnTo>
                    <a:pt x="625" y="553"/>
                  </a:lnTo>
                  <a:lnTo>
                    <a:pt x="625" y="1397"/>
                  </a:lnTo>
                  <a:lnTo>
                    <a:pt x="1208" y="1397"/>
                  </a:lnTo>
                  <a:lnTo>
                    <a:pt x="1261" y="1395"/>
                  </a:lnTo>
                  <a:lnTo>
                    <a:pt x="1309" y="1392"/>
                  </a:lnTo>
                  <a:lnTo>
                    <a:pt x="1353" y="1382"/>
                  </a:lnTo>
                  <a:lnTo>
                    <a:pt x="1396" y="1371"/>
                  </a:lnTo>
                  <a:lnTo>
                    <a:pt x="1433" y="1353"/>
                  </a:lnTo>
                  <a:lnTo>
                    <a:pt x="1475" y="1331"/>
                  </a:lnTo>
                  <a:lnTo>
                    <a:pt x="1508" y="1309"/>
                  </a:lnTo>
                  <a:lnTo>
                    <a:pt x="1538" y="1283"/>
                  </a:lnTo>
                  <a:lnTo>
                    <a:pt x="1569" y="1253"/>
                  </a:lnTo>
                  <a:lnTo>
                    <a:pt x="1591" y="1220"/>
                  </a:lnTo>
                  <a:lnTo>
                    <a:pt x="1613" y="1187"/>
                  </a:lnTo>
                  <a:lnTo>
                    <a:pt x="1630" y="1150"/>
                  </a:lnTo>
                  <a:lnTo>
                    <a:pt x="1645" y="1108"/>
                  </a:lnTo>
                  <a:lnTo>
                    <a:pt x="1652" y="1067"/>
                  </a:lnTo>
                  <a:lnTo>
                    <a:pt x="1659" y="1023"/>
                  </a:lnTo>
                  <a:lnTo>
                    <a:pt x="1661" y="979"/>
                  </a:lnTo>
                  <a:lnTo>
                    <a:pt x="1659" y="936"/>
                  </a:lnTo>
                  <a:lnTo>
                    <a:pt x="1652" y="892"/>
                  </a:lnTo>
                  <a:lnTo>
                    <a:pt x="1645" y="850"/>
                  </a:lnTo>
                  <a:lnTo>
                    <a:pt x="1630" y="809"/>
                  </a:lnTo>
                  <a:lnTo>
                    <a:pt x="1613" y="772"/>
                  </a:lnTo>
                  <a:lnTo>
                    <a:pt x="1591" y="739"/>
                  </a:lnTo>
                  <a:lnTo>
                    <a:pt x="1569" y="706"/>
                  </a:lnTo>
                  <a:lnTo>
                    <a:pt x="1538" y="676"/>
                  </a:lnTo>
                  <a:lnTo>
                    <a:pt x="1508" y="649"/>
                  </a:lnTo>
                  <a:lnTo>
                    <a:pt x="1475" y="630"/>
                  </a:lnTo>
                  <a:lnTo>
                    <a:pt x="1433" y="608"/>
                  </a:lnTo>
                  <a:lnTo>
                    <a:pt x="1396" y="593"/>
                  </a:lnTo>
                  <a:lnTo>
                    <a:pt x="1353" y="577"/>
                  </a:lnTo>
                  <a:lnTo>
                    <a:pt x="1309" y="566"/>
                  </a:lnTo>
                  <a:lnTo>
                    <a:pt x="1261" y="564"/>
                  </a:lnTo>
                  <a:lnTo>
                    <a:pt x="1208" y="553"/>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3600">
                <a:solidFill>
                  <a:schemeClr val="tx1">
                    <a:alpha val="18000"/>
                  </a:schemeClr>
                </a:solidFill>
              </a:endParaRPr>
            </a:p>
          </p:txBody>
        </p:sp>
        <p:sp>
          <p:nvSpPr>
            <p:cNvPr id="20" name="Freeform 19">
              <a:extLst>
                <a:ext uri="{FF2B5EF4-FFF2-40B4-BE49-F238E27FC236}">
                  <a16:creationId xmlns:a16="http://schemas.microsoft.com/office/drawing/2014/main" id="{2AC32633-A234-AA49-81DC-0B462A404E39}"/>
                </a:ext>
              </a:extLst>
            </p:cNvPr>
            <p:cNvSpPr>
              <a:spLocks noChangeArrowheads="1"/>
            </p:cNvSpPr>
            <p:nvPr/>
          </p:nvSpPr>
          <p:spPr bwMode="auto">
            <a:xfrm>
              <a:off x="4572000" y="2951163"/>
              <a:ext cx="825500" cy="1147763"/>
            </a:xfrm>
            <a:custGeom>
              <a:avLst/>
              <a:gdLst>
                <a:gd name="T0" fmla="*/ 625 w 2291"/>
                <a:gd name="T1" fmla="*/ 1989 h 3189"/>
                <a:gd name="T2" fmla="*/ 0 w 2291"/>
                <a:gd name="T3" fmla="*/ 3188 h 3189"/>
                <a:gd name="T4" fmla="*/ 1240 w 2291"/>
                <a:gd name="T5" fmla="*/ 0 h 3189"/>
                <a:gd name="T6" fmla="*/ 1298 w 2291"/>
                <a:gd name="T7" fmla="*/ 0 h 3189"/>
                <a:gd name="T8" fmla="*/ 1416 w 2291"/>
                <a:gd name="T9" fmla="*/ 9 h 3189"/>
                <a:gd name="T10" fmla="*/ 1529 w 2291"/>
                <a:gd name="T11" fmla="*/ 31 h 3189"/>
                <a:gd name="T12" fmla="*/ 1634 w 2291"/>
                <a:gd name="T13" fmla="*/ 59 h 3189"/>
                <a:gd name="T14" fmla="*/ 1730 w 2291"/>
                <a:gd name="T15" fmla="*/ 94 h 3189"/>
                <a:gd name="T16" fmla="*/ 1818 w 2291"/>
                <a:gd name="T17" fmla="*/ 138 h 3189"/>
                <a:gd name="T18" fmla="*/ 1903 w 2291"/>
                <a:gd name="T19" fmla="*/ 195 h 3189"/>
                <a:gd name="T20" fmla="*/ 1977 w 2291"/>
                <a:gd name="T21" fmla="*/ 258 h 3189"/>
                <a:gd name="T22" fmla="*/ 2047 w 2291"/>
                <a:gd name="T23" fmla="*/ 324 h 3189"/>
                <a:gd name="T24" fmla="*/ 2109 w 2291"/>
                <a:gd name="T25" fmla="*/ 398 h 3189"/>
                <a:gd name="T26" fmla="*/ 2161 w 2291"/>
                <a:gd name="T27" fmla="*/ 477 h 3189"/>
                <a:gd name="T28" fmla="*/ 2205 w 2291"/>
                <a:gd name="T29" fmla="*/ 562 h 3189"/>
                <a:gd name="T30" fmla="*/ 2237 w 2291"/>
                <a:gd name="T31" fmla="*/ 650 h 3189"/>
                <a:gd name="T32" fmla="*/ 2264 w 2291"/>
                <a:gd name="T33" fmla="*/ 741 h 3189"/>
                <a:gd name="T34" fmla="*/ 2281 w 2291"/>
                <a:gd name="T35" fmla="*/ 838 h 3189"/>
                <a:gd name="T36" fmla="*/ 2290 w 2291"/>
                <a:gd name="T37" fmla="*/ 938 h 3189"/>
                <a:gd name="T38" fmla="*/ 2290 w 2291"/>
                <a:gd name="T39" fmla="*/ 991 h 3189"/>
                <a:gd name="T40" fmla="*/ 2288 w 2291"/>
                <a:gd name="T41" fmla="*/ 1091 h 3189"/>
                <a:gd name="T42" fmla="*/ 2275 w 2291"/>
                <a:gd name="T43" fmla="*/ 1192 h 3189"/>
                <a:gd name="T44" fmla="*/ 2253 w 2291"/>
                <a:gd name="T45" fmla="*/ 1283 h 3189"/>
                <a:gd name="T46" fmla="*/ 2222 w 2291"/>
                <a:gd name="T47" fmla="*/ 1375 h 3189"/>
                <a:gd name="T48" fmla="*/ 2183 w 2291"/>
                <a:gd name="T49" fmla="*/ 1460 h 3189"/>
                <a:gd name="T50" fmla="*/ 2135 w 2291"/>
                <a:gd name="T51" fmla="*/ 1541 h 3189"/>
                <a:gd name="T52" fmla="*/ 2078 w 2291"/>
                <a:gd name="T53" fmla="*/ 1620 h 3189"/>
                <a:gd name="T54" fmla="*/ 2015 w 2291"/>
                <a:gd name="T55" fmla="*/ 1690 h 3189"/>
                <a:gd name="T56" fmla="*/ 1940 w 2291"/>
                <a:gd name="T57" fmla="*/ 1755 h 3189"/>
                <a:gd name="T58" fmla="*/ 1862 w 2291"/>
                <a:gd name="T59" fmla="*/ 1812 h 3189"/>
                <a:gd name="T60" fmla="*/ 1774 w 2291"/>
                <a:gd name="T61" fmla="*/ 1865 h 3189"/>
                <a:gd name="T62" fmla="*/ 1682 w 2291"/>
                <a:gd name="T63" fmla="*/ 1904 h 3189"/>
                <a:gd name="T64" fmla="*/ 1582 w 2291"/>
                <a:gd name="T65" fmla="*/ 1939 h 3189"/>
                <a:gd name="T66" fmla="*/ 1472 w 2291"/>
                <a:gd name="T67" fmla="*/ 1961 h 3189"/>
                <a:gd name="T68" fmla="*/ 1357 w 2291"/>
                <a:gd name="T69" fmla="*/ 1974 h 3189"/>
                <a:gd name="T70" fmla="*/ 1240 w 2291"/>
                <a:gd name="T71" fmla="*/ 1989 h 3189"/>
                <a:gd name="T72" fmla="*/ 628 w 2291"/>
                <a:gd name="T73" fmla="*/ 553 h 3189"/>
                <a:gd name="T74" fmla="*/ 1207 w 2291"/>
                <a:gd name="T75" fmla="*/ 1428 h 3189"/>
                <a:gd name="T76" fmla="*/ 1259 w 2291"/>
                <a:gd name="T77" fmla="*/ 1428 h 3189"/>
                <a:gd name="T78" fmla="*/ 1354 w 2291"/>
                <a:gd name="T79" fmla="*/ 1415 h 3189"/>
                <a:gd name="T80" fmla="*/ 1440 w 2291"/>
                <a:gd name="T81" fmla="*/ 1382 h 3189"/>
                <a:gd name="T82" fmla="*/ 1510 w 2291"/>
                <a:gd name="T83" fmla="*/ 1338 h 3189"/>
                <a:gd name="T84" fmla="*/ 1573 w 2291"/>
                <a:gd name="T85" fmla="*/ 1281 h 3189"/>
                <a:gd name="T86" fmla="*/ 1617 w 2291"/>
                <a:gd name="T87" fmla="*/ 1211 h 3189"/>
                <a:gd name="T88" fmla="*/ 1650 w 2291"/>
                <a:gd name="T89" fmla="*/ 1133 h 3189"/>
                <a:gd name="T90" fmla="*/ 1663 w 2291"/>
                <a:gd name="T91" fmla="*/ 1045 h 3189"/>
                <a:gd name="T92" fmla="*/ 1665 w 2291"/>
                <a:gd name="T93" fmla="*/ 997 h 3189"/>
                <a:gd name="T94" fmla="*/ 1660 w 2291"/>
                <a:gd name="T95" fmla="*/ 905 h 3189"/>
                <a:gd name="T96" fmla="*/ 1634 w 2291"/>
                <a:gd name="T97" fmla="*/ 820 h 3189"/>
                <a:gd name="T98" fmla="*/ 1595 w 2291"/>
                <a:gd name="T99" fmla="*/ 746 h 3189"/>
                <a:gd name="T100" fmla="*/ 1542 w 2291"/>
                <a:gd name="T101" fmla="*/ 680 h 3189"/>
                <a:gd name="T102" fmla="*/ 1477 w 2291"/>
                <a:gd name="T103" fmla="*/ 628 h 3189"/>
                <a:gd name="T104" fmla="*/ 1398 w 2291"/>
                <a:gd name="T105" fmla="*/ 593 h 3189"/>
                <a:gd name="T106" fmla="*/ 1306 w 2291"/>
                <a:gd name="T107" fmla="*/ 571 h 3189"/>
                <a:gd name="T108" fmla="*/ 1207 w 2291"/>
                <a:gd name="T109" fmla="*/ 553 h 3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291" h="3189">
                  <a:moveTo>
                    <a:pt x="1240" y="1989"/>
                  </a:moveTo>
                  <a:lnTo>
                    <a:pt x="625" y="1989"/>
                  </a:lnTo>
                  <a:lnTo>
                    <a:pt x="625" y="3188"/>
                  </a:lnTo>
                  <a:lnTo>
                    <a:pt x="0" y="3188"/>
                  </a:lnTo>
                  <a:lnTo>
                    <a:pt x="0" y="0"/>
                  </a:lnTo>
                  <a:lnTo>
                    <a:pt x="1240" y="0"/>
                  </a:lnTo>
                  <a:lnTo>
                    <a:pt x="1240" y="0"/>
                  </a:lnTo>
                  <a:lnTo>
                    <a:pt x="1298" y="0"/>
                  </a:lnTo>
                  <a:lnTo>
                    <a:pt x="1357" y="7"/>
                  </a:lnTo>
                  <a:lnTo>
                    <a:pt x="1416" y="9"/>
                  </a:lnTo>
                  <a:lnTo>
                    <a:pt x="1472" y="20"/>
                  </a:lnTo>
                  <a:lnTo>
                    <a:pt x="1529" y="31"/>
                  </a:lnTo>
                  <a:lnTo>
                    <a:pt x="1582" y="42"/>
                  </a:lnTo>
                  <a:lnTo>
                    <a:pt x="1634" y="59"/>
                  </a:lnTo>
                  <a:lnTo>
                    <a:pt x="1682" y="77"/>
                  </a:lnTo>
                  <a:lnTo>
                    <a:pt x="1730" y="94"/>
                  </a:lnTo>
                  <a:lnTo>
                    <a:pt x="1774" y="116"/>
                  </a:lnTo>
                  <a:lnTo>
                    <a:pt x="1818" y="138"/>
                  </a:lnTo>
                  <a:lnTo>
                    <a:pt x="1862" y="169"/>
                  </a:lnTo>
                  <a:lnTo>
                    <a:pt x="1903" y="195"/>
                  </a:lnTo>
                  <a:lnTo>
                    <a:pt x="1940" y="226"/>
                  </a:lnTo>
                  <a:lnTo>
                    <a:pt x="1977" y="258"/>
                  </a:lnTo>
                  <a:lnTo>
                    <a:pt x="2015" y="291"/>
                  </a:lnTo>
                  <a:lnTo>
                    <a:pt x="2047" y="324"/>
                  </a:lnTo>
                  <a:lnTo>
                    <a:pt x="2078" y="361"/>
                  </a:lnTo>
                  <a:lnTo>
                    <a:pt x="2109" y="398"/>
                  </a:lnTo>
                  <a:lnTo>
                    <a:pt x="2135" y="440"/>
                  </a:lnTo>
                  <a:lnTo>
                    <a:pt x="2161" y="477"/>
                  </a:lnTo>
                  <a:lnTo>
                    <a:pt x="2183" y="521"/>
                  </a:lnTo>
                  <a:lnTo>
                    <a:pt x="2205" y="562"/>
                  </a:lnTo>
                  <a:lnTo>
                    <a:pt x="2222" y="606"/>
                  </a:lnTo>
                  <a:lnTo>
                    <a:pt x="2237" y="650"/>
                  </a:lnTo>
                  <a:lnTo>
                    <a:pt x="2253" y="698"/>
                  </a:lnTo>
                  <a:lnTo>
                    <a:pt x="2264" y="741"/>
                  </a:lnTo>
                  <a:lnTo>
                    <a:pt x="2275" y="789"/>
                  </a:lnTo>
                  <a:lnTo>
                    <a:pt x="2281" y="838"/>
                  </a:lnTo>
                  <a:lnTo>
                    <a:pt x="2288" y="890"/>
                  </a:lnTo>
                  <a:lnTo>
                    <a:pt x="2290" y="938"/>
                  </a:lnTo>
                  <a:lnTo>
                    <a:pt x="2290" y="991"/>
                  </a:lnTo>
                  <a:lnTo>
                    <a:pt x="2290" y="991"/>
                  </a:lnTo>
                  <a:lnTo>
                    <a:pt x="2290" y="1043"/>
                  </a:lnTo>
                  <a:lnTo>
                    <a:pt x="2288" y="1091"/>
                  </a:lnTo>
                  <a:lnTo>
                    <a:pt x="2281" y="1139"/>
                  </a:lnTo>
                  <a:lnTo>
                    <a:pt x="2275" y="1192"/>
                  </a:lnTo>
                  <a:lnTo>
                    <a:pt x="2264" y="1240"/>
                  </a:lnTo>
                  <a:lnTo>
                    <a:pt x="2253" y="1283"/>
                  </a:lnTo>
                  <a:lnTo>
                    <a:pt x="2237" y="1331"/>
                  </a:lnTo>
                  <a:lnTo>
                    <a:pt x="2222" y="1375"/>
                  </a:lnTo>
                  <a:lnTo>
                    <a:pt x="2205" y="1419"/>
                  </a:lnTo>
                  <a:lnTo>
                    <a:pt x="2183" y="1460"/>
                  </a:lnTo>
                  <a:lnTo>
                    <a:pt x="2161" y="1504"/>
                  </a:lnTo>
                  <a:lnTo>
                    <a:pt x="2135" y="1541"/>
                  </a:lnTo>
                  <a:lnTo>
                    <a:pt x="2109" y="1583"/>
                  </a:lnTo>
                  <a:lnTo>
                    <a:pt x="2078" y="1620"/>
                  </a:lnTo>
                  <a:lnTo>
                    <a:pt x="2047" y="1657"/>
                  </a:lnTo>
                  <a:lnTo>
                    <a:pt x="2015" y="1690"/>
                  </a:lnTo>
                  <a:lnTo>
                    <a:pt x="1977" y="1723"/>
                  </a:lnTo>
                  <a:lnTo>
                    <a:pt x="1940" y="1755"/>
                  </a:lnTo>
                  <a:lnTo>
                    <a:pt x="1903" y="1786"/>
                  </a:lnTo>
                  <a:lnTo>
                    <a:pt x="1862" y="1812"/>
                  </a:lnTo>
                  <a:lnTo>
                    <a:pt x="1818" y="1839"/>
                  </a:lnTo>
                  <a:lnTo>
                    <a:pt x="1774" y="1865"/>
                  </a:lnTo>
                  <a:lnTo>
                    <a:pt x="1730" y="1887"/>
                  </a:lnTo>
                  <a:lnTo>
                    <a:pt x="1682" y="1904"/>
                  </a:lnTo>
                  <a:lnTo>
                    <a:pt x="1634" y="1922"/>
                  </a:lnTo>
                  <a:lnTo>
                    <a:pt x="1582" y="1939"/>
                  </a:lnTo>
                  <a:lnTo>
                    <a:pt x="1529" y="1950"/>
                  </a:lnTo>
                  <a:lnTo>
                    <a:pt x="1472" y="1961"/>
                  </a:lnTo>
                  <a:lnTo>
                    <a:pt x="1416" y="1972"/>
                  </a:lnTo>
                  <a:lnTo>
                    <a:pt x="1357" y="1974"/>
                  </a:lnTo>
                  <a:lnTo>
                    <a:pt x="1298" y="1976"/>
                  </a:lnTo>
                  <a:lnTo>
                    <a:pt x="1240" y="1989"/>
                  </a:lnTo>
                  <a:close/>
                  <a:moveTo>
                    <a:pt x="1207" y="553"/>
                  </a:moveTo>
                  <a:lnTo>
                    <a:pt x="628" y="553"/>
                  </a:lnTo>
                  <a:lnTo>
                    <a:pt x="628" y="1428"/>
                  </a:lnTo>
                  <a:lnTo>
                    <a:pt x="1207" y="1428"/>
                  </a:lnTo>
                  <a:lnTo>
                    <a:pt x="1207" y="1428"/>
                  </a:lnTo>
                  <a:lnTo>
                    <a:pt x="1259" y="1428"/>
                  </a:lnTo>
                  <a:lnTo>
                    <a:pt x="1306" y="1421"/>
                  </a:lnTo>
                  <a:lnTo>
                    <a:pt x="1354" y="1415"/>
                  </a:lnTo>
                  <a:lnTo>
                    <a:pt x="1398" y="1399"/>
                  </a:lnTo>
                  <a:lnTo>
                    <a:pt x="1440" y="1382"/>
                  </a:lnTo>
                  <a:lnTo>
                    <a:pt x="1477" y="1364"/>
                  </a:lnTo>
                  <a:lnTo>
                    <a:pt x="1510" y="1338"/>
                  </a:lnTo>
                  <a:lnTo>
                    <a:pt x="1542" y="1312"/>
                  </a:lnTo>
                  <a:lnTo>
                    <a:pt x="1573" y="1281"/>
                  </a:lnTo>
                  <a:lnTo>
                    <a:pt x="1595" y="1248"/>
                  </a:lnTo>
                  <a:lnTo>
                    <a:pt x="1617" y="1211"/>
                  </a:lnTo>
                  <a:lnTo>
                    <a:pt x="1634" y="1174"/>
                  </a:lnTo>
                  <a:lnTo>
                    <a:pt x="1650" y="1133"/>
                  </a:lnTo>
                  <a:lnTo>
                    <a:pt x="1660" y="1089"/>
                  </a:lnTo>
                  <a:lnTo>
                    <a:pt x="1663" y="1045"/>
                  </a:lnTo>
                  <a:lnTo>
                    <a:pt x="1665" y="997"/>
                  </a:lnTo>
                  <a:lnTo>
                    <a:pt x="1665" y="997"/>
                  </a:lnTo>
                  <a:lnTo>
                    <a:pt x="1663" y="949"/>
                  </a:lnTo>
                  <a:lnTo>
                    <a:pt x="1660" y="905"/>
                  </a:lnTo>
                  <a:lnTo>
                    <a:pt x="1650" y="862"/>
                  </a:lnTo>
                  <a:lnTo>
                    <a:pt x="1634" y="820"/>
                  </a:lnTo>
                  <a:lnTo>
                    <a:pt x="1617" y="779"/>
                  </a:lnTo>
                  <a:lnTo>
                    <a:pt x="1595" y="746"/>
                  </a:lnTo>
                  <a:lnTo>
                    <a:pt x="1573" y="713"/>
                  </a:lnTo>
                  <a:lnTo>
                    <a:pt x="1542" y="680"/>
                  </a:lnTo>
                  <a:lnTo>
                    <a:pt x="1510" y="654"/>
                  </a:lnTo>
                  <a:lnTo>
                    <a:pt x="1477" y="628"/>
                  </a:lnTo>
                  <a:lnTo>
                    <a:pt x="1440" y="610"/>
                  </a:lnTo>
                  <a:lnTo>
                    <a:pt x="1398" y="593"/>
                  </a:lnTo>
                  <a:lnTo>
                    <a:pt x="1354" y="577"/>
                  </a:lnTo>
                  <a:lnTo>
                    <a:pt x="1306" y="571"/>
                  </a:lnTo>
                  <a:lnTo>
                    <a:pt x="1259" y="564"/>
                  </a:lnTo>
                  <a:lnTo>
                    <a:pt x="1207" y="553"/>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3600">
                <a:solidFill>
                  <a:schemeClr val="tx1">
                    <a:alpha val="18000"/>
                  </a:schemeClr>
                </a:solidFill>
              </a:endParaRPr>
            </a:p>
          </p:txBody>
        </p:sp>
        <p:sp>
          <p:nvSpPr>
            <p:cNvPr id="21" name="Freeform 20">
              <a:extLst>
                <a:ext uri="{FF2B5EF4-FFF2-40B4-BE49-F238E27FC236}">
                  <a16:creationId xmlns:a16="http://schemas.microsoft.com/office/drawing/2014/main" id="{5AB11D38-7690-8449-A5E6-031910EC4BF0}"/>
                </a:ext>
              </a:extLst>
            </p:cNvPr>
            <p:cNvSpPr>
              <a:spLocks noChangeArrowheads="1"/>
            </p:cNvSpPr>
            <p:nvPr/>
          </p:nvSpPr>
          <p:spPr bwMode="auto">
            <a:xfrm>
              <a:off x="3505200" y="4389438"/>
              <a:ext cx="828675" cy="215900"/>
            </a:xfrm>
            <a:custGeom>
              <a:avLst/>
              <a:gdLst>
                <a:gd name="T0" fmla="*/ 0 w 2302"/>
                <a:gd name="T1" fmla="*/ 599 h 600"/>
                <a:gd name="T2" fmla="*/ 2301 w 2302"/>
                <a:gd name="T3" fmla="*/ 599 h 600"/>
                <a:gd name="T4" fmla="*/ 2301 w 2302"/>
                <a:gd name="T5" fmla="*/ 0 h 600"/>
                <a:gd name="T6" fmla="*/ 0 w 2302"/>
                <a:gd name="T7" fmla="*/ 0 h 600"/>
                <a:gd name="T8" fmla="*/ 0 w 2302"/>
                <a:gd name="T9" fmla="*/ 599 h 600"/>
              </a:gdLst>
              <a:ahLst/>
              <a:cxnLst>
                <a:cxn ang="0">
                  <a:pos x="T0" y="T1"/>
                </a:cxn>
                <a:cxn ang="0">
                  <a:pos x="T2" y="T3"/>
                </a:cxn>
                <a:cxn ang="0">
                  <a:pos x="T4" y="T5"/>
                </a:cxn>
                <a:cxn ang="0">
                  <a:pos x="T6" y="T7"/>
                </a:cxn>
                <a:cxn ang="0">
                  <a:pos x="T8" y="T9"/>
                </a:cxn>
              </a:cxnLst>
              <a:rect l="0" t="0" r="r" b="b"/>
              <a:pathLst>
                <a:path w="2302" h="600">
                  <a:moveTo>
                    <a:pt x="0" y="599"/>
                  </a:moveTo>
                  <a:lnTo>
                    <a:pt x="2301" y="599"/>
                  </a:lnTo>
                  <a:lnTo>
                    <a:pt x="2301" y="0"/>
                  </a:lnTo>
                  <a:lnTo>
                    <a:pt x="0" y="0"/>
                  </a:lnTo>
                  <a:lnTo>
                    <a:pt x="0" y="599"/>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3600">
                <a:solidFill>
                  <a:schemeClr val="tx1">
                    <a:alpha val="18000"/>
                  </a:schemeClr>
                </a:solidFill>
              </a:endParaRPr>
            </a:p>
          </p:txBody>
        </p:sp>
      </p:grpSp>
    </p:spTree>
    <p:extLst>
      <p:ext uri="{BB962C8B-B14F-4D97-AF65-F5344CB8AC3E}">
        <p14:creationId xmlns:p14="http://schemas.microsoft.com/office/powerpoint/2010/main" val="2514307433"/>
      </p:ext>
    </p:extLst>
  </p:cSld>
  <p:clrMapOvr>
    <a:masterClrMapping/>
  </p:clrMapOvr>
  <p:hf hdr="0" ftr="0" dt="0"/>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2_Divider Grey">
    <p:bg>
      <p:bgPr>
        <a:solidFill>
          <a:srgbClr val="5A5A5A"/>
        </a:solidFill>
        <a:effectLst/>
      </p:bgPr>
    </p:bg>
    <p:spTree>
      <p:nvGrpSpPr>
        <p:cNvPr id="1" name=""/>
        <p:cNvGrpSpPr/>
        <p:nvPr/>
      </p:nvGrpSpPr>
      <p:grpSpPr>
        <a:xfrm>
          <a:off x="0" y="0"/>
          <a:ext cx="0" cy="0"/>
          <a:chOff x="0" y="0"/>
          <a:chExt cx="0" cy="0"/>
        </a:xfrm>
      </p:grpSpPr>
      <p:grpSp>
        <p:nvGrpSpPr>
          <p:cNvPr id="4" name="Group 3"/>
          <p:cNvGrpSpPr/>
          <p:nvPr/>
        </p:nvGrpSpPr>
        <p:grpSpPr>
          <a:xfrm>
            <a:off x="-1585" y="0"/>
            <a:ext cx="8698843" cy="6858000"/>
            <a:chOff x="-1588" y="941388"/>
            <a:chExt cx="7186613" cy="5665787"/>
          </a:xfrm>
          <a:solidFill>
            <a:srgbClr val="696969"/>
          </a:solidFill>
        </p:grpSpPr>
        <p:sp>
          <p:nvSpPr>
            <p:cNvPr id="36" name="Freeform 35"/>
            <p:cNvSpPr>
              <a:spLocks noChangeArrowheads="1"/>
            </p:cNvSpPr>
            <p:nvPr/>
          </p:nvSpPr>
          <p:spPr bwMode="auto">
            <a:xfrm>
              <a:off x="-1588" y="5940425"/>
              <a:ext cx="2492376" cy="666750"/>
            </a:xfrm>
            <a:custGeom>
              <a:avLst/>
              <a:gdLst>
                <a:gd name="T0" fmla="*/ 3462 w 6925"/>
                <a:gd name="T1" fmla="*/ 1849 h 1850"/>
                <a:gd name="T2" fmla="*/ 0 w 6925"/>
                <a:gd name="T3" fmla="*/ 1849 h 1850"/>
                <a:gd name="T4" fmla="*/ 0 w 6925"/>
                <a:gd name="T5" fmla="*/ 0 h 1850"/>
                <a:gd name="T6" fmla="*/ 6924 w 6925"/>
                <a:gd name="T7" fmla="*/ 0 h 1850"/>
                <a:gd name="T8" fmla="*/ 6924 w 6925"/>
                <a:gd name="T9" fmla="*/ 1849 h 1850"/>
                <a:gd name="T10" fmla="*/ 3462 w 6925"/>
                <a:gd name="T11" fmla="*/ 1849 h 1850"/>
              </a:gdLst>
              <a:ahLst/>
              <a:cxnLst>
                <a:cxn ang="0">
                  <a:pos x="T0" y="T1"/>
                </a:cxn>
                <a:cxn ang="0">
                  <a:pos x="T2" y="T3"/>
                </a:cxn>
                <a:cxn ang="0">
                  <a:pos x="T4" y="T5"/>
                </a:cxn>
                <a:cxn ang="0">
                  <a:pos x="T6" y="T7"/>
                </a:cxn>
                <a:cxn ang="0">
                  <a:pos x="T8" y="T9"/>
                </a:cxn>
                <a:cxn ang="0">
                  <a:pos x="T10" y="T11"/>
                </a:cxn>
              </a:cxnLst>
              <a:rect l="0" t="0" r="r" b="b"/>
              <a:pathLst>
                <a:path w="6925" h="1850">
                  <a:moveTo>
                    <a:pt x="3462" y="1849"/>
                  </a:moveTo>
                  <a:lnTo>
                    <a:pt x="0" y="1849"/>
                  </a:lnTo>
                  <a:lnTo>
                    <a:pt x="0" y="0"/>
                  </a:lnTo>
                  <a:lnTo>
                    <a:pt x="6924" y="0"/>
                  </a:lnTo>
                  <a:lnTo>
                    <a:pt x="6924" y="1849"/>
                  </a:lnTo>
                  <a:lnTo>
                    <a:pt x="3462" y="1849"/>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3600">
                <a:solidFill>
                  <a:srgbClr val="000000"/>
                </a:solidFill>
              </a:endParaRPr>
            </a:p>
          </p:txBody>
        </p:sp>
        <p:sp>
          <p:nvSpPr>
            <p:cNvPr id="37" name="Freeform 36"/>
            <p:cNvSpPr>
              <a:spLocks noChangeArrowheads="1"/>
            </p:cNvSpPr>
            <p:nvPr/>
          </p:nvSpPr>
          <p:spPr bwMode="auto">
            <a:xfrm>
              <a:off x="3981450" y="941388"/>
              <a:ext cx="3203575" cy="3908425"/>
            </a:xfrm>
            <a:custGeom>
              <a:avLst/>
              <a:gdLst>
                <a:gd name="T0" fmla="*/ 8858 w 8898"/>
                <a:gd name="T1" fmla="*/ 1740 h 10858"/>
                <a:gd name="T2" fmla="*/ 8788 w 8898"/>
                <a:gd name="T3" fmla="*/ 1364 h 10858"/>
                <a:gd name="T4" fmla="*/ 8687 w 8898"/>
                <a:gd name="T5" fmla="*/ 1001 h 10858"/>
                <a:gd name="T6" fmla="*/ 8547 w 8898"/>
                <a:gd name="T7" fmla="*/ 656 h 10858"/>
                <a:gd name="T8" fmla="*/ 8377 w 8898"/>
                <a:gd name="T9" fmla="*/ 326 h 10858"/>
                <a:gd name="T10" fmla="*/ 8171 w 8898"/>
                <a:gd name="T11" fmla="*/ 22 h 10858"/>
                <a:gd name="T12" fmla="*/ 0 w 8898"/>
                <a:gd name="T13" fmla="*/ 0 h 10858"/>
                <a:gd name="T14" fmla="*/ 2422 w 8898"/>
                <a:gd name="T15" fmla="*/ 10857 h 10858"/>
                <a:gd name="T16" fmla="*/ 4803 w 8898"/>
                <a:gd name="T17" fmla="*/ 6187 h 10858"/>
                <a:gd name="T18" fmla="*/ 5271 w 8898"/>
                <a:gd name="T19" fmla="*/ 6170 h 10858"/>
                <a:gd name="T20" fmla="*/ 5717 w 8898"/>
                <a:gd name="T21" fmla="*/ 6113 h 10858"/>
                <a:gd name="T22" fmla="*/ 6132 w 8898"/>
                <a:gd name="T23" fmla="*/ 6017 h 10858"/>
                <a:gd name="T24" fmla="*/ 6525 w 8898"/>
                <a:gd name="T25" fmla="*/ 5881 h 10858"/>
                <a:gd name="T26" fmla="*/ 6888 w 8898"/>
                <a:gd name="T27" fmla="*/ 5720 h 10858"/>
                <a:gd name="T28" fmla="*/ 7229 w 8898"/>
                <a:gd name="T29" fmla="*/ 5523 h 10858"/>
                <a:gd name="T30" fmla="*/ 7535 w 8898"/>
                <a:gd name="T31" fmla="*/ 5300 h 10858"/>
                <a:gd name="T32" fmla="*/ 7811 w 8898"/>
                <a:gd name="T33" fmla="*/ 5046 h 10858"/>
                <a:gd name="T34" fmla="*/ 8060 w 8898"/>
                <a:gd name="T35" fmla="*/ 4771 h 10858"/>
                <a:gd name="T36" fmla="*/ 8278 w 8898"/>
                <a:gd name="T37" fmla="*/ 4478 h 10858"/>
                <a:gd name="T38" fmla="*/ 8466 w 8898"/>
                <a:gd name="T39" fmla="*/ 4159 h 10858"/>
                <a:gd name="T40" fmla="*/ 8619 w 8898"/>
                <a:gd name="T41" fmla="*/ 3818 h 10858"/>
                <a:gd name="T42" fmla="*/ 8740 w 8898"/>
                <a:gd name="T43" fmla="*/ 3464 h 10858"/>
                <a:gd name="T44" fmla="*/ 8827 w 8898"/>
                <a:gd name="T45" fmla="*/ 3097 h 10858"/>
                <a:gd name="T46" fmla="*/ 8879 w 8898"/>
                <a:gd name="T47" fmla="*/ 2712 h 10858"/>
                <a:gd name="T48" fmla="*/ 8897 w 8898"/>
                <a:gd name="T49" fmla="*/ 2323 h 10858"/>
                <a:gd name="T50" fmla="*/ 8879 w 8898"/>
                <a:gd name="T51" fmla="*/ 1932 h 10858"/>
                <a:gd name="T52" fmla="*/ 6475 w 8898"/>
                <a:gd name="T53" fmla="*/ 2417 h 10858"/>
                <a:gd name="T54" fmla="*/ 6458 w 8898"/>
                <a:gd name="T55" fmla="*/ 2596 h 10858"/>
                <a:gd name="T56" fmla="*/ 6427 w 8898"/>
                <a:gd name="T57" fmla="*/ 2771 h 10858"/>
                <a:gd name="T58" fmla="*/ 6379 w 8898"/>
                <a:gd name="T59" fmla="*/ 2937 h 10858"/>
                <a:gd name="T60" fmla="*/ 6322 w 8898"/>
                <a:gd name="T61" fmla="*/ 3090 h 10858"/>
                <a:gd name="T62" fmla="*/ 6248 w 8898"/>
                <a:gd name="T63" fmla="*/ 3239 h 10858"/>
                <a:gd name="T64" fmla="*/ 6156 w 8898"/>
                <a:gd name="T65" fmla="*/ 3374 h 10858"/>
                <a:gd name="T66" fmla="*/ 6055 w 8898"/>
                <a:gd name="T67" fmla="*/ 3497 h 10858"/>
                <a:gd name="T68" fmla="*/ 5937 w 8898"/>
                <a:gd name="T69" fmla="*/ 3608 h 10858"/>
                <a:gd name="T70" fmla="*/ 5806 w 8898"/>
                <a:gd name="T71" fmla="*/ 3704 h 10858"/>
                <a:gd name="T72" fmla="*/ 5662 w 8898"/>
                <a:gd name="T73" fmla="*/ 3792 h 10858"/>
                <a:gd name="T74" fmla="*/ 5509 w 8898"/>
                <a:gd name="T75" fmla="*/ 3862 h 10858"/>
                <a:gd name="T76" fmla="*/ 5343 w 8898"/>
                <a:gd name="T77" fmla="*/ 3919 h 10858"/>
                <a:gd name="T78" fmla="*/ 5168 w 8898"/>
                <a:gd name="T79" fmla="*/ 3967 h 10858"/>
                <a:gd name="T80" fmla="*/ 4980 w 8898"/>
                <a:gd name="T81" fmla="*/ 3993 h 10858"/>
                <a:gd name="T82" fmla="*/ 4783 w 8898"/>
                <a:gd name="T83" fmla="*/ 4010 h 10858"/>
                <a:gd name="T84" fmla="*/ 2422 w 8898"/>
                <a:gd name="T85" fmla="*/ 4010 h 10858"/>
                <a:gd name="T86" fmla="*/ 4683 w 8898"/>
                <a:gd name="T87" fmla="*/ 616 h 10858"/>
                <a:gd name="T88" fmla="*/ 4884 w 8898"/>
                <a:gd name="T89" fmla="*/ 625 h 10858"/>
                <a:gd name="T90" fmla="*/ 5074 w 8898"/>
                <a:gd name="T91" fmla="*/ 647 h 10858"/>
                <a:gd name="T92" fmla="*/ 5258 w 8898"/>
                <a:gd name="T93" fmla="*/ 686 h 10858"/>
                <a:gd name="T94" fmla="*/ 5428 w 8898"/>
                <a:gd name="T95" fmla="*/ 739 h 10858"/>
                <a:gd name="T96" fmla="*/ 5586 w 8898"/>
                <a:gd name="T97" fmla="*/ 804 h 10858"/>
                <a:gd name="T98" fmla="*/ 5734 w 8898"/>
                <a:gd name="T99" fmla="*/ 887 h 10858"/>
                <a:gd name="T100" fmla="*/ 5874 w 8898"/>
                <a:gd name="T101" fmla="*/ 979 h 10858"/>
                <a:gd name="T102" fmla="*/ 5996 w 8898"/>
                <a:gd name="T103" fmla="*/ 1086 h 10858"/>
                <a:gd name="T104" fmla="*/ 6108 w 8898"/>
                <a:gd name="T105" fmla="*/ 1204 h 10858"/>
                <a:gd name="T106" fmla="*/ 6204 w 8898"/>
                <a:gd name="T107" fmla="*/ 1335 h 10858"/>
                <a:gd name="T108" fmla="*/ 6287 w 8898"/>
                <a:gd name="T109" fmla="*/ 1480 h 10858"/>
                <a:gd name="T110" fmla="*/ 6353 w 8898"/>
                <a:gd name="T111" fmla="*/ 1633 h 10858"/>
                <a:gd name="T112" fmla="*/ 6405 w 8898"/>
                <a:gd name="T113" fmla="*/ 1790 h 10858"/>
                <a:gd name="T114" fmla="*/ 6445 w 8898"/>
                <a:gd name="T115" fmla="*/ 1960 h 10858"/>
                <a:gd name="T116" fmla="*/ 6466 w 8898"/>
                <a:gd name="T117" fmla="*/ 2140 h 10858"/>
                <a:gd name="T118" fmla="*/ 6475 w 8898"/>
                <a:gd name="T119" fmla="*/ 2323 h 108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898" h="10858">
                  <a:moveTo>
                    <a:pt x="8879" y="1932"/>
                  </a:moveTo>
                  <a:lnTo>
                    <a:pt x="8858" y="1740"/>
                  </a:lnTo>
                  <a:lnTo>
                    <a:pt x="8827" y="1552"/>
                  </a:lnTo>
                  <a:lnTo>
                    <a:pt x="8788" y="1364"/>
                  </a:lnTo>
                  <a:lnTo>
                    <a:pt x="8740" y="1180"/>
                  </a:lnTo>
                  <a:lnTo>
                    <a:pt x="8687" y="1001"/>
                  </a:lnTo>
                  <a:lnTo>
                    <a:pt x="8619" y="826"/>
                  </a:lnTo>
                  <a:lnTo>
                    <a:pt x="8547" y="656"/>
                  </a:lnTo>
                  <a:lnTo>
                    <a:pt x="8466" y="485"/>
                  </a:lnTo>
                  <a:lnTo>
                    <a:pt x="8377" y="326"/>
                  </a:lnTo>
                  <a:lnTo>
                    <a:pt x="8278" y="175"/>
                  </a:lnTo>
                  <a:lnTo>
                    <a:pt x="8171" y="22"/>
                  </a:lnTo>
                  <a:lnTo>
                    <a:pt x="8154" y="0"/>
                  </a:lnTo>
                  <a:lnTo>
                    <a:pt x="0" y="0"/>
                  </a:lnTo>
                  <a:lnTo>
                    <a:pt x="0" y="10857"/>
                  </a:lnTo>
                  <a:lnTo>
                    <a:pt x="2422" y="10857"/>
                  </a:lnTo>
                  <a:lnTo>
                    <a:pt x="2422" y="6187"/>
                  </a:lnTo>
                  <a:lnTo>
                    <a:pt x="4803" y="6187"/>
                  </a:lnTo>
                  <a:lnTo>
                    <a:pt x="5043" y="6183"/>
                  </a:lnTo>
                  <a:lnTo>
                    <a:pt x="5271" y="6170"/>
                  </a:lnTo>
                  <a:lnTo>
                    <a:pt x="5498" y="6144"/>
                  </a:lnTo>
                  <a:lnTo>
                    <a:pt x="5717" y="6113"/>
                  </a:lnTo>
                  <a:lnTo>
                    <a:pt x="5926" y="6069"/>
                  </a:lnTo>
                  <a:lnTo>
                    <a:pt x="6132" y="6017"/>
                  </a:lnTo>
                  <a:lnTo>
                    <a:pt x="6333" y="5953"/>
                  </a:lnTo>
                  <a:lnTo>
                    <a:pt x="6525" y="5881"/>
                  </a:lnTo>
                  <a:lnTo>
                    <a:pt x="6709" y="5805"/>
                  </a:lnTo>
                  <a:lnTo>
                    <a:pt x="6888" y="5720"/>
                  </a:lnTo>
                  <a:lnTo>
                    <a:pt x="7063" y="5626"/>
                  </a:lnTo>
                  <a:lnTo>
                    <a:pt x="7229" y="5523"/>
                  </a:lnTo>
                  <a:lnTo>
                    <a:pt x="7384" y="5411"/>
                  </a:lnTo>
                  <a:lnTo>
                    <a:pt x="7535" y="5300"/>
                  </a:lnTo>
                  <a:lnTo>
                    <a:pt x="7677" y="5175"/>
                  </a:lnTo>
                  <a:lnTo>
                    <a:pt x="7811" y="5046"/>
                  </a:lnTo>
                  <a:lnTo>
                    <a:pt x="7940" y="4913"/>
                  </a:lnTo>
                  <a:lnTo>
                    <a:pt x="8060" y="4771"/>
                  </a:lnTo>
                  <a:lnTo>
                    <a:pt x="8171" y="4629"/>
                  </a:lnTo>
                  <a:lnTo>
                    <a:pt x="8278" y="4478"/>
                  </a:lnTo>
                  <a:lnTo>
                    <a:pt x="8377" y="4319"/>
                  </a:lnTo>
                  <a:lnTo>
                    <a:pt x="8466" y="4159"/>
                  </a:lnTo>
                  <a:lnTo>
                    <a:pt x="8547" y="3993"/>
                  </a:lnTo>
                  <a:lnTo>
                    <a:pt x="8619" y="3818"/>
                  </a:lnTo>
                  <a:lnTo>
                    <a:pt x="8687" y="3643"/>
                  </a:lnTo>
                  <a:lnTo>
                    <a:pt x="8740" y="3464"/>
                  </a:lnTo>
                  <a:lnTo>
                    <a:pt x="8788" y="3280"/>
                  </a:lnTo>
                  <a:lnTo>
                    <a:pt x="8827" y="3097"/>
                  </a:lnTo>
                  <a:lnTo>
                    <a:pt x="8858" y="2905"/>
                  </a:lnTo>
                  <a:lnTo>
                    <a:pt x="8879" y="2712"/>
                  </a:lnTo>
                  <a:lnTo>
                    <a:pt x="8893" y="2520"/>
                  </a:lnTo>
                  <a:lnTo>
                    <a:pt x="8897" y="2323"/>
                  </a:lnTo>
                  <a:lnTo>
                    <a:pt x="8893" y="2126"/>
                  </a:lnTo>
                  <a:lnTo>
                    <a:pt x="8879" y="1932"/>
                  </a:lnTo>
                  <a:close/>
                  <a:moveTo>
                    <a:pt x="6475" y="2323"/>
                  </a:moveTo>
                  <a:lnTo>
                    <a:pt x="6475" y="2417"/>
                  </a:lnTo>
                  <a:lnTo>
                    <a:pt x="6466" y="2507"/>
                  </a:lnTo>
                  <a:lnTo>
                    <a:pt x="6458" y="2596"/>
                  </a:lnTo>
                  <a:lnTo>
                    <a:pt x="6445" y="2686"/>
                  </a:lnTo>
                  <a:lnTo>
                    <a:pt x="6427" y="2771"/>
                  </a:lnTo>
                  <a:lnTo>
                    <a:pt x="6405" y="2856"/>
                  </a:lnTo>
                  <a:lnTo>
                    <a:pt x="6379" y="2937"/>
                  </a:lnTo>
                  <a:lnTo>
                    <a:pt x="6353" y="3014"/>
                  </a:lnTo>
                  <a:lnTo>
                    <a:pt x="6322" y="3090"/>
                  </a:lnTo>
                  <a:lnTo>
                    <a:pt x="6287" y="3167"/>
                  </a:lnTo>
                  <a:lnTo>
                    <a:pt x="6248" y="3239"/>
                  </a:lnTo>
                  <a:lnTo>
                    <a:pt x="6204" y="3307"/>
                  </a:lnTo>
                  <a:lnTo>
                    <a:pt x="6156" y="3374"/>
                  </a:lnTo>
                  <a:lnTo>
                    <a:pt x="6108" y="3438"/>
                  </a:lnTo>
                  <a:lnTo>
                    <a:pt x="6055" y="3497"/>
                  </a:lnTo>
                  <a:lnTo>
                    <a:pt x="5996" y="3556"/>
                  </a:lnTo>
                  <a:lnTo>
                    <a:pt x="5937" y="3608"/>
                  </a:lnTo>
                  <a:lnTo>
                    <a:pt x="5874" y="3661"/>
                  </a:lnTo>
                  <a:lnTo>
                    <a:pt x="5806" y="3704"/>
                  </a:lnTo>
                  <a:lnTo>
                    <a:pt x="5734" y="3748"/>
                  </a:lnTo>
                  <a:lnTo>
                    <a:pt x="5662" y="3792"/>
                  </a:lnTo>
                  <a:lnTo>
                    <a:pt x="5586" y="3827"/>
                  </a:lnTo>
                  <a:lnTo>
                    <a:pt x="5509" y="3862"/>
                  </a:lnTo>
                  <a:lnTo>
                    <a:pt x="5428" y="3892"/>
                  </a:lnTo>
                  <a:lnTo>
                    <a:pt x="5343" y="3919"/>
                  </a:lnTo>
                  <a:lnTo>
                    <a:pt x="5258" y="3945"/>
                  </a:lnTo>
                  <a:lnTo>
                    <a:pt x="5168" y="3967"/>
                  </a:lnTo>
                  <a:lnTo>
                    <a:pt x="5074" y="3980"/>
                  </a:lnTo>
                  <a:lnTo>
                    <a:pt x="4980" y="3993"/>
                  </a:lnTo>
                  <a:lnTo>
                    <a:pt x="4882" y="4006"/>
                  </a:lnTo>
                  <a:lnTo>
                    <a:pt x="4783" y="4010"/>
                  </a:lnTo>
                  <a:lnTo>
                    <a:pt x="4681" y="4010"/>
                  </a:lnTo>
                  <a:lnTo>
                    <a:pt x="2422" y="4010"/>
                  </a:lnTo>
                  <a:lnTo>
                    <a:pt x="2422" y="616"/>
                  </a:lnTo>
                  <a:lnTo>
                    <a:pt x="4683" y="616"/>
                  </a:lnTo>
                  <a:lnTo>
                    <a:pt x="4786" y="621"/>
                  </a:lnTo>
                  <a:lnTo>
                    <a:pt x="4884" y="625"/>
                  </a:lnTo>
                  <a:lnTo>
                    <a:pt x="4980" y="634"/>
                  </a:lnTo>
                  <a:lnTo>
                    <a:pt x="5074" y="647"/>
                  </a:lnTo>
                  <a:lnTo>
                    <a:pt x="5168" y="664"/>
                  </a:lnTo>
                  <a:lnTo>
                    <a:pt x="5258" y="686"/>
                  </a:lnTo>
                  <a:lnTo>
                    <a:pt x="5343" y="712"/>
                  </a:lnTo>
                  <a:lnTo>
                    <a:pt x="5428" y="739"/>
                  </a:lnTo>
                  <a:lnTo>
                    <a:pt x="5509" y="769"/>
                  </a:lnTo>
                  <a:lnTo>
                    <a:pt x="5586" y="804"/>
                  </a:lnTo>
                  <a:lnTo>
                    <a:pt x="5662" y="844"/>
                  </a:lnTo>
                  <a:lnTo>
                    <a:pt x="5734" y="887"/>
                  </a:lnTo>
                  <a:lnTo>
                    <a:pt x="5806" y="931"/>
                  </a:lnTo>
                  <a:lnTo>
                    <a:pt x="5874" y="979"/>
                  </a:lnTo>
                  <a:lnTo>
                    <a:pt x="5937" y="1027"/>
                  </a:lnTo>
                  <a:lnTo>
                    <a:pt x="5996" y="1086"/>
                  </a:lnTo>
                  <a:lnTo>
                    <a:pt x="6055" y="1145"/>
                  </a:lnTo>
                  <a:lnTo>
                    <a:pt x="6108" y="1204"/>
                  </a:lnTo>
                  <a:lnTo>
                    <a:pt x="6156" y="1268"/>
                  </a:lnTo>
                  <a:lnTo>
                    <a:pt x="6204" y="1335"/>
                  </a:lnTo>
                  <a:lnTo>
                    <a:pt x="6248" y="1407"/>
                  </a:lnTo>
                  <a:lnTo>
                    <a:pt x="6287" y="1480"/>
                  </a:lnTo>
                  <a:lnTo>
                    <a:pt x="6322" y="1552"/>
                  </a:lnTo>
                  <a:lnTo>
                    <a:pt x="6353" y="1633"/>
                  </a:lnTo>
                  <a:lnTo>
                    <a:pt x="6379" y="1709"/>
                  </a:lnTo>
                  <a:lnTo>
                    <a:pt x="6405" y="1790"/>
                  </a:lnTo>
                  <a:lnTo>
                    <a:pt x="6427" y="1875"/>
                  </a:lnTo>
                  <a:lnTo>
                    <a:pt x="6445" y="1960"/>
                  </a:lnTo>
                  <a:lnTo>
                    <a:pt x="6458" y="2050"/>
                  </a:lnTo>
                  <a:lnTo>
                    <a:pt x="6466" y="2140"/>
                  </a:lnTo>
                  <a:lnTo>
                    <a:pt x="6475" y="2234"/>
                  </a:lnTo>
                  <a:lnTo>
                    <a:pt x="6475" y="2323"/>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3600">
                <a:solidFill>
                  <a:srgbClr val="000000"/>
                </a:solidFill>
              </a:endParaRPr>
            </a:p>
          </p:txBody>
        </p:sp>
        <p:sp>
          <p:nvSpPr>
            <p:cNvPr id="38" name="Freeform 37"/>
            <p:cNvSpPr>
              <a:spLocks noChangeArrowheads="1"/>
            </p:cNvSpPr>
            <p:nvPr/>
          </p:nvSpPr>
          <p:spPr bwMode="auto">
            <a:xfrm>
              <a:off x="-1588" y="941388"/>
              <a:ext cx="3186113" cy="3908425"/>
            </a:xfrm>
            <a:custGeom>
              <a:avLst/>
              <a:gdLst>
                <a:gd name="T0" fmla="*/ 6190 w 8851"/>
                <a:gd name="T1" fmla="*/ 5470 h 10858"/>
                <a:gd name="T2" fmla="*/ 6413 w 8851"/>
                <a:gd name="T3" fmla="*/ 5374 h 10858"/>
                <a:gd name="T4" fmla="*/ 6627 w 8851"/>
                <a:gd name="T5" fmla="*/ 5263 h 10858"/>
                <a:gd name="T6" fmla="*/ 6837 w 8851"/>
                <a:gd name="T7" fmla="*/ 5132 h 10858"/>
                <a:gd name="T8" fmla="*/ 7038 w 8851"/>
                <a:gd name="T9" fmla="*/ 4992 h 10858"/>
                <a:gd name="T10" fmla="*/ 7230 w 8851"/>
                <a:gd name="T11" fmla="*/ 4830 h 10858"/>
                <a:gd name="T12" fmla="*/ 7414 w 8851"/>
                <a:gd name="T13" fmla="*/ 4660 h 10858"/>
                <a:gd name="T14" fmla="*/ 7584 w 8851"/>
                <a:gd name="T15" fmla="*/ 4467 h 10858"/>
                <a:gd name="T16" fmla="*/ 7742 w 8851"/>
                <a:gd name="T17" fmla="*/ 4266 h 10858"/>
                <a:gd name="T18" fmla="*/ 7882 w 8851"/>
                <a:gd name="T19" fmla="*/ 4048 h 10858"/>
                <a:gd name="T20" fmla="*/ 8008 w 8851"/>
                <a:gd name="T21" fmla="*/ 3812 h 10858"/>
                <a:gd name="T22" fmla="*/ 8120 w 8851"/>
                <a:gd name="T23" fmla="*/ 3562 h 10858"/>
                <a:gd name="T24" fmla="*/ 8203 w 8851"/>
                <a:gd name="T25" fmla="*/ 3300 h 10858"/>
                <a:gd name="T26" fmla="*/ 8273 w 8851"/>
                <a:gd name="T27" fmla="*/ 3020 h 10858"/>
                <a:gd name="T28" fmla="*/ 8317 w 8851"/>
                <a:gd name="T29" fmla="*/ 2728 h 10858"/>
                <a:gd name="T30" fmla="*/ 8343 w 8851"/>
                <a:gd name="T31" fmla="*/ 2417 h 10858"/>
                <a:gd name="T32" fmla="*/ 8338 w 8851"/>
                <a:gd name="T33" fmla="*/ 2065 h 10858"/>
                <a:gd name="T34" fmla="*/ 8308 w 8851"/>
                <a:gd name="T35" fmla="*/ 1685 h 10858"/>
                <a:gd name="T36" fmla="*/ 8238 w 8851"/>
                <a:gd name="T37" fmla="*/ 1313 h 10858"/>
                <a:gd name="T38" fmla="*/ 8135 w 8851"/>
                <a:gd name="T39" fmla="*/ 959 h 10858"/>
                <a:gd name="T40" fmla="*/ 8000 w 8851"/>
                <a:gd name="T41" fmla="*/ 618 h 10858"/>
                <a:gd name="T42" fmla="*/ 7834 w 8851"/>
                <a:gd name="T43" fmla="*/ 293 h 10858"/>
                <a:gd name="T44" fmla="*/ 7637 w 8851"/>
                <a:gd name="T45" fmla="*/ 0 h 10858"/>
                <a:gd name="T46" fmla="*/ 0 w 8851"/>
                <a:gd name="T47" fmla="*/ 10857 h 10858"/>
                <a:gd name="T48" fmla="*/ 1882 w 8851"/>
                <a:gd name="T49" fmla="*/ 5910 h 10858"/>
                <a:gd name="T50" fmla="*/ 6043 w 8851"/>
                <a:gd name="T51" fmla="*/ 10855 h 10858"/>
                <a:gd name="T52" fmla="*/ 6078 w 8851"/>
                <a:gd name="T53" fmla="*/ 5510 h 10858"/>
                <a:gd name="T54" fmla="*/ 5914 w 8851"/>
                <a:gd name="T55" fmla="*/ 2432 h 10858"/>
                <a:gd name="T56" fmla="*/ 5893 w 8851"/>
                <a:gd name="T57" fmla="*/ 2603 h 10858"/>
                <a:gd name="T58" fmla="*/ 5853 w 8851"/>
                <a:gd name="T59" fmla="*/ 2765 h 10858"/>
                <a:gd name="T60" fmla="*/ 5801 w 8851"/>
                <a:gd name="T61" fmla="*/ 2918 h 10858"/>
                <a:gd name="T62" fmla="*/ 5731 w 8851"/>
                <a:gd name="T63" fmla="*/ 3062 h 10858"/>
                <a:gd name="T64" fmla="*/ 5652 w 8851"/>
                <a:gd name="T65" fmla="*/ 3202 h 10858"/>
                <a:gd name="T66" fmla="*/ 5556 w 8851"/>
                <a:gd name="T67" fmla="*/ 3329 h 10858"/>
                <a:gd name="T68" fmla="*/ 5451 w 8851"/>
                <a:gd name="T69" fmla="*/ 3440 h 10858"/>
                <a:gd name="T70" fmla="*/ 5329 w 8851"/>
                <a:gd name="T71" fmla="*/ 3541 h 10858"/>
                <a:gd name="T72" fmla="*/ 5193 w 8851"/>
                <a:gd name="T73" fmla="*/ 3632 h 10858"/>
                <a:gd name="T74" fmla="*/ 5045 w 8851"/>
                <a:gd name="T75" fmla="*/ 3707 h 10858"/>
                <a:gd name="T76" fmla="*/ 4892 w 8851"/>
                <a:gd name="T77" fmla="*/ 3772 h 10858"/>
                <a:gd name="T78" fmla="*/ 4721 w 8851"/>
                <a:gd name="T79" fmla="*/ 3825 h 10858"/>
                <a:gd name="T80" fmla="*/ 4546 w 8851"/>
                <a:gd name="T81" fmla="*/ 3860 h 10858"/>
                <a:gd name="T82" fmla="*/ 4358 w 8851"/>
                <a:gd name="T83" fmla="*/ 3882 h 10858"/>
                <a:gd name="T84" fmla="*/ 4166 w 8851"/>
                <a:gd name="T85" fmla="*/ 3890 h 10858"/>
                <a:gd name="T86" fmla="*/ 1882 w 8851"/>
                <a:gd name="T87" fmla="*/ 616 h 10858"/>
                <a:gd name="T88" fmla="*/ 4264 w 8851"/>
                <a:gd name="T89" fmla="*/ 621 h 10858"/>
                <a:gd name="T90" fmla="*/ 4452 w 8851"/>
                <a:gd name="T91" fmla="*/ 634 h 10858"/>
                <a:gd name="T92" fmla="*/ 4636 w 8851"/>
                <a:gd name="T93" fmla="*/ 664 h 10858"/>
                <a:gd name="T94" fmla="*/ 4806 w 8851"/>
                <a:gd name="T95" fmla="*/ 708 h 10858"/>
                <a:gd name="T96" fmla="*/ 4968 w 8851"/>
                <a:gd name="T97" fmla="*/ 765 h 10858"/>
                <a:gd name="T98" fmla="*/ 5121 w 8851"/>
                <a:gd name="T99" fmla="*/ 839 h 10858"/>
                <a:gd name="T100" fmla="*/ 5261 w 8851"/>
                <a:gd name="T101" fmla="*/ 922 h 10858"/>
                <a:gd name="T102" fmla="*/ 5392 w 8851"/>
                <a:gd name="T103" fmla="*/ 1014 h 10858"/>
                <a:gd name="T104" fmla="*/ 5504 w 8851"/>
                <a:gd name="T105" fmla="*/ 1125 h 10858"/>
                <a:gd name="T106" fmla="*/ 5604 w 8851"/>
                <a:gd name="T107" fmla="*/ 1244 h 10858"/>
                <a:gd name="T108" fmla="*/ 5692 w 8851"/>
                <a:gd name="T109" fmla="*/ 1379 h 10858"/>
                <a:gd name="T110" fmla="*/ 5766 w 8851"/>
                <a:gd name="T111" fmla="*/ 1519 h 10858"/>
                <a:gd name="T112" fmla="*/ 5827 w 8851"/>
                <a:gd name="T113" fmla="*/ 1668 h 10858"/>
                <a:gd name="T114" fmla="*/ 5875 w 8851"/>
                <a:gd name="T115" fmla="*/ 1825 h 10858"/>
                <a:gd name="T116" fmla="*/ 5906 w 8851"/>
                <a:gd name="T117" fmla="*/ 1995 h 10858"/>
                <a:gd name="T118" fmla="*/ 5919 w 8851"/>
                <a:gd name="T119" fmla="*/ 2166 h 10858"/>
                <a:gd name="T120" fmla="*/ 5919 w 8851"/>
                <a:gd name="T121" fmla="*/ 2343 h 108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8851" h="10858">
                  <a:moveTo>
                    <a:pt x="6078" y="5510"/>
                  </a:moveTo>
                  <a:lnTo>
                    <a:pt x="6190" y="5470"/>
                  </a:lnTo>
                  <a:lnTo>
                    <a:pt x="6301" y="5422"/>
                  </a:lnTo>
                  <a:lnTo>
                    <a:pt x="6413" y="5374"/>
                  </a:lnTo>
                  <a:lnTo>
                    <a:pt x="6520" y="5322"/>
                  </a:lnTo>
                  <a:lnTo>
                    <a:pt x="6627" y="5263"/>
                  </a:lnTo>
                  <a:lnTo>
                    <a:pt x="6734" y="5199"/>
                  </a:lnTo>
                  <a:lnTo>
                    <a:pt x="6837" y="5132"/>
                  </a:lnTo>
                  <a:lnTo>
                    <a:pt x="6940" y="5064"/>
                  </a:lnTo>
                  <a:lnTo>
                    <a:pt x="7038" y="4992"/>
                  </a:lnTo>
                  <a:lnTo>
                    <a:pt x="7136" y="4911"/>
                  </a:lnTo>
                  <a:lnTo>
                    <a:pt x="7230" y="4830"/>
                  </a:lnTo>
                  <a:lnTo>
                    <a:pt x="7324" y="4745"/>
                  </a:lnTo>
                  <a:lnTo>
                    <a:pt x="7414" y="4660"/>
                  </a:lnTo>
                  <a:lnTo>
                    <a:pt x="7499" y="4566"/>
                  </a:lnTo>
                  <a:lnTo>
                    <a:pt x="7584" y="4467"/>
                  </a:lnTo>
                  <a:lnTo>
                    <a:pt x="7665" y="4369"/>
                  </a:lnTo>
                  <a:lnTo>
                    <a:pt x="7742" y="4266"/>
                  </a:lnTo>
                  <a:lnTo>
                    <a:pt x="7814" y="4159"/>
                  </a:lnTo>
                  <a:lnTo>
                    <a:pt x="7882" y="4048"/>
                  </a:lnTo>
                  <a:lnTo>
                    <a:pt x="7949" y="3932"/>
                  </a:lnTo>
                  <a:lnTo>
                    <a:pt x="8008" y="3812"/>
                  </a:lnTo>
                  <a:lnTo>
                    <a:pt x="8067" y="3691"/>
                  </a:lnTo>
                  <a:lnTo>
                    <a:pt x="8120" y="3562"/>
                  </a:lnTo>
                  <a:lnTo>
                    <a:pt x="8164" y="3433"/>
                  </a:lnTo>
                  <a:lnTo>
                    <a:pt x="8203" y="3300"/>
                  </a:lnTo>
                  <a:lnTo>
                    <a:pt x="8242" y="3162"/>
                  </a:lnTo>
                  <a:lnTo>
                    <a:pt x="8273" y="3020"/>
                  </a:lnTo>
                  <a:lnTo>
                    <a:pt x="8299" y="2878"/>
                  </a:lnTo>
                  <a:lnTo>
                    <a:pt x="8317" y="2728"/>
                  </a:lnTo>
                  <a:lnTo>
                    <a:pt x="8334" y="2577"/>
                  </a:lnTo>
                  <a:lnTo>
                    <a:pt x="8343" y="2417"/>
                  </a:lnTo>
                  <a:lnTo>
                    <a:pt x="8343" y="2258"/>
                  </a:lnTo>
                  <a:lnTo>
                    <a:pt x="8338" y="2065"/>
                  </a:lnTo>
                  <a:lnTo>
                    <a:pt x="8330" y="1873"/>
                  </a:lnTo>
                  <a:lnTo>
                    <a:pt x="8308" y="1685"/>
                  </a:lnTo>
                  <a:lnTo>
                    <a:pt x="8277" y="1497"/>
                  </a:lnTo>
                  <a:lnTo>
                    <a:pt x="8238" y="1313"/>
                  </a:lnTo>
                  <a:lnTo>
                    <a:pt x="8194" y="1134"/>
                  </a:lnTo>
                  <a:lnTo>
                    <a:pt x="8135" y="959"/>
                  </a:lnTo>
                  <a:lnTo>
                    <a:pt x="8072" y="785"/>
                  </a:lnTo>
                  <a:lnTo>
                    <a:pt x="8000" y="618"/>
                  </a:lnTo>
                  <a:lnTo>
                    <a:pt x="7919" y="452"/>
                  </a:lnTo>
                  <a:lnTo>
                    <a:pt x="7834" y="293"/>
                  </a:lnTo>
                  <a:lnTo>
                    <a:pt x="7735" y="142"/>
                  </a:lnTo>
                  <a:lnTo>
                    <a:pt x="7637" y="0"/>
                  </a:lnTo>
                  <a:lnTo>
                    <a:pt x="0" y="0"/>
                  </a:lnTo>
                  <a:lnTo>
                    <a:pt x="0" y="10857"/>
                  </a:lnTo>
                  <a:lnTo>
                    <a:pt x="1882" y="10857"/>
                  </a:lnTo>
                  <a:lnTo>
                    <a:pt x="1882" y="5910"/>
                  </a:lnTo>
                  <a:lnTo>
                    <a:pt x="3626" y="5910"/>
                  </a:lnTo>
                  <a:lnTo>
                    <a:pt x="6043" y="10855"/>
                  </a:lnTo>
                  <a:lnTo>
                    <a:pt x="8850" y="10855"/>
                  </a:lnTo>
                  <a:lnTo>
                    <a:pt x="6078" y="5510"/>
                  </a:lnTo>
                  <a:close/>
                  <a:moveTo>
                    <a:pt x="5919" y="2343"/>
                  </a:moveTo>
                  <a:lnTo>
                    <a:pt x="5914" y="2432"/>
                  </a:lnTo>
                  <a:lnTo>
                    <a:pt x="5906" y="2518"/>
                  </a:lnTo>
                  <a:lnTo>
                    <a:pt x="5893" y="2603"/>
                  </a:lnTo>
                  <a:lnTo>
                    <a:pt x="5875" y="2684"/>
                  </a:lnTo>
                  <a:lnTo>
                    <a:pt x="5853" y="2765"/>
                  </a:lnTo>
                  <a:lnTo>
                    <a:pt x="5827" y="2841"/>
                  </a:lnTo>
                  <a:lnTo>
                    <a:pt x="5801" y="2918"/>
                  </a:lnTo>
                  <a:lnTo>
                    <a:pt x="5766" y="2994"/>
                  </a:lnTo>
                  <a:lnTo>
                    <a:pt x="5731" y="3062"/>
                  </a:lnTo>
                  <a:lnTo>
                    <a:pt x="5692" y="3134"/>
                  </a:lnTo>
                  <a:lnTo>
                    <a:pt x="5652" y="3202"/>
                  </a:lnTo>
                  <a:lnTo>
                    <a:pt x="5604" y="3265"/>
                  </a:lnTo>
                  <a:lnTo>
                    <a:pt x="5556" y="3329"/>
                  </a:lnTo>
                  <a:lnTo>
                    <a:pt x="5504" y="3388"/>
                  </a:lnTo>
                  <a:lnTo>
                    <a:pt x="5451" y="3440"/>
                  </a:lnTo>
                  <a:lnTo>
                    <a:pt x="5392" y="3492"/>
                  </a:lnTo>
                  <a:lnTo>
                    <a:pt x="5329" y="3541"/>
                  </a:lnTo>
                  <a:lnTo>
                    <a:pt x="5261" y="3589"/>
                  </a:lnTo>
                  <a:lnTo>
                    <a:pt x="5193" y="3632"/>
                  </a:lnTo>
                  <a:lnTo>
                    <a:pt x="5121" y="3672"/>
                  </a:lnTo>
                  <a:lnTo>
                    <a:pt x="5045" y="3707"/>
                  </a:lnTo>
                  <a:lnTo>
                    <a:pt x="4968" y="3742"/>
                  </a:lnTo>
                  <a:lnTo>
                    <a:pt x="4892" y="3772"/>
                  </a:lnTo>
                  <a:lnTo>
                    <a:pt x="4806" y="3798"/>
                  </a:lnTo>
                  <a:lnTo>
                    <a:pt x="4721" y="3825"/>
                  </a:lnTo>
                  <a:lnTo>
                    <a:pt x="4636" y="3842"/>
                  </a:lnTo>
                  <a:lnTo>
                    <a:pt x="4546" y="3860"/>
                  </a:lnTo>
                  <a:lnTo>
                    <a:pt x="4452" y="3873"/>
                  </a:lnTo>
                  <a:lnTo>
                    <a:pt x="4358" y="3882"/>
                  </a:lnTo>
                  <a:lnTo>
                    <a:pt x="4264" y="3890"/>
                  </a:lnTo>
                  <a:lnTo>
                    <a:pt x="4166" y="3890"/>
                  </a:lnTo>
                  <a:lnTo>
                    <a:pt x="1882" y="3890"/>
                  </a:lnTo>
                  <a:lnTo>
                    <a:pt x="1882" y="616"/>
                  </a:lnTo>
                  <a:lnTo>
                    <a:pt x="4166" y="616"/>
                  </a:lnTo>
                  <a:lnTo>
                    <a:pt x="4264" y="621"/>
                  </a:lnTo>
                  <a:lnTo>
                    <a:pt x="4358" y="625"/>
                  </a:lnTo>
                  <a:lnTo>
                    <a:pt x="4452" y="634"/>
                  </a:lnTo>
                  <a:lnTo>
                    <a:pt x="4546" y="647"/>
                  </a:lnTo>
                  <a:lnTo>
                    <a:pt x="4636" y="664"/>
                  </a:lnTo>
                  <a:lnTo>
                    <a:pt x="4721" y="686"/>
                  </a:lnTo>
                  <a:lnTo>
                    <a:pt x="4806" y="708"/>
                  </a:lnTo>
                  <a:lnTo>
                    <a:pt x="4892" y="734"/>
                  </a:lnTo>
                  <a:lnTo>
                    <a:pt x="4968" y="765"/>
                  </a:lnTo>
                  <a:lnTo>
                    <a:pt x="5045" y="800"/>
                  </a:lnTo>
                  <a:lnTo>
                    <a:pt x="5121" y="839"/>
                  </a:lnTo>
                  <a:lnTo>
                    <a:pt x="5193" y="879"/>
                  </a:lnTo>
                  <a:lnTo>
                    <a:pt x="5261" y="922"/>
                  </a:lnTo>
                  <a:lnTo>
                    <a:pt x="5329" y="966"/>
                  </a:lnTo>
                  <a:lnTo>
                    <a:pt x="5392" y="1014"/>
                  </a:lnTo>
                  <a:lnTo>
                    <a:pt x="5451" y="1066"/>
                  </a:lnTo>
                  <a:lnTo>
                    <a:pt x="5504" y="1125"/>
                  </a:lnTo>
                  <a:lnTo>
                    <a:pt x="5556" y="1185"/>
                  </a:lnTo>
                  <a:lnTo>
                    <a:pt x="5604" y="1244"/>
                  </a:lnTo>
                  <a:lnTo>
                    <a:pt x="5652" y="1311"/>
                  </a:lnTo>
                  <a:lnTo>
                    <a:pt x="5692" y="1379"/>
                  </a:lnTo>
                  <a:lnTo>
                    <a:pt x="5731" y="1447"/>
                  </a:lnTo>
                  <a:lnTo>
                    <a:pt x="5766" y="1519"/>
                  </a:lnTo>
                  <a:lnTo>
                    <a:pt x="5801" y="1591"/>
                  </a:lnTo>
                  <a:lnTo>
                    <a:pt x="5827" y="1668"/>
                  </a:lnTo>
                  <a:lnTo>
                    <a:pt x="5853" y="1748"/>
                  </a:lnTo>
                  <a:lnTo>
                    <a:pt x="5875" y="1825"/>
                  </a:lnTo>
                  <a:lnTo>
                    <a:pt x="5893" y="1910"/>
                  </a:lnTo>
                  <a:lnTo>
                    <a:pt x="5906" y="1995"/>
                  </a:lnTo>
                  <a:lnTo>
                    <a:pt x="5914" y="2081"/>
                  </a:lnTo>
                  <a:lnTo>
                    <a:pt x="5919" y="2166"/>
                  </a:lnTo>
                  <a:lnTo>
                    <a:pt x="5923" y="2255"/>
                  </a:lnTo>
                  <a:lnTo>
                    <a:pt x="5919" y="2343"/>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3600">
                <a:solidFill>
                  <a:srgbClr val="000000"/>
                </a:solidFill>
              </a:endParaRPr>
            </a:p>
          </p:txBody>
        </p:sp>
      </p:grpSp>
      <p:sp>
        <p:nvSpPr>
          <p:cNvPr id="2" name="Title 1"/>
          <p:cNvSpPr>
            <a:spLocks noGrp="1"/>
          </p:cNvSpPr>
          <p:nvPr>
            <p:ph type="title"/>
          </p:nvPr>
        </p:nvSpPr>
        <p:spPr>
          <a:xfrm>
            <a:off x="423866" y="4903913"/>
            <a:ext cx="7375431" cy="1010512"/>
          </a:xfrm>
        </p:spPr>
        <p:txBody>
          <a:bodyPr lIns="0" anchor="ctr">
            <a:normAutofit/>
          </a:bodyPr>
          <a:lstStyle>
            <a:lvl1pPr>
              <a:defRPr sz="4800">
                <a:solidFill>
                  <a:schemeClr val="bg1"/>
                </a:solidFill>
              </a:defRPr>
            </a:lvl1pPr>
          </a:lstStyle>
          <a:p>
            <a:r>
              <a:rPr lang="en-US"/>
              <a:t>Click to edit Master title style</a:t>
            </a:r>
          </a:p>
        </p:txBody>
      </p:sp>
      <p:sp>
        <p:nvSpPr>
          <p:cNvPr id="35" name="Slide Number Placeholder 5"/>
          <p:cNvSpPr txBox="1">
            <a:spLocks/>
          </p:cNvSpPr>
          <p:nvPr/>
        </p:nvSpPr>
        <p:spPr>
          <a:xfrm>
            <a:off x="372037" y="6356353"/>
            <a:ext cx="3328095" cy="365125"/>
          </a:xfrm>
          <a:prstGeom prst="rect">
            <a:avLst/>
          </a:prstGeom>
        </p:spPr>
        <p:txBody>
          <a:bodyPr vert="horz" lIns="91440" tIns="45720" rIns="91440" bIns="45720" rtlCol="0" anchor="ctr"/>
          <a:lstStyle>
            <a:defPPr>
              <a:defRPr lang="en-US"/>
            </a:defPPr>
            <a:lvl1pPr>
              <a:defRPr sz="1000">
                <a:solidFill>
                  <a:schemeClr val="accent3">
                    <a:lumMod val="50000"/>
                  </a:schemeClr>
                </a:solidFill>
                <a:latin typeface="Arial" charset="0"/>
                <a:ea typeface="Arial" charset="0"/>
                <a:cs typeface="Arial" charset="0"/>
              </a:defRPr>
            </a:lvl1pPr>
          </a:lstStyle>
          <a:p>
            <a:pPr>
              <a:defRPr/>
            </a:pPr>
            <a:r>
              <a:rPr lang="en-US" sz="800" dirty="0">
                <a:solidFill>
                  <a:srgbClr val="FFFFFF"/>
                </a:solidFill>
              </a:rPr>
              <a:t>© 2018 </a:t>
            </a:r>
            <a:r>
              <a:rPr lang="en-US" sz="800" dirty="0" err="1">
                <a:solidFill>
                  <a:srgbClr val="FFFFFF"/>
                </a:solidFill>
              </a:rPr>
              <a:t>Rightpoint</a:t>
            </a:r>
            <a:r>
              <a:rPr lang="en-US" sz="800" dirty="0">
                <a:solidFill>
                  <a:srgbClr val="FFFFFF"/>
                </a:solidFill>
              </a:rPr>
              <a:t>. All rights reserved. Confidential.</a:t>
            </a:r>
          </a:p>
        </p:txBody>
      </p:sp>
      <p:sp>
        <p:nvSpPr>
          <p:cNvPr id="5" name="Rectangle 4"/>
          <p:cNvSpPr/>
          <p:nvPr/>
        </p:nvSpPr>
        <p:spPr>
          <a:xfrm>
            <a:off x="8081682" y="0"/>
            <a:ext cx="4110318"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solidFill>
                <a:srgbClr val="FFFFFF"/>
              </a:solidFill>
              <a:latin typeface="Microsoft Sans Serif" charset="0"/>
              <a:ea typeface="Microsoft Sans Serif" charset="0"/>
              <a:cs typeface="Microsoft Sans Serif" charset="0"/>
            </a:endParaRPr>
          </a:p>
        </p:txBody>
      </p:sp>
      <p:sp>
        <p:nvSpPr>
          <p:cNvPr id="8" name="Text Placeholder 7"/>
          <p:cNvSpPr>
            <a:spLocks noGrp="1"/>
          </p:cNvSpPr>
          <p:nvPr>
            <p:ph type="body" sz="quarter" idx="10"/>
          </p:nvPr>
        </p:nvSpPr>
        <p:spPr>
          <a:xfrm>
            <a:off x="8254066" y="3065930"/>
            <a:ext cx="3765550" cy="3617258"/>
          </a:xfrm>
        </p:spPr>
        <p:txBody>
          <a:bodyPr anchor="t"/>
          <a:lstStyle>
            <a:lvl1pPr marL="0" indent="0">
              <a:buNone/>
              <a:defRPr>
                <a:solidFill>
                  <a:schemeClr val="tx2"/>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Edit Master text styles</a:t>
            </a:r>
          </a:p>
        </p:txBody>
      </p:sp>
      <p:grpSp>
        <p:nvGrpSpPr>
          <p:cNvPr id="14" name="Group 13">
            <a:extLst>
              <a:ext uri="{FF2B5EF4-FFF2-40B4-BE49-F238E27FC236}">
                <a16:creationId xmlns:a16="http://schemas.microsoft.com/office/drawing/2014/main" id="{1EBC3042-B563-CF49-9CC1-684D31A5C862}"/>
              </a:ext>
            </a:extLst>
          </p:cNvPr>
          <p:cNvGrpSpPr/>
          <p:nvPr userDrawn="1"/>
        </p:nvGrpSpPr>
        <p:grpSpPr>
          <a:xfrm>
            <a:off x="11449399" y="505402"/>
            <a:ext cx="370569" cy="323938"/>
            <a:chOff x="3505200" y="2951163"/>
            <a:chExt cx="1892300" cy="1654175"/>
          </a:xfrm>
          <a:solidFill>
            <a:srgbClr val="5A5A5A">
              <a:alpha val="20000"/>
            </a:srgbClr>
          </a:solidFill>
        </p:grpSpPr>
        <p:sp>
          <p:nvSpPr>
            <p:cNvPr id="15" name="Freeform 14">
              <a:extLst>
                <a:ext uri="{FF2B5EF4-FFF2-40B4-BE49-F238E27FC236}">
                  <a16:creationId xmlns:a16="http://schemas.microsoft.com/office/drawing/2014/main" id="{11792D27-F43B-114A-A6FC-2685731DE81A}"/>
                </a:ext>
              </a:extLst>
            </p:cNvPr>
            <p:cNvSpPr>
              <a:spLocks noChangeArrowheads="1"/>
            </p:cNvSpPr>
            <p:nvPr/>
          </p:nvSpPr>
          <p:spPr bwMode="auto">
            <a:xfrm>
              <a:off x="3505200" y="2951163"/>
              <a:ext cx="868363" cy="1147762"/>
            </a:xfrm>
            <a:custGeom>
              <a:avLst/>
              <a:gdLst>
                <a:gd name="T0" fmla="*/ 625 w 2414"/>
                <a:gd name="T1" fmla="*/ 1915 h 3189"/>
                <a:gd name="T2" fmla="*/ 0 w 2414"/>
                <a:gd name="T3" fmla="*/ 3186 h 3189"/>
                <a:gd name="T4" fmla="*/ 1250 w 2414"/>
                <a:gd name="T5" fmla="*/ 0 h 3189"/>
                <a:gd name="T6" fmla="*/ 1368 w 2414"/>
                <a:gd name="T7" fmla="*/ 2 h 3189"/>
                <a:gd name="T8" fmla="*/ 1484 w 2414"/>
                <a:gd name="T9" fmla="*/ 20 h 3189"/>
                <a:gd name="T10" fmla="*/ 1589 w 2414"/>
                <a:gd name="T11" fmla="*/ 42 h 3189"/>
                <a:gd name="T12" fmla="*/ 1689 w 2414"/>
                <a:gd name="T13" fmla="*/ 75 h 3189"/>
                <a:gd name="T14" fmla="*/ 1781 w 2414"/>
                <a:gd name="T15" fmla="*/ 114 h 3189"/>
                <a:gd name="T16" fmla="*/ 1866 w 2414"/>
                <a:gd name="T17" fmla="*/ 166 h 3189"/>
                <a:gd name="T18" fmla="*/ 1945 w 2414"/>
                <a:gd name="T19" fmla="*/ 223 h 3189"/>
                <a:gd name="T20" fmla="*/ 2015 w 2414"/>
                <a:gd name="T21" fmla="*/ 287 h 3189"/>
                <a:gd name="T22" fmla="*/ 2078 w 2414"/>
                <a:gd name="T23" fmla="*/ 357 h 3189"/>
                <a:gd name="T24" fmla="*/ 2135 w 2414"/>
                <a:gd name="T25" fmla="*/ 431 h 3189"/>
                <a:gd name="T26" fmla="*/ 2183 w 2414"/>
                <a:gd name="T27" fmla="*/ 514 h 3189"/>
                <a:gd name="T28" fmla="*/ 2218 w 2414"/>
                <a:gd name="T29" fmla="*/ 599 h 3189"/>
                <a:gd name="T30" fmla="*/ 2249 w 2414"/>
                <a:gd name="T31" fmla="*/ 687 h 3189"/>
                <a:gd name="T32" fmla="*/ 2271 w 2414"/>
                <a:gd name="T33" fmla="*/ 778 h 3189"/>
                <a:gd name="T34" fmla="*/ 2284 w 2414"/>
                <a:gd name="T35" fmla="*/ 874 h 3189"/>
                <a:gd name="T36" fmla="*/ 2286 w 2414"/>
                <a:gd name="T37" fmla="*/ 975 h 3189"/>
                <a:gd name="T38" fmla="*/ 2277 w 2414"/>
                <a:gd name="T39" fmla="*/ 1132 h 3189"/>
                <a:gd name="T40" fmla="*/ 2240 w 2414"/>
                <a:gd name="T41" fmla="*/ 1279 h 3189"/>
                <a:gd name="T42" fmla="*/ 2183 w 2414"/>
                <a:gd name="T43" fmla="*/ 1406 h 3189"/>
                <a:gd name="T44" fmla="*/ 2113 w 2414"/>
                <a:gd name="T45" fmla="*/ 1517 h 3189"/>
                <a:gd name="T46" fmla="*/ 2026 w 2414"/>
                <a:gd name="T47" fmla="*/ 1618 h 3189"/>
                <a:gd name="T48" fmla="*/ 1925 w 2414"/>
                <a:gd name="T49" fmla="*/ 1696 h 3189"/>
                <a:gd name="T50" fmla="*/ 1816 w 2414"/>
                <a:gd name="T51" fmla="*/ 1764 h 3189"/>
                <a:gd name="T52" fmla="*/ 1702 w 2414"/>
                <a:gd name="T53" fmla="*/ 1816 h 3189"/>
                <a:gd name="T54" fmla="*/ 1694 w 2414"/>
                <a:gd name="T55" fmla="*/ 3188 h 3189"/>
                <a:gd name="T56" fmla="*/ 1073 w 2414"/>
                <a:gd name="T57" fmla="*/ 1915 h 3189"/>
                <a:gd name="T58" fmla="*/ 625 w 2414"/>
                <a:gd name="T59" fmla="*/ 553 h 3189"/>
                <a:gd name="T60" fmla="*/ 1208 w 2414"/>
                <a:gd name="T61" fmla="*/ 1397 h 3189"/>
                <a:gd name="T62" fmla="*/ 1309 w 2414"/>
                <a:gd name="T63" fmla="*/ 1392 h 3189"/>
                <a:gd name="T64" fmla="*/ 1396 w 2414"/>
                <a:gd name="T65" fmla="*/ 1371 h 3189"/>
                <a:gd name="T66" fmla="*/ 1475 w 2414"/>
                <a:gd name="T67" fmla="*/ 1331 h 3189"/>
                <a:gd name="T68" fmla="*/ 1538 w 2414"/>
                <a:gd name="T69" fmla="*/ 1283 h 3189"/>
                <a:gd name="T70" fmla="*/ 1591 w 2414"/>
                <a:gd name="T71" fmla="*/ 1220 h 3189"/>
                <a:gd name="T72" fmla="*/ 1630 w 2414"/>
                <a:gd name="T73" fmla="*/ 1150 h 3189"/>
                <a:gd name="T74" fmla="*/ 1652 w 2414"/>
                <a:gd name="T75" fmla="*/ 1067 h 3189"/>
                <a:gd name="T76" fmla="*/ 1661 w 2414"/>
                <a:gd name="T77" fmla="*/ 979 h 3189"/>
                <a:gd name="T78" fmla="*/ 1652 w 2414"/>
                <a:gd name="T79" fmla="*/ 892 h 3189"/>
                <a:gd name="T80" fmla="*/ 1630 w 2414"/>
                <a:gd name="T81" fmla="*/ 809 h 3189"/>
                <a:gd name="T82" fmla="*/ 1591 w 2414"/>
                <a:gd name="T83" fmla="*/ 739 h 3189"/>
                <a:gd name="T84" fmla="*/ 1538 w 2414"/>
                <a:gd name="T85" fmla="*/ 676 h 3189"/>
                <a:gd name="T86" fmla="*/ 1475 w 2414"/>
                <a:gd name="T87" fmla="*/ 630 h 3189"/>
                <a:gd name="T88" fmla="*/ 1396 w 2414"/>
                <a:gd name="T89" fmla="*/ 593 h 3189"/>
                <a:gd name="T90" fmla="*/ 1309 w 2414"/>
                <a:gd name="T91" fmla="*/ 566 h 3189"/>
                <a:gd name="T92" fmla="*/ 1208 w 2414"/>
                <a:gd name="T93" fmla="*/ 553 h 3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414" h="3189">
                  <a:moveTo>
                    <a:pt x="1073" y="1915"/>
                  </a:moveTo>
                  <a:lnTo>
                    <a:pt x="625" y="1915"/>
                  </a:lnTo>
                  <a:lnTo>
                    <a:pt x="625" y="3186"/>
                  </a:lnTo>
                  <a:lnTo>
                    <a:pt x="0" y="3186"/>
                  </a:lnTo>
                  <a:lnTo>
                    <a:pt x="0" y="0"/>
                  </a:lnTo>
                  <a:lnTo>
                    <a:pt x="1250" y="0"/>
                  </a:lnTo>
                  <a:lnTo>
                    <a:pt x="1311" y="0"/>
                  </a:lnTo>
                  <a:lnTo>
                    <a:pt x="1368" y="2"/>
                  </a:lnTo>
                  <a:lnTo>
                    <a:pt x="1427" y="9"/>
                  </a:lnTo>
                  <a:lnTo>
                    <a:pt x="1484" y="20"/>
                  </a:lnTo>
                  <a:lnTo>
                    <a:pt x="1536" y="31"/>
                  </a:lnTo>
                  <a:lnTo>
                    <a:pt x="1589" y="42"/>
                  </a:lnTo>
                  <a:lnTo>
                    <a:pt x="1641" y="57"/>
                  </a:lnTo>
                  <a:lnTo>
                    <a:pt x="1689" y="75"/>
                  </a:lnTo>
                  <a:lnTo>
                    <a:pt x="1737" y="92"/>
                  </a:lnTo>
                  <a:lnTo>
                    <a:pt x="1781" y="114"/>
                  </a:lnTo>
                  <a:lnTo>
                    <a:pt x="1825" y="140"/>
                  </a:lnTo>
                  <a:lnTo>
                    <a:pt x="1866" y="166"/>
                  </a:lnTo>
                  <a:lnTo>
                    <a:pt x="1908" y="193"/>
                  </a:lnTo>
                  <a:lnTo>
                    <a:pt x="1945" y="223"/>
                  </a:lnTo>
                  <a:lnTo>
                    <a:pt x="1982" y="254"/>
                  </a:lnTo>
                  <a:lnTo>
                    <a:pt x="2015" y="287"/>
                  </a:lnTo>
                  <a:lnTo>
                    <a:pt x="2048" y="319"/>
                  </a:lnTo>
                  <a:lnTo>
                    <a:pt x="2078" y="357"/>
                  </a:lnTo>
                  <a:lnTo>
                    <a:pt x="2109" y="394"/>
                  </a:lnTo>
                  <a:lnTo>
                    <a:pt x="2135" y="431"/>
                  </a:lnTo>
                  <a:lnTo>
                    <a:pt x="2157" y="472"/>
                  </a:lnTo>
                  <a:lnTo>
                    <a:pt x="2183" y="514"/>
                  </a:lnTo>
                  <a:lnTo>
                    <a:pt x="2201" y="555"/>
                  </a:lnTo>
                  <a:lnTo>
                    <a:pt x="2218" y="599"/>
                  </a:lnTo>
                  <a:lnTo>
                    <a:pt x="2233" y="643"/>
                  </a:lnTo>
                  <a:lnTo>
                    <a:pt x="2249" y="687"/>
                  </a:lnTo>
                  <a:lnTo>
                    <a:pt x="2264" y="735"/>
                  </a:lnTo>
                  <a:lnTo>
                    <a:pt x="2271" y="778"/>
                  </a:lnTo>
                  <a:lnTo>
                    <a:pt x="2277" y="826"/>
                  </a:lnTo>
                  <a:lnTo>
                    <a:pt x="2284" y="874"/>
                  </a:lnTo>
                  <a:lnTo>
                    <a:pt x="2286" y="927"/>
                  </a:lnTo>
                  <a:lnTo>
                    <a:pt x="2286" y="975"/>
                  </a:lnTo>
                  <a:lnTo>
                    <a:pt x="2284" y="1056"/>
                  </a:lnTo>
                  <a:lnTo>
                    <a:pt x="2277" y="1132"/>
                  </a:lnTo>
                  <a:lnTo>
                    <a:pt x="2262" y="1207"/>
                  </a:lnTo>
                  <a:lnTo>
                    <a:pt x="2240" y="1279"/>
                  </a:lnTo>
                  <a:lnTo>
                    <a:pt x="2214" y="1344"/>
                  </a:lnTo>
                  <a:lnTo>
                    <a:pt x="2183" y="1406"/>
                  </a:lnTo>
                  <a:lnTo>
                    <a:pt x="2150" y="1465"/>
                  </a:lnTo>
                  <a:lnTo>
                    <a:pt x="2113" y="1517"/>
                  </a:lnTo>
                  <a:lnTo>
                    <a:pt x="2070" y="1570"/>
                  </a:lnTo>
                  <a:lnTo>
                    <a:pt x="2026" y="1618"/>
                  </a:lnTo>
                  <a:lnTo>
                    <a:pt x="1978" y="1659"/>
                  </a:lnTo>
                  <a:lnTo>
                    <a:pt x="1925" y="1696"/>
                  </a:lnTo>
                  <a:lnTo>
                    <a:pt x="1873" y="1733"/>
                  </a:lnTo>
                  <a:lnTo>
                    <a:pt x="1816" y="1764"/>
                  </a:lnTo>
                  <a:lnTo>
                    <a:pt x="1759" y="1790"/>
                  </a:lnTo>
                  <a:lnTo>
                    <a:pt x="1702" y="1816"/>
                  </a:lnTo>
                  <a:lnTo>
                    <a:pt x="2413" y="3188"/>
                  </a:lnTo>
                  <a:lnTo>
                    <a:pt x="1694" y="3188"/>
                  </a:lnTo>
                  <a:lnTo>
                    <a:pt x="1694" y="3186"/>
                  </a:lnTo>
                  <a:lnTo>
                    <a:pt x="1073" y="1915"/>
                  </a:lnTo>
                  <a:close/>
                  <a:moveTo>
                    <a:pt x="1208" y="553"/>
                  </a:moveTo>
                  <a:lnTo>
                    <a:pt x="625" y="553"/>
                  </a:lnTo>
                  <a:lnTo>
                    <a:pt x="625" y="1397"/>
                  </a:lnTo>
                  <a:lnTo>
                    <a:pt x="1208" y="1397"/>
                  </a:lnTo>
                  <a:lnTo>
                    <a:pt x="1261" y="1395"/>
                  </a:lnTo>
                  <a:lnTo>
                    <a:pt x="1309" y="1392"/>
                  </a:lnTo>
                  <a:lnTo>
                    <a:pt x="1353" y="1382"/>
                  </a:lnTo>
                  <a:lnTo>
                    <a:pt x="1396" y="1371"/>
                  </a:lnTo>
                  <a:lnTo>
                    <a:pt x="1433" y="1353"/>
                  </a:lnTo>
                  <a:lnTo>
                    <a:pt x="1475" y="1331"/>
                  </a:lnTo>
                  <a:lnTo>
                    <a:pt x="1508" y="1309"/>
                  </a:lnTo>
                  <a:lnTo>
                    <a:pt x="1538" y="1283"/>
                  </a:lnTo>
                  <a:lnTo>
                    <a:pt x="1569" y="1253"/>
                  </a:lnTo>
                  <a:lnTo>
                    <a:pt x="1591" y="1220"/>
                  </a:lnTo>
                  <a:lnTo>
                    <a:pt x="1613" y="1187"/>
                  </a:lnTo>
                  <a:lnTo>
                    <a:pt x="1630" y="1150"/>
                  </a:lnTo>
                  <a:lnTo>
                    <a:pt x="1645" y="1108"/>
                  </a:lnTo>
                  <a:lnTo>
                    <a:pt x="1652" y="1067"/>
                  </a:lnTo>
                  <a:lnTo>
                    <a:pt x="1659" y="1023"/>
                  </a:lnTo>
                  <a:lnTo>
                    <a:pt x="1661" y="979"/>
                  </a:lnTo>
                  <a:lnTo>
                    <a:pt x="1659" y="936"/>
                  </a:lnTo>
                  <a:lnTo>
                    <a:pt x="1652" y="892"/>
                  </a:lnTo>
                  <a:lnTo>
                    <a:pt x="1645" y="850"/>
                  </a:lnTo>
                  <a:lnTo>
                    <a:pt x="1630" y="809"/>
                  </a:lnTo>
                  <a:lnTo>
                    <a:pt x="1613" y="772"/>
                  </a:lnTo>
                  <a:lnTo>
                    <a:pt x="1591" y="739"/>
                  </a:lnTo>
                  <a:lnTo>
                    <a:pt x="1569" y="706"/>
                  </a:lnTo>
                  <a:lnTo>
                    <a:pt x="1538" y="676"/>
                  </a:lnTo>
                  <a:lnTo>
                    <a:pt x="1508" y="649"/>
                  </a:lnTo>
                  <a:lnTo>
                    <a:pt x="1475" y="630"/>
                  </a:lnTo>
                  <a:lnTo>
                    <a:pt x="1433" y="608"/>
                  </a:lnTo>
                  <a:lnTo>
                    <a:pt x="1396" y="593"/>
                  </a:lnTo>
                  <a:lnTo>
                    <a:pt x="1353" y="577"/>
                  </a:lnTo>
                  <a:lnTo>
                    <a:pt x="1309" y="566"/>
                  </a:lnTo>
                  <a:lnTo>
                    <a:pt x="1261" y="564"/>
                  </a:lnTo>
                  <a:lnTo>
                    <a:pt x="1208" y="553"/>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3600">
                <a:solidFill>
                  <a:schemeClr val="tx1">
                    <a:alpha val="18000"/>
                  </a:schemeClr>
                </a:solidFill>
              </a:endParaRPr>
            </a:p>
          </p:txBody>
        </p:sp>
        <p:sp>
          <p:nvSpPr>
            <p:cNvPr id="16" name="Freeform 15">
              <a:extLst>
                <a:ext uri="{FF2B5EF4-FFF2-40B4-BE49-F238E27FC236}">
                  <a16:creationId xmlns:a16="http://schemas.microsoft.com/office/drawing/2014/main" id="{080ECAF3-28FE-FE41-A7AC-3112946ADEDD}"/>
                </a:ext>
              </a:extLst>
            </p:cNvPr>
            <p:cNvSpPr>
              <a:spLocks noChangeArrowheads="1"/>
            </p:cNvSpPr>
            <p:nvPr/>
          </p:nvSpPr>
          <p:spPr bwMode="auto">
            <a:xfrm>
              <a:off x="4572000" y="2951163"/>
              <a:ext cx="825500" cy="1147763"/>
            </a:xfrm>
            <a:custGeom>
              <a:avLst/>
              <a:gdLst>
                <a:gd name="T0" fmla="*/ 625 w 2291"/>
                <a:gd name="T1" fmla="*/ 1989 h 3189"/>
                <a:gd name="T2" fmla="*/ 0 w 2291"/>
                <a:gd name="T3" fmla="*/ 3188 h 3189"/>
                <a:gd name="T4" fmla="*/ 1240 w 2291"/>
                <a:gd name="T5" fmla="*/ 0 h 3189"/>
                <a:gd name="T6" fmla="*/ 1298 w 2291"/>
                <a:gd name="T7" fmla="*/ 0 h 3189"/>
                <a:gd name="T8" fmla="*/ 1416 w 2291"/>
                <a:gd name="T9" fmla="*/ 9 h 3189"/>
                <a:gd name="T10" fmla="*/ 1529 w 2291"/>
                <a:gd name="T11" fmla="*/ 31 h 3189"/>
                <a:gd name="T12" fmla="*/ 1634 w 2291"/>
                <a:gd name="T13" fmla="*/ 59 h 3189"/>
                <a:gd name="T14" fmla="*/ 1730 w 2291"/>
                <a:gd name="T15" fmla="*/ 94 h 3189"/>
                <a:gd name="T16" fmla="*/ 1818 w 2291"/>
                <a:gd name="T17" fmla="*/ 138 h 3189"/>
                <a:gd name="T18" fmla="*/ 1903 w 2291"/>
                <a:gd name="T19" fmla="*/ 195 h 3189"/>
                <a:gd name="T20" fmla="*/ 1977 w 2291"/>
                <a:gd name="T21" fmla="*/ 258 h 3189"/>
                <a:gd name="T22" fmla="*/ 2047 w 2291"/>
                <a:gd name="T23" fmla="*/ 324 h 3189"/>
                <a:gd name="T24" fmla="*/ 2109 w 2291"/>
                <a:gd name="T25" fmla="*/ 398 h 3189"/>
                <a:gd name="T26" fmla="*/ 2161 w 2291"/>
                <a:gd name="T27" fmla="*/ 477 h 3189"/>
                <a:gd name="T28" fmla="*/ 2205 w 2291"/>
                <a:gd name="T29" fmla="*/ 562 h 3189"/>
                <a:gd name="T30" fmla="*/ 2237 w 2291"/>
                <a:gd name="T31" fmla="*/ 650 h 3189"/>
                <a:gd name="T32" fmla="*/ 2264 w 2291"/>
                <a:gd name="T33" fmla="*/ 741 h 3189"/>
                <a:gd name="T34" fmla="*/ 2281 w 2291"/>
                <a:gd name="T35" fmla="*/ 838 h 3189"/>
                <a:gd name="T36" fmla="*/ 2290 w 2291"/>
                <a:gd name="T37" fmla="*/ 938 h 3189"/>
                <a:gd name="T38" fmla="*/ 2290 w 2291"/>
                <a:gd name="T39" fmla="*/ 991 h 3189"/>
                <a:gd name="T40" fmla="*/ 2288 w 2291"/>
                <a:gd name="T41" fmla="*/ 1091 h 3189"/>
                <a:gd name="T42" fmla="*/ 2275 w 2291"/>
                <a:gd name="T43" fmla="*/ 1192 h 3189"/>
                <a:gd name="T44" fmla="*/ 2253 w 2291"/>
                <a:gd name="T45" fmla="*/ 1283 h 3189"/>
                <a:gd name="T46" fmla="*/ 2222 w 2291"/>
                <a:gd name="T47" fmla="*/ 1375 h 3189"/>
                <a:gd name="T48" fmla="*/ 2183 w 2291"/>
                <a:gd name="T49" fmla="*/ 1460 h 3189"/>
                <a:gd name="T50" fmla="*/ 2135 w 2291"/>
                <a:gd name="T51" fmla="*/ 1541 h 3189"/>
                <a:gd name="T52" fmla="*/ 2078 w 2291"/>
                <a:gd name="T53" fmla="*/ 1620 h 3189"/>
                <a:gd name="T54" fmla="*/ 2015 w 2291"/>
                <a:gd name="T55" fmla="*/ 1690 h 3189"/>
                <a:gd name="T56" fmla="*/ 1940 w 2291"/>
                <a:gd name="T57" fmla="*/ 1755 h 3189"/>
                <a:gd name="T58" fmla="*/ 1862 w 2291"/>
                <a:gd name="T59" fmla="*/ 1812 h 3189"/>
                <a:gd name="T60" fmla="*/ 1774 w 2291"/>
                <a:gd name="T61" fmla="*/ 1865 h 3189"/>
                <a:gd name="T62" fmla="*/ 1682 w 2291"/>
                <a:gd name="T63" fmla="*/ 1904 h 3189"/>
                <a:gd name="T64" fmla="*/ 1582 w 2291"/>
                <a:gd name="T65" fmla="*/ 1939 h 3189"/>
                <a:gd name="T66" fmla="*/ 1472 w 2291"/>
                <a:gd name="T67" fmla="*/ 1961 h 3189"/>
                <a:gd name="T68" fmla="*/ 1357 w 2291"/>
                <a:gd name="T69" fmla="*/ 1974 h 3189"/>
                <a:gd name="T70" fmla="*/ 1240 w 2291"/>
                <a:gd name="T71" fmla="*/ 1989 h 3189"/>
                <a:gd name="T72" fmla="*/ 628 w 2291"/>
                <a:gd name="T73" fmla="*/ 553 h 3189"/>
                <a:gd name="T74" fmla="*/ 1207 w 2291"/>
                <a:gd name="T75" fmla="*/ 1428 h 3189"/>
                <a:gd name="T76" fmla="*/ 1259 w 2291"/>
                <a:gd name="T77" fmla="*/ 1428 h 3189"/>
                <a:gd name="T78" fmla="*/ 1354 w 2291"/>
                <a:gd name="T79" fmla="*/ 1415 h 3189"/>
                <a:gd name="T80" fmla="*/ 1440 w 2291"/>
                <a:gd name="T81" fmla="*/ 1382 h 3189"/>
                <a:gd name="T82" fmla="*/ 1510 w 2291"/>
                <a:gd name="T83" fmla="*/ 1338 h 3189"/>
                <a:gd name="T84" fmla="*/ 1573 w 2291"/>
                <a:gd name="T85" fmla="*/ 1281 h 3189"/>
                <a:gd name="T86" fmla="*/ 1617 w 2291"/>
                <a:gd name="T87" fmla="*/ 1211 h 3189"/>
                <a:gd name="T88" fmla="*/ 1650 w 2291"/>
                <a:gd name="T89" fmla="*/ 1133 h 3189"/>
                <a:gd name="T90" fmla="*/ 1663 w 2291"/>
                <a:gd name="T91" fmla="*/ 1045 h 3189"/>
                <a:gd name="T92" fmla="*/ 1665 w 2291"/>
                <a:gd name="T93" fmla="*/ 997 h 3189"/>
                <a:gd name="T94" fmla="*/ 1660 w 2291"/>
                <a:gd name="T95" fmla="*/ 905 h 3189"/>
                <a:gd name="T96" fmla="*/ 1634 w 2291"/>
                <a:gd name="T97" fmla="*/ 820 h 3189"/>
                <a:gd name="T98" fmla="*/ 1595 w 2291"/>
                <a:gd name="T99" fmla="*/ 746 h 3189"/>
                <a:gd name="T100" fmla="*/ 1542 w 2291"/>
                <a:gd name="T101" fmla="*/ 680 h 3189"/>
                <a:gd name="T102" fmla="*/ 1477 w 2291"/>
                <a:gd name="T103" fmla="*/ 628 h 3189"/>
                <a:gd name="T104" fmla="*/ 1398 w 2291"/>
                <a:gd name="T105" fmla="*/ 593 h 3189"/>
                <a:gd name="T106" fmla="*/ 1306 w 2291"/>
                <a:gd name="T107" fmla="*/ 571 h 3189"/>
                <a:gd name="T108" fmla="*/ 1207 w 2291"/>
                <a:gd name="T109" fmla="*/ 553 h 3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291" h="3189">
                  <a:moveTo>
                    <a:pt x="1240" y="1989"/>
                  </a:moveTo>
                  <a:lnTo>
                    <a:pt x="625" y="1989"/>
                  </a:lnTo>
                  <a:lnTo>
                    <a:pt x="625" y="3188"/>
                  </a:lnTo>
                  <a:lnTo>
                    <a:pt x="0" y="3188"/>
                  </a:lnTo>
                  <a:lnTo>
                    <a:pt x="0" y="0"/>
                  </a:lnTo>
                  <a:lnTo>
                    <a:pt x="1240" y="0"/>
                  </a:lnTo>
                  <a:lnTo>
                    <a:pt x="1240" y="0"/>
                  </a:lnTo>
                  <a:lnTo>
                    <a:pt x="1298" y="0"/>
                  </a:lnTo>
                  <a:lnTo>
                    <a:pt x="1357" y="7"/>
                  </a:lnTo>
                  <a:lnTo>
                    <a:pt x="1416" y="9"/>
                  </a:lnTo>
                  <a:lnTo>
                    <a:pt x="1472" y="20"/>
                  </a:lnTo>
                  <a:lnTo>
                    <a:pt x="1529" y="31"/>
                  </a:lnTo>
                  <a:lnTo>
                    <a:pt x="1582" y="42"/>
                  </a:lnTo>
                  <a:lnTo>
                    <a:pt x="1634" y="59"/>
                  </a:lnTo>
                  <a:lnTo>
                    <a:pt x="1682" y="77"/>
                  </a:lnTo>
                  <a:lnTo>
                    <a:pt x="1730" y="94"/>
                  </a:lnTo>
                  <a:lnTo>
                    <a:pt x="1774" y="116"/>
                  </a:lnTo>
                  <a:lnTo>
                    <a:pt x="1818" y="138"/>
                  </a:lnTo>
                  <a:lnTo>
                    <a:pt x="1862" y="169"/>
                  </a:lnTo>
                  <a:lnTo>
                    <a:pt x="1903" y="195"/>
                  </a:lnTo>
                  <a:lnTo>
                    <a:pt x="1940" y="226"/>
                  </a:lnTo>
                  <a:lnTo>
                    <a:pt x="1977" y="258"/>
                  </a:lnTo>
                  <a:lnTo>
                    <a:pt x="2015" y="291"/>
                  </a:lnTo>
                  <a:lnTo>
                    <a:pt x="2047" y="324"/>
                  </a:lnTo>
                  <a:lnTo>
                    <a:pt x="2078" y="361"/>
                  </a:lnTo>
                  <a:lnTo>
                    <a:pt x="2109" y="398"/>
                  </a:lnTo>
                  <a:lnTo>
                    <a:pt x="2135" y="440"/>
                  </a:lnTo>
                  <a:lnTo>
                    <a:pt x="2161" y="477"/>
                  </a:lnTo>
                  <a:lnTo>
                    <a:pt x="2183" y="521"/>
                  </a:lnTo>
                  <a:lnTo>
                    <a:pt x="2205" y="562"/>
                  </a:lnTo>
                  <a:lnTo>
                    <a:pt x="2222" y="606"/>
                  </a:lnTo>
                  <a:lnTo>
                    <a:pt x="2237" y="650"/>
                  </a:lnTo>
                  <a:lnTo>
                    <a:pt x="2253" y="698"/>
                  </a:lnTo>
                  <a:lnTo>
                    <a:pt x="2264" y="741"/>
                  </a:lnTo>
                  <a:lnTo>
                    <a:pt x="2275" y="789"/>
                  </a:lnTo>
                  <a:lnTo>
                    <a:pt x="2281" y="838"/>
                  </a:lnTo>
                  <a:lnTo>
                    <a:pt x="2288" y="890"/>
                  </a:lnTo>
                  <a:lnTo>
                    <a:pt x="2290" y="938"/>
                  </a:lnTo>
                  <a:lnTo>
                    <a:pt x="2290" y="991"/>
                  </a:lnTo>
                  <a:lnTo>
                    <a:pt x="2290" y="991"/>
                  </a:lnTo>
                  <a:lnTo>
                    <a:pt x="2290" y="1043"/>
                  </a:lnTo>
                  <a:lnTo>
                    <a:pt x="2288" y="1091"/>
                  </a:lnTo>
                  <a:lnTo>
                    <a:pt x="2281" y="1139"/>
                  </a:lnTo>
                  <a:lnTo>
                    <a:pt x="2275" y="1192"/>
                  </a:lnTo>
                  <a:lnTo>
                    <a:pt x="2264" y="1240"/>
                  </a:lnTo>
                  <a:lnTo>
                    <a:pt x="2253" y="1283"/>
                  </a:lnTo>
                  <a:lnTo>
                    <a:pt x="2237" y="1331"/>
                  </a:lnTo>
                  <a:lnTo>
                    <a:pt x="2222" y="1375"/>
                  </a:lnTo>
                  <a:lnTo>
                    <a:pt x="2205" y="1419"/>
                  </a:lnTo>
                  <a:lnTo>
                    <a:pt x="2183" y="1460"/>
                  </a:lnTo>
                  <a:lnTo>
                    <a:pt x="2161" y="1504"/>
                  </a:lnTo>
                  <a:lnTo>
                    <a:pt x="2135" y="1541"/>
                  </a:lnTo>
                  <a:lnTo>
                    <a:pt x="2109" y="1583"/>
                  </a:lnTo>
                  <a:lnTo>
                    <a:pt x="2078" y="1620"/>
                  </a:lnTo>
                  <a:lnTo>
                    <a:pt x="2047" y="1657"/>
                  </a:lnTo>
                  <a:lnTo>
                    <a:pt x="2015" y="1690"/>
                  </a:lnTo>
                  <a:lnTo>
                    <a:pt x="1977" y="1723"/>
                  </a:lnTo>
                  <a:lnTo>
                    <a:pt x="1940" y="1755"/>
                  </a:lnTo>
                  <a:lnTo>
                    <a:pt x="1903" y="1786"/>
                  </a:lnTo>
                  <a:lnTo>
                    <a:pt x="1862" y="1812"/>
                  </a:lnTo>
                  <a:lnTo>
                    <a:pt x="1818" y="1839"/>
                  </a:lnTo>
                  <a:lnTo>
                    <a:pt x="1774" y="1865"/>
                  </a:lnTo>
                  <a:lnTo>
                    <a:pt x="1730" y="1887"/>
                  </a:lnTo>
                  <a:lnTo>
                    <a:pt x="1682" y="1904"/>
                  </a:lnTo>
                  <a:lnTo>
                    <a:pt x="1634" y="1922"/>
                  </a:lnTo>
                  <a:lnTo>
                    <a:pt x="1582" y="1939"/>
                  </a:lnTo>
                  <a:lnTo>
                    <a:pt x="1529" y="1950"/>
                  </a:lnTo>
                  <a:lnTo>
                    <a:pt x="1472" y="1961"/>
                  </a:lnTo>
                  <a:lnTo>
                    <a:pt x="1416" y="1972"/>
                  </a:lnTo>
                  <a:lnTo>
                    <a:pt x="1357" y="1974"/>
                  </a:lnTo>
                  <a:lnTo>
                    <a:pt x="1298" y="1976"/>
                  </a:lnTo>
                  <a:lnTo>
                    <a:pt x="1240" y="1989"/>
                  </a:lnTo>
                  <a:close/>
                  <a:moveTo>
                    <a:pt x="1207" y="553"/>
                  </a:moveTo>
                  <a:lnTo>
                    <a:pt x="628" y="553"/>
                  </a:lnTo>
                  <a:lnTo>
                    <a:pt x="628" y="1428"/>
                  </a:lnTo>
                  <a:lnTo>
                    <a:pt x="1207" y="1428"/>
                  </a:lnTo>
                  <a:lnTo>
                    <a:pt x="1207" y="1428"/>
                  </a:lnTo>
                  <a:lnTo>
                    <a:pt x="1259" y="1428"/>
                  </a:lnTo>
                  <a:lnTo>
                    <a:pt x="1306" y="1421"/>
                  </a:lnTo>
                  <a:lnTo>
                    <a:pt x="1354" y="1415"/>
                  </a:lnTo>
                  <a:lnTo>
                    <a:pt x="1398" y="1399"/>
                  </a:lnTo>
                  <a:lnTo>
                    <a:pt x="1440" y="1382"/>
                  </a:lnTo>
                  <a:lnTo>
                    <a:pt x="1477" y="1364"/>
                  </a:lnTo>
                  <a:lnTo>
                    <a:pt x="1510" y="1338"/>
                  </a:lnTo>
                  <a:lnTo>
                    <a:pt x="1542" y="1312"/>
                  </a:lnTo>
                  <a:lnTo>
                    <a:pt x="1573" y="1281"/>
                  </a:lnTo>
                  <a:lnTo>
                    <a:pt x="1595" y="1248"/>
                  </a:lnTo>
                  <a:lnTo>
                    <a:pt x="1617" y="1211"/>
                  </a:lnTo>
                  <a:lnTo>
                    <a:pt x="1634" y="1174"/>
                  </a:lnTo>
                  <a:lnTo>
                    <a:pt x="1650" y="1133"/>
                  </a:lnTo>
                  <a:lnTo>
                    <a:pt x="1660" y="1089"/>
                  </a:lnTo>
                  <a:lnTo>
                    <a:pt x="1663" y="1045"/>
                  </a:lnTo>
                  <a:lnTo>
                    <a:pt x="1665" y="997"/>
                  </a:lnTo>
                  <a:lnTo>
                    <a:pt x="1665" y="997"/>
                  </a:lnTo>
                  <a:lnTo>
                    <a:pt x="1663" y="949"/>
                  </a:lnTo>
                  <a:lnTo>
                    <a:pt x="1660" y="905"/>
                  </a:lnTo>
                  <a:lnTo>
                    <a:pt x="1650" y="862"/>
                  </a:lnTo>
                  <a:lnTo>
                    <a:pt x="1634" y="820"/>
                  </a:lnTo>
                  <a:lnTo>
                    <a:pt x="1617" y="779"/>
                  </a:lnTo>
                  <a:lnTo>
                    <a:pt x="1595" y="746"/>
                  </a:lnTo>
                  <a:lnTo>
                    <a:pt x="1573" y="713"/>
                  </a:lnTo>
                  <a:lnTo>
                    <a:pt x="1542" y="680"/>
                  </a:lnTo>
                  <a:lnTo>
                    <a:pt x="1510" y="654"/>
                  </a:lnTo>
                  <a:lnTo>
                    <a:pt x="1477" y="628"/>
                  </a:lnTo>
                  <a:lnTo>
                    <a:pt x="1440" y="610"/>
                  </a:lnTo>
                  <a:lnTo>
                    <a:pt x="1398" y="593"/>
                  </a:lnTo>
                  <a:lnTo>
                    <a:pt x="1354" y="577"/>
                  </a:lnTo>
                  <a:lnTo>
                    <a:pt x="1306" y="571"/>
                  </a:lnTo>
                  <a:lnTo>
                    <a:pt x="1259" y="564"/>
                  </a:lnTo>
                  <a:lnTo>
                    <a:pt x="1207" y="553"/>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3600">
                <a:solidFill>
                  <a:schemeClr val="tx1">
                    <a:alpha val="18000"/>
                  </a:schemeClr>
                </a:solidFill>
              </a:endParaRPr>
            </a:p>
          </p:txBody>
        </p:sp>
        <p:sp>
          <p:nvSpPr>
            <p:cNvPr id="17" name="Freeform 16">
              <a:extLst>
                <a:ext uri="{FF2B5EF4-FFF2-40B4-BE49-F238E27FC236}">
                  <a16:creationId xmlns:a16="http://schemas.microsoft.com/office/drawing/2014/main" id="{2B2C4F64-DC84-7345-9A44-55A80E92E2F2}"/>
                </a:ext>
              </a:extLst>
            </p:cNvPr>
            <p:cNvSpPr>
              <a:spLocks noChangeArrowheads="1"/>
            </p:cNvSpPr>
            <p:nvPr/>
          </p:nvSpPr>
          <p:spPr bwMode="auto">
            <a:xfrm>
              <a:off x="3505200" y="4389438"/>
              <a:ext cx="828675" cy="215900"/>
            </a:xfrm>
            <a:custGeom>
              <a:avLst/>
              <a:gdLst>
                <a:gd name="T0" fmla="*/ 0 w 2302"/>
                <a:gd name="T1" fmla="*/ 599 h 600"/>
                <a:gd name="T2" fmla="*/ 2301 w 2302"/>
                <a:gd name="T3" fmla="*/ 599 h 600"/>
                <a:gd name="T4" fmla="*/ 2301 w 2302"/>
                <a:gd name="T5" fmla="*/ 0 h 600"/>
                <a:gd name="T6" fmla="*/ 0 w 2302"/>
                <a:gd name="T7" fmla="*/ 0 h 600"/>
                <a:gd name="T8" fmla="*/ 0 w 2302"/>
                <a:gd name="T9" fmla="*/ 599 h 600"/>
              </a:gdLst>
              <a:ahLst/>
              <a:cxnLst>
                <a:cxn ang="0">
                  <a:pos x="T0" y="T1"/>
                </a:cxn>
                <a:cxn ang="0">
                  <a:pos x="T2" y="T3"/>
                </a:cxn>
                <a:cxn ang="0">
                  <a:pos x="T4" y="T5"/>
                </a:cxn>
                <a:cxn ang="0">
                  <a:pos x="T6" y="T7"/>
                </a:cxn>
                <a:cxn ang="0">
                  <a:pos x="T8" y="T9"/>
                </a:cxn>
              </a:cxnLst>
              <a:rect l="0" t="0" r="r" b="b"/>
              <a:pathLst>
                <a:path w="2302" h="600">
                  <a:moveTo>
                    <a:pt x="0" y="599"/>
                  </a:moveTo>
                  <a:lnTo>
                    <a:pt x="2301" y="599"/>
                  </a:lnTo>
                  <a:lnTo>
                    <a:pt x="2301" y="0"/>
                  </a:lnTo>
                  <a:lnTo>
                    <a:pt x="0" y="0"/>
                  </a:lnTo>
                  <a:lnTo>
                    <a:pt x="0" y="599"/>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3600">
                <a:solidFill>
                  <a:schemeClr val="tx1">
                    <a:alpha val="18000"/>
                  </a:schemeClr>
                </a:solidFill>
              </a:endParaRPr>
            </a:p>
          </p:txBody>
        </p:sp>
      </p:grpSp>
    </p:spTree>
    <p:extLst>
      <p:ext uri="{BB962C8B-B14F-4D97-AF65-F5344CB8AC3E}">
        <p14:creationId xmlns:p14="http://schemas.microsoft.com/office/powerpoint/2010/main" val="3240727273"/>
      </p:ext>
    </p:extLst>
  </p:cSld>
  <p:clrMapOvr>
    <a:masterClrMapping/>
  </p:clrMapOvr>
  <p:hf hdr="0" ftr="0" dt="0"/>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2_Internal Divider Red">
    <p:bg>
      <p:bgPr>
        <a:solidFill>
          <a:schemeClr val="accent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 y="85023"/>
            <a:ext cx="12188952" cy="6390230"/>
          </a:xfrm>
          <a:prstGeom prst="rect">
            <a:avLst/>
          </a:prstGeom>
        </p:spPr>
      </p:pic>
      <p:sp>
        <p:nvSpPr>
          <p:cNvPr id="7" name="Title 1"/>
          <p:cNvSpPr>
            <a:spLocks noGrp="1"/>
          </p:cNvSpPr>
          <p:nvPr>
            <p:ph type="title"/>
          </p:nvPr>
        </p:nvSpPr>
        <p:spPr>
          <a:xfrm>
            <a:off x="372035" y="2642620"/>
            <a:ext cx="11447930" cy="1572767"/>
          </a:xfrm>
        </p:spPr>
        <p:txBody>
          <a:bodyPr anchor="ctr">
            <a:normAutofit/>
          </a:bodyPr>
          <a:lstStyle>
            <a:lvl1pPr>
              <a:defRPr sz="6000" baseline="0">
                <a:solidFill>
                  <a:schemeClr val="bg1"/>
                </a:solidFill>
              </a:defRPr>
            </a:lvl1pPr>
          </a:lstStyle>
          <a:p>
            <a:r>
              <a:rPr lang="en-US"/>
              <a:t>Click to edit Master title style</a:t>
            </a:r>
          </a:p>
        </p:txBody>
      </p:sp>
      <p:sp>
        <p:nvSpPr>
          <p:cNvPr id="5" name="Slide Number Placeholder 5"/>
          <p:cNvSpPr txBox="1">
            <a:spLocks/>
          </p:cNvSpPr>
          <p:nvPr/>
        </p:nvSpPr>
        <p:spPr>
          <a:xfrm>
            <a:off x="372035" y="6356353"/>
            <a:ext cx="4901714"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accent5"/>
                </a:solidFill>
                <a:latin typeface="Microsoft Sans Serif" charset="0"/>
                <a:ea typeface="Microsoft Sans Serif" charset="0"/>
                <a:cs typeface="Microsoft Sans Serif"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defRPr/>
            </a:pPr>
            <a:r>
              <a:rPr lang="en-US" sz="800" dirty="0">
                <a:solidFill>
                  <a:srgbClr val="FFFFFF"/>
                </a:solidFill>
                <a:latin typeface="Arial" charset="0"/>
                <a:ea typeface="Arial" charset="0"/>
                <a:cs typeface="Arial" charset="0"/>
              </a:rPr>
              <a:t>© 2018 </a:t>
            </a:r>
            <a:r>
              <a:rPr lang="en-US" sz="800" dirty="0" err="1">
                <a:solidFill>
                  <a:srgbClr val="FFFFFF"/>
                </a:solidFill>
                <a:latin typeface="Arial" charset="0"/>
                <a:ea typeface="Arial" charset="0"/>
                <a:cs typeface="Arial" charset="0"/>
              </a:rPr>
              <a:t>Rightpoint</a:t>
            </a:r>
            <a:r>
              <a:rPr lang="en-US" sz="800" dirty="0">
                <a:solidFill>
                  <a:srgbClr val="FFFFFF"/>
                </a:solidFill>
                <a:latin typeface="Arial" charset="0"/>
                <a:ea typeface="Arial" charset="0"/>
                <a:cs typeface="Arial" charset="0"/>
              </a:rPr>
              <a:t>. All rights reserved. Confidential.</a:t>
            </a:r>
          </a:p>
        </p:txBody>
      </p:sp>
    </p:spTree>
    <p:extLst>
      <p:ext uri="{BB962C8B-B14F-4D97-AF65-F5344CB8AC3E}">
        <p14:creationId xmlns:p14="http://schemas.microsoft.com/office/powerpoint/2010/main" val="1046602008"/>
      </p:ext>
    </p:extLst>
  </p:cSld>
  <p:clrMapOvr>
    <a:masterClrMapping/>
  </p:clrMapOvr>
  <p:hf hdr="0" ftr="0" dt="0"/>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2_Internal Divider Blue">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alphaModFix amt="60000"/>
            <a:extLst>
              <a:ext uri="{28A0092B-C50C-407E-A947-70E740481C1C}">
                <a14:useLocalDpi xmlns:a14="http://schemas.microsoft.com/office/drawing/2010/main" val="0"/>
              </a:ext>
            </a:extLst>
          </a:blip>
          <a:stretch>
            <a:fillRect/>
          </a:stretch>
        </p:blipFill>
        <p:spPr>
          <a:xfrm>
            <a:off x="1524" y="76885"/>
            <a:ext cx="12188952" cy="6406513"/>
          </a:xfrm>
          <a:prstGeom prst="rect">
            <a:avLst/>
          </a:prstGeom>
        </p:spPr>
      </p:pic>
      <p:sp>
        <p:nvSpPr>
          <p:cNvPr id="8" name="Title 1"/>
          <p:cNvSpPr>
            <a:spLocks noGrp="1"/>
          </p:cNvSpPr>
          <p:nvPr>
            <p:ph type="title"/>
          </p:nvPr>
        </p:nvSpPr>
        <p:spPr>
          <a:xfrm>
            <a:off x="372035" y="2642620"/>
            <a:ext cx="11447930" cy="1572767"/>
          </a:xfrm>
        </p:spPr>
        <p:txBody>
          <a:bodyPr anchor="ctr">
            <a:normAutofit/>
          </a:bodyPr>
          <a:lstStyle>
            <a:lvl1pPr>
              <a:defRPr sz="6000" baseline="0">
                <a:solidFill>
                  <a:schemeClr val="bg1"/>
                </a:solidFill>
              </a:defRPr>
            </a:lvl1pPr>
          </a:lstStyle>
          <a:p>
            <a:r>
              <a:rPr lang="en-US"/>
              <a:t>Click to edit Master title style</a:t>
            </a:r>
          </a:p>
        </p:txBody>
      </p:sp>
      <p:sp>
        <p:nvSpPr>
          <p:cNvPr id="5" name="Slide Number Placeholder 5"/>
          <p:cNvSpPr txBox="1">
            <a:spLocks/>
          </p:cNvSpPr>
          <p:nvPr/>
        </p:nvSpPr>
        <p:spPr>
          <a:xfrm>
            <a:off x="372035" y="6356353"/>
            <a:ext cx="4901714"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accent5"/>
                </a:solidFill>
                <a:latin typeface="Microsoft Sans Serif" charset="0"/>
                <a:ea typeface="Microsoft Sans Serif" charset="0"/>
                <a:cs typeface="Microsoft Sans Serif"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defRPr/>
            </a:pPr>
            <a:r>
              <a:rPr lang="en-US" sz="800" dirty="0">
                <a:solidFill>
                  <a:srgbClr val="FFFFFF"/>
                </a:solidFill>
                <a:latin typeface="Arial" charset="0"/>
                <a:ea typeface="Arial" charset="0"/>
                <a:cs typeface="Arial" charset="0"/>
              </a:rPr>
              <a:t>© 2018 </a:t>
            </a:r>
            <a:r>
              <a:rPr lang="en-US" sz="800" dirty="0" err="1">
                <a:solidFill>
                  <a:srgbClr val="FFFFFF"/>
                </a:solidFill>
                <a:latin typeface="Arial" charset="0"/>
                <a:ea typeface="Arial" charset="0"/>
                <a:cs typeface="Arial" charset="0"/>
              </a:rPr>
              <a:t>Rightpoint</a:t>
            </a:r>
            <a:r>
              <a:rPr lang="en-US" sz="800" dirty="0">
                <a:solidFill>
                  <a:srgbClr val="FFFFFF"/>
                </a:solidFill>
                <a:latin typeface="Arial" charset="0"/>
                <a:ea typeface="Arial" charset="0"/>
                <a:cs typeface="Arial" charset="0"/>
              </a:rPr>
              <a:t>. All rights reserved. Confidential.</a:t>
            </a:r>
          </a:p>
        </p:txBody>
      </p:sp>
    </p:spTree>
    <p:extLst>
      <p:ext uri="{BB962C8B-B14F-4D97-AF65-F5344CB8AC3E}">
        <p14:creationId xmlns:p14="http://schemas.microsoft.com/office/powerpoint/2010/main" val="643119462"/>
      </p:ext>
    </p:extLst>
  </p:cSld>
  <p:clrMapOvr>
    <a:masterClrMapping/>
  </p:clrMapOvr>
  <p:hf hdr="0" ftr="0" dt="0"/>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2_Internal Divider Gold">
    <p:bg>
      <p:bgPr>
        <a:solidFill>
          <a:schemeClr val="accent3"/>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2">
            <a:alphaModFix amt="70000"/>
            <a:extLst>
              <a:ext uri="{28A0092B-C50C-407E-A947-70E740481C1C}">
                <a14:useLocalDpi xmlns:a14="http://schemas.microsoft.com/office/drawing/2010/main" val="0"/>
              </a:ext>
            </a:extLst>
          </a:blip>
          <a:stretch>
            <a:fillRect/>
          </a:stretch>
        </p:blipFill>
        <p:spPr>
          <a:xfrm>
            <a:off x="1524" y="76885"/>
            <a:ext cx="12188952" cy="6406513"/>
          </a:xfrm>
          <a:prstGeom prst="rect">
            <a:avLst/>
          </a:prstGeom>
        </p:spPr>
      </p:pic>
      <p:sp>
        <p:nvSpPr>
          <p:cNvPr id="2" name="Title 1"/>
          <p:cNvSpPr>
            <a:spLocks noGrp="1"/>
          </p:cNvSpPr>
          <p:nvPr>
            <p:ph type="title"/>
          </p:nvPr>
        </p:nvSpPr>
        <p:spPr>
          <a:xfrm>
            <a:off x="372035" y="2642620"/>
            <a:ext cx="11447930" cy="1572767"/>
          </a:xfrm>
        </p:spPr>
        <p:txBody>
          <a:bodyPr anchor="ctr">
            <a:normAutofit/>
          </a:bodyPr>
          <a:lstStyle>
            <a:lvl1pPr>
              <a:defRPr sz="6000" baseline="0">
                <a:solidFill>
                  <a:schemeClr val="bg1"/>
                </a:solidFill>
              </a:defRPr>
            </a:lvl1pPr>
          </a:lstStyle>
          <a:p>
            <a:r>
              <a:rPr lang="en-US"/>
              <a:t>Click to edit Master title style</a:t>
            </a:r>
          </a:p>
        </p:txBody>
      </p:sp>
      <p:sp>
        <p:nvSpPr>
          <p:cNvPr id="6" name="Slide Number Placeholder 5"/>
          <p:cNvSpPr txBox="1">
            <a:spLocks/>
          </p:cNvSpPr>
          <p:nvPr/>
        </p:nvSpPr>
        <p:spPr>
          <a:xfrm>
            <a:off x="372035" y="6356353"/>
            <a:ext cx="4901714"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accent5"/>
                </a:solidFill>
                <a:latin typeface="Microsoft Sans Serif" charset="0"/>
                <a:ea typeface="Microsoft Sans Serif" charset="0"/>
                <a:cs typeface="Microsoft Sans Serif"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defRPr/>
            </a:pPr>
            <a:r>
              <a:rPr lang="en-US" sz="1000" dirty="0">
                <a:solidFill>
                  <a:srgbClr val="FFFFFF"/>
                </a:solidFill>
                <a:latin typeface="Arial" charset="0"/>
                <a:ea typeface="Arial" charset="0"/>
                <a:cs typeface="Arial" charset="0"/>
              </a:rPr>
              <a:t>© 2018 </a:t>
            </a:r>
            <a:r>
              <a:rPr lang="en-US" sz="1000" dirty="0" err="1">
                <a:solidFill>
                  <a:srgbClr val="FFFFFF"/>
                </a:solidFill>
                <a:latin typeface="Arial" charset="0"/>
                <a:ea typeface="Arial" charset="0"/>
                <a:cs typeface="Arial" charset="0"/>
              </a:rPr>
              <a:t>Rightpoint</a:t>
            </a:r>
            <a:r>
              <a:rPr lang="en-US" sz="1000" dirty="0">
                <a:solidFill>
                  <a:srgbClr val="FFFFFF"/>
                </a:solidFill>
                <a:latin typeface="Arial" charset="0"/>
                <a:ea typeface="Arial" charset="0"/>
                <a:cs typeface="Arial" charset="0"/>
              </a:rPr>
              <a:t>. All rights reserved. Confidential.</a:t>
            </a:r>
          </a:p>
        </p:txBody>
      </p:sp>
    </p:spTree>
    <p:extLst>
      <p:ext uri="{BB962C8B-B14F-4D97-AF65-F5344CB8AC3E}">
        <p14:creationId xmlns:p14="http://schemas.microsoft.com/office/powerpoint/2010/main" val="2296634868"/>
      </p:ext>
    </p:extLst>
  </p:cSld>
  <p:clrMapOvr>
    <a:masterClrMapping/>
  </p:clrMapOvr>
  <p:hf hdr="0" ftr="0" dt="0"/>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2_Internal Divider Grey">
    <p:bg>
      <p:bgPr>
        <a:solidFill>
          <a:srgbClr val="5A5A5A"/>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 y="80900"/>
            <a:ext cx="12188952" cy="6398476"/>
          </a:xfrm>
          <a:prstGeom prst="rect">
            <a:avLst/>
          </a:prstGeom>
        </p:spPr>
      </p:pic>
      <p:sp>
        <p:nvSpPr>
          <p:cNvPr id="8" name="Title 1"/>
          <p:cNvSpPr>
            <a:spLocks noGrp="1"/>
          </p:cNvSpPr>
          <p:nvPr>
            <p:ph type="title"/>
          </p:nvPr>
        </p:nvSpPr>
        <p:spPr>
          <a:xfrm>
            <a:off x="372035" y="2642620"/>
            <a:ext cx="11447930" cy="1572767"/>
          </a:xfrm>
        </p:spPr>
        <p:txBody>
          <a:bodyPr anchor="ctr">
            <a:normAutofit/>
          </a:bodyPr>
          <a:lstStyle>
            <a:lvl1pPr>
              <a:defRPr sz="5600" baseline="0">
                <a:solidFill>
                  <a:schemeClr val="bg1"/>
                </a:solidFill>
              </a:defRPr>
            </a:lvl1pPr>
          </a:lstStyle>
          <a:p>
            <a:r>
              <a:rPr lang="en-US"/>
              <a:t>Click to edit Master title style</a:t>
            </a:r>
          </a:p>
        </p:txBody>
      </p:sp>
      <p:sp>
        <p:nvSpPr>
          <p:cNvPr id="5" name="Slide Number Placeholder 5"/>
          <p:cNvSpPr txBox="1">
            <a:spLocks/>
          </p:cNvSpPr>
          <p:nvPr/>
        </p:nvSpPr>
        <p:spPr>
          <a:xfrm>
            <a:off x="372035" y="6356353"/>
            <a:ext cx="4901714"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accent5"/>
                </a:solidFill>
                <a:latin typeface="Microsoft Sans Serif" charset="0"/>
                <a:ea typeface="Microsoft Sans Serif" charset="0"/>
                <a:cs typeface="Microsoft Sans Serif"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defRPr/>
            </a:pPr>
            <a:r>
              <a:rPr lang="en-US" sz="1000" dirty="0">
                <a:solidFill>
                  <a:srgbClr val="FFFFFF"/>
                </a:solidFill>
                <a:latin typeface="Arial" charset="0"/>
                <a:ea typeface="Arial" charset="0"/>
                <a:cs typeface="Arial" charset="0"/>
              </a:rPr>
              <a:t>© 2018 </a:t>
            </a:r>
            <a:r>
              <a:rPr lang="en-US" sz="1000" dirty="0" err="1">
                <a:solidFill>
                  <a:srgbClr val="FFFFFF"/>
                </a:solidFill>
                <a:latin typeface="Arial" charset="0"/>
                <a:ea typeface="Arial" charset="0"/>
                <a:cs typeface="Arial" charset="0"/>
              </a:rPr>
              <a:t>Rightpoint</a:t>
            </a:r>
            <a:r>
              <a:rPr lang="en-US" sz="1000" dirty="0">
                <a:solidFill>
                  <a:srgbClr val="FFFFFF"/>
                </a:solidFill>
                <a:latin typeface="Arial" charset="0"/>
                <a:ea typeface="Arial" charset="0"/>
                <a:cs typeface="Arial" charset="0"/>
              </a:rPr>
              <a:t>. All rights reserved. Confidential.</a:t>
            </a:r>
          </a:p>
        </p:txBody>
      </p:sp>
    </p:spTree>
    <p:extLst>
      <p:ext uri="{BB962C8B-B14F-4D97-AF65-F5344CB8AC3E}">
        <p14:creationId xmlns:p14="http://schemas.microsoft.com/office/powerpoint/2010/main" val="3855875711"/>
      </p:ext>
    </p:extLst>
  </p:cSld>
  <p:clrMapOvr>
    <a:masterClrMapping/>
  </p:clrMapOvr>
  <p:hf hdr="0" ftr="0" dt="0"/>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30_Half logos_imag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72038" y="4233334"/>
            <a:ext cx="5317565" cy="2123016"/>
          </a:xfrm>
        </p:spPr>
        <p:txBody>
          <a:bodyPr anchor="t">
            <a:noAutofit/>
          </a:bodyPr>
          <a:lstStyle>
            <a:lvl1pPr>
              <a:defRPr sz="3200">
                <a:solidFill>
                  <a:schemeClr val="bg1"/>
                </a:solidFill>
              </a:defRPr>
            </a:lvl1pPr>
          </a:lstStyle>
          <a:p>
            <a:r>
              <a:rPr lang="en-US"/>
              <a:t>Click to edit Master title style</a:t>
            </a:r>
          </a:p>
        </p:txBody>
      </p:sp>
      <p:sp>
        <p:nvSpPr>
          <p:cNvPr id="5" name="Rectangle 4"/>
          <p:cNvSpPr/>
          <p:nvPr/>
        </p:nvSpPr>
        <p:spPr>
          <a:xfrm>
            <a:off x="6097524" y="0"/>
            <a:ext cx="6099048"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solidFill>
                <a:srgbClr val="FFFFFF"/>
              </a:solidFill>
              <a:latin typeface="Microsoft Sans Serif" charset="0"/>
              <a:ea typeface="Microsoft Sans Serif" charset="0"/>
              <a:cs typeface="Microsoft Sans Serif" charset="0"/>
            </a:endParaRPr>
          </a:p>
        </p:txBody>
      </p:sp>
      <p:sp>
        <p:nvSpPr>
          <p:cNvPr id="6" name="Slide Number Placeholder 5"/>
          <p:cNvSpPr txBox="1">
            <a:spLocks/>
          </p:cNvSpPr>
          <p:nvPr/>
        </p:nvSpPr>
        <p:spPr>
          <a:xfrm>
            <a:off x="372035" y="6356353"/>
            <a:ext cx="4901714"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accent5"/>
                </a:solidFill>
                <a:latin typeface="Microsoft Sans Serif" charset="0"/>
                <a:ea typeface="Microsoft Sans Serif" charset="0"/>
                <a:cs typeface="Microsoft Sans Serif"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defRPr/>
            </a:pPr>
            <a:r>
              <a:rPr lang="en-US" sz="800" dirty="0">
                <a:solidFill>
                  <a:srgbClr val="FFFFFF"/>
                </a:solidFill>
                <a:latin typeface="Arial" charset="0"/>
                <a:ea typeface="Arial" charset="0"/>
                <a:cs typeface="Arial" charset="0"/>
              </a:rPr>
              <a:t>© 2018 </a:t>
            </a:r>
            <a:r>
              <a:rPr lang="en-US" sz="800" dirty="0" err="1">
                <a:solidFill>
                  <a:srgbClr val="FFFFFF"/>
                </a:solidFill>
                <a:latin typeface="Arial" charset="0"/>
                <a:ea typeface="Arial" charset="0"/>
                <a:cs typeface="Arial" charset="0"/>
              </a:rPr>
              <a:t>Rightpoint</a:t>
            </a:r>
            <a:r>
              <a:rPr lang="en-US" sz="800" dirty="0">
                <a:solidFill>
                  <a:srgbClr val="FFFFFF"/>
                </a:solidFill>
                <a:latin typeface="Arial" charset="0"/>
                <a:ea typeface="Arial" charset="0"/>
                <a:cs typeface="Arial" charset="0"/>
              </a:rPr>
              <a:t>. All rights reserved. Confidential.</a:t>
            </a:r>
          </a:p>
        </p:txBody>
      </p:sp>
      <p:sp>
        <p:nvSpPr>
          <p:cNvPr id="8" name="Picture Placeholder 2"/>
          <p:cNvSpPr>
            <a:spLocks noGrp="1"/>
          </p:cNvSpPr>
          <p:nvPr>
            <p:ph type="pic" sz="quarter" idx="10"/>
          </p:nvPr>
        </p:nvSpPr>
        <p:spPr>
          <a:xfrm>
            <a:off x="6091238" y="0"/>
            <a:ext cx="6100762" cy="6858000"/>
          </a:xfrm>
        </p:spPr>
        <p:txBody>
          <a:bodyPr/>
          <a:lstStyle/>
          <a:p>
            <a:r>
              <a:rPr lang="en-US"/>
              <a:t>Click icon to add picture</a:t>
            </a:r>
          </a:p>
        </p:txBody>
      </p:sp>
    </p:spTree>
    <p:extLst>
      <p:ext uri="{BB962C8B-B14F-4D97-AF65-F5344CB8AC3E}">
        <p14:creationId xmlns:p14="http://schemas.microsoft.com/office/powerpoint/2010/main" val="3759367857"/>
      </p:ext>
    </p:extLst>
  </p:cSld>
  <p:clrMapOvr>
    <a:masterClrMapping/>
  </p:clrMapOvr>
  <p:hf hdr="0" ftr="0" dt="0"/>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31_Half Text Half Image">
    <p:bg>
      <p:bgPr>
        <a:solidFill>
          <a:srgbClr val="1C1C1C"/>
        </a:solidFill>
        <a:effectLst/>
      </p:bgPr>
    </p:bg>
    <p:spTree>
      <p:nvGrpSpPr>
        <p:cNvPr id="1" name=""/>
        <p:cNvGrpSpPr/>
        <p:nvPr/>
      </p:nvGrpSpPr>
      <p:grpSpPr>
        <a:xfrm>
          <a:off x="0" y="0"/>
          <a:ext cx="0" cy="0"/>
          <a:chOff x="0" y="0"/>
          <a:chExt cx="0" cy="0"/>
        </a:xfrm>
      </p:grpSpPr>
      <p:sp>
        <p:nvSpPr>
          <p:cNvPr id="5" name="Rectangle 4"/>
          <p:cNvSpPr/>
          <p:nvPr/>
        </p:nvSpPr>
        <p:spPr>
          <a:xfrm>
            <a:off x="6097524" y="0"/>
            <a:ext cx="6099048"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solidFill>
                <a:srgbClr val="FFFFFF"/>
              </a:solidFill>
              <a:latin typeface="Microsoft Sans Serif" charset="0"/>
              <a:ea typeface="Microsoft Sans Serif" charset="0"/>
              <a:cs typeface="Microsoft Sans Serif" charset="0"/>
            </a:endParaRPr>
          </a:p>
        </p:txBody>
      </p:sp>
      <p:sp>
        <p:nvSpPr>
          <p:cNvPr id="6" name="Slide Number Placeholder 5"/>
          <p:cNvSpPr txBox="1">
            <a:spLocks/>
          </p:cNvSpPr>
          <p:nvPr/>
        </p:nvSpPr>
        <p:spPr>
          <a:xfrm>
            <a:off x="372035" y="6356353"/>
            <a:ext cx="4901714"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accent5"/>
                </a:solidFill>
                <a:latin typeface="Microsoft Sans Serif" charset="0"/>
                <a:ea typeface="Microsoft Sans Serif" charset="0"/>
                <a:cs typeface="Microsoft Sans Serif"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defRPr/>
            </a:pPr>
            <a:r>
              <a:rPr lang="en-US" sz="800" dirty="0">
                <a:solidFill>
                  <a:srgbClr val="FFFFFF"/>
                </a:solidFill>
                <a:latin typeface="Arial" charset="0"/>
                <a:ea typeface="Arial" charset="0"/>
                <a:cs typeface="Arial" charset="0"/>
              </a:rPr>
              <a:t>© 2018 </a:t>
            </a:r>
            <a:r>
              <a:rPr lang="en-US" sz="800" dirty="0" err="1">
                <a:solidFill>
                  <a:srgbClr val="FFFFFF"/>
                </a:solidFill>
                <a:latin typeface="Arial" charset="0"/>
                <a:ea typeface="Arial" charset="0"/>
                <a:cs typeface="Arial" charset="0"/>
              </a:rPr>
              <a:t>Rightpoint</a:t>
            </a:r>
            <a:r>
              <a:rPr lang="en-US" sz="800" dirty="0">
                <a:solidFill>
                  <a:srgbClr val="FFFFFF"/>
                </a:solidFill>
                <a:latin typeface="Arial" charset="0"/>
                <a:ea typeface="Arial" charset="0"/>
                <a:cs typeface="Arial" charset="0"/>
              </a:rPr>
              <a:t>. All rights reserved. Confidential.</a:t>
            </a:r>
          </a:p>
        </p:txBody>
      </p:sp>
      <p:sp>
        <p:nvSpPr>
          <p:cNvPr id="3" name="Picture Placeholder 2"/>
          <p:cNvSpPr>
            <a:spLocks noGrp="1"/>
          </p:cNvSpPr>
          <p:nvPr>
            <p:ph type="pic" sz="quarter" idx="10"/>
          </p:nvPr>
        </p:nvSpPr>
        <p:spPr>
          <a:xfrm>
            <a:off x="6091238" y="0"/>
            <a:ext cx="6100762" cy="6858000"/>
          </a:xfrm>
        </p:spPr>
        <p:txBody>
          <a:bodyPr/>
          <a:lstStyle/>
          <a:p>
            <a:r>
              <a:rPr lang="en-US"/>
              <a:t>Click icon to add picture</a:t>
            </a:r>
          </a:p>
        </p:txBody>
      </p:sp>
    </p:spTree>
    <p:extLst>
      <p:ext uri="{BB962C8B-B14F-4D97-AF65-F5344CB8AC3E}">
        <p14:creationId xmlns:p14="http://schemas.microsoft.com/office/powerpoint/2010/main" val="3146098711"/>
      </p:ext>
    </p:extLst>
  </p:cSld>
  <p:clrMapOvr>
    <a:masterClrMapping/>
  </p:clrMapOvr>
  <p:hf hdr="0" ftr="0" dt="0"/>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2_Half Text Half Image_yellow">
    <p:bg>
      <p:bgPr>
        <a:solidFill>
          <a:srgbClr val="F3B20C"/>
        </a:solidFill>
        <a:effectLst/>
      </p:bgPr>
    </p:bg>
    <p:spTree>
      <p:nvGrpSpPr>
        <p:cNvPr id="1" name=""/>
        <p:cNvGrpSpPr/>
        <p:nvPr/>
      </p:nvGrpSpPr>
      <p:grpSpPr>
        <a:xfrm>
          <a:off x="0" y="0"/>
          <a:ext cx="0" cy="0"/>
          <a:chOff x="0" y="0"/>
          <a:chExt cx="0" cy="0"/>
        </a:xfrm>
      </p:grpSpPr>
      <p:sp>
        <p:nvSpPr>
          <p:cNvPr id="5" name="Rectangle 4"/>
          <p:cNvSpPr/>
          <p:nvPr/>
        </p:nvSpPr>
        <p:spPr>
          <a:xfrm>
            <a:off x="6097524" y="0"/>
            <a:ext cx="6099048"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solidFill>
                <a:srgbClr val="FFFFFF"/>
              </a:solidFill>
              <a:latin typeface="Microsoft Sans Serif" charset="0"/>
              <a:ea typeface="Microsoft Sans Serif" charset="0"/>
              <a:cs typeface="Microsoft Sans Serif" charset="0"/>
            </a:endParaRPr>
          </a:p>
        </p:txBody>
      </p:sp>
      <p:sp>
        <p:nvSpPr>
          <p:cNvPr id="6" name="Slide Number Placeholder 5"/>
          <p:cNvSpPr txBox="1">
            <a:spLocks/>
          </p:cNvSpPr>
          <p:nvPr/>
        </p:nvSpPr>
        <p:spPr>
          <a:xfrm>
            <a:off x="372035" y="6356353"/>
            <a:ext cx="4901714"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accent5"/>
                </a:solidFill>
                <a:latin typeface="Microsoft Sans Serif" charset="0"/>
                <a:ea typeface="Microsoft Sans Serif" charset="0"/>
                <a:cs typeface="Microsoft Sans Serif"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defRPr/>
            </a:pPr>
            <a:r>
              <a:rPr lang="en-US" sz="800" dirty="0">
                <a:solidFill>
                  <a:srgbClr val="FFFFFF"/>
                </a:solidFill>
                <a:latin typeface="Arial" charset="0"/>
                <a:ea typeface="Arial" charset="0"/>
                <a:cs typeface="Arial" charset="0"/>
              </a:rPr>
              <a:t>© 2018 </a:t>
            </a:r>
            <a:r>
              <a:rPr lang="en-US" sz="800" dirty="0" err="1">
                <a:solidFill>
                  <a:srgbClr val="FFFFFF"/>
                </a:solidFill>
                <a:latin typeface="Arial" charset="0"/>
                <a:ea typeface="Arial" charset="0"/>
                <a:cs typeface="Arial" charset="0"/>
              </a:rPr>
              <a:t>Rightpoint</a:t>
            </a:r>
            <a:r>
              <a:rPr lang="en-US" sz="800" dirty="0">
                <a:solidFill>
                  <a:srgbClr val="FFFFFF"/>
                </a:solidFill>
                <a:latin typeface="Arial" charset="0"/>
                <a:ea typeface="Arial" charset="0"/>
                <a:cs typeface="Arial" charset="0"/>
              </a:rPr>
              <a:t>. All rights reserved. Confidential.</a:t>
            </a:r>
          </a:p>
        </p:txBody>
      </p:sp>
      <p:sp>
        <p:nvSpPr>
          <p:cNvPr id="3" name="Picture Placeholder 2"/>
          <p:cNvSpPr>
            <a:spLocks noGrp="1"/>
          </p:cNvSpPr>
          <p:nvPr>
            <p:ph type="pic" sz="quarter" idx="10"/>
          </p:nvPr>
        </p:nvSpPr>
        <p:spPr>
          <a:xfrm>
            <a:off x="6091238" y="0"/>
            <a:ext cx="6100762" cy="6858000"/>
          </a:xfrm>
        </p:spPr>
        <p:txBody>
          <a:bodyPr/>
          <a:lstStyle/>
          <a:p>
            <a:r>
              <a:rPr lang="en-US"/>
              <a:t>Click icon to add picture</a:t>
            </a:r>
          </a:p>
        </p:txBody>
      </p:sp>
    </p:spTree>
    <p:extLst>
      <p:ext uri="{BB962C8B-B14F-4D97-AF65-F5344CB8AC3E}">
        <p14:creationId xmlns:p14="http://schemas.microsoft.com/office/powerpoint/2010/main" val="3578698634"/>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5_Header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solidFill>
                  <a:srgbClr val="696969"/>
                </a:solidFill>
                <a:latin typeface="Georgia" charset="0"/>
                <a:ea typeface="Georgia" charset="0"/>
                <a:cs typeface="Georgia" charset="0"/>
              </a:defRPr>
            </a:lvl1pPr>
          </a:lstStyle>
          <a:p>
            <a:r>
              <a:rPr lang="en-US"/>
              <a:t>Click to edit Master title style</a:t>
            </a:r>
          </a:p>
        </p:txBody>
      </p:sp>
      <p:sp>
        <p:nvSpPr>
          <p:cNvPr id="3" name="Content Placeholder 2"/>
          <p:cNvSpPr>
            <a:spLocks noGrp="1"/>
          </p:cNvSpPr>
          <p:nvPr>
            <p:ph idx="1"/>
          </p:nvPr>
        </p:nvSpPr>
        <p:spPr>
          <a:xfrm>
            <a:off x="372035" y="1569711"/>
            <a:ext cx="11447930" cy="4607255"/>
          </a:xfrm>
        </p:spPr>
        <p:txBody>
          <a:bodyPr>
            <a:normAutofit/>
          </a:bodyPr>
          <a:lstStyle>
            <a:lvl1pPr>
              <a:defRPr sz="2000">
                <a:latin typeface="Arial" charset="0"/>
                <a:ea typeface="Arial" charset="0"/>
                <a:cs typeface="Arial" charset="0"/>
              </a:defRPr>
            </a:lvl1pPr>
            <a:lvl2pPr>
              <a:defRPr sz="1800">
                <a:latin typeface="Arial" charset="0"/>
                <a:ea typeface="Arial" charset="0"/>
                <a:cs typeface="Arial" charset="0"/>
              </a:defRPr>
            </a:lvl2pPr>
            <a:lvl3pPr>
              <a:defRPr sz="1600">
                <a:latin typeface="Arial" charset="0"/>
                <a:ea typeface="Arial" charset="0"/>
                <a:cs typeface="Arial" charset="0"/>
              </a:defRPr>
            </a:lvl3pPr>
            <a:lvl4pPr>
              <a:defRPr sz="1400">
                <a:latin typeface="Arial" charset="0"/>
                <a:ea typeface="Arial" charset="0"/>
                <a:cs typeface="Arial" charset="0"/>
              </a:defRPr>
            </a:lvl4pPr>
            <a:lvl5pPr>
              <a:defRPr sz="1400">
                <a:latin typeface="Arial" charset="0"/>
                <a:ea typeface="Arial" charset="0"/>
                <a:cs typeface="Arial"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Slide Number Placeholder 5"/>
          <p:cNvSpPr txBox="1">
            <a:spLocks/>
          </p:cNvSpPr>
          <p:nvPr/>
        </p:nvSpPr>
        <p:spPr>
          <a:xfrm>
            <a:off x="372033" y="6356353"/>
            <a:ext cx="4901715"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accent5"/>
                </a:solidFill>
                <a:latin typeface="Microsoft Sans Serif" charset="0"/>
                <a:ea typeface="Microsoft Sans Serif" charset="0"/>
                <a:cs typeface="Microsoft Sans Serif"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800" dirty="0">
                <a:solidFill>
                  <a:srgbClr val="6D6D70"/>
                </a:solidFill>
                <a:latin typeface="Arial" charset="0"/>
                <a:ea typeface="Arial" charset="0"/>
                <a:cs typeface="Arial" charset="0"/>
              </a:rPr>
              <a:t>© 2018 </a:t>
            </a:r>
            <a:r>
              <a:rPr lang="en-US" sz="800" dirty="0" err="1">
                <a:solidFill>
                  <a:srgbClr val="6D6D70"/>
                </a:solidFill>
                <a:latin typeface="Arial" charset="0"/>
                <a:ea typeface="Arial" charset="0"/>
                <a:cs typeface="Arial" charset="0"/>
              </a:rPr>
              <a:t>Rightpoint</a:t>
            </a:r>
            <a:r>
              <a:rPr lang="en-US" sz="800" dirty="0">
                <a:solidFill>
                  <a:srgbClr val="6D6D70"/>
                </a:solidFill>
                <a:latin typeface="Arial" charset="0"/>
                <a:ea typeface="Arial" charset="0"/>
                <a:cs typeface="Arial" charset="0"/>
              </a:rPr>
              <a:t>. All rights reserved. Confidential.</a:t>
            </a:r>
          </a:p>
        </p:txBody>
      </p:sp>
      <p:grpSp>
        <p:nvGrpSpPr>
          <p:cNvPr id="21" name="Group 20"/>
          <p:cNvGrpSpPr/>
          <p:nvPr/>
        </p:nvGrpSpPr>
        <p:grpSpPr>
          <a:xfrm>
            <a:off x="11449399" y="505402"/>
            <a:ext cx="370569" cy="323938"/>
            <a:chOff x="3505200" y="2951163"/>
            <a:chExt cx="1892300" cy="1654175"/>
          </a:xfrm>
          <a:solidFill>
            <a:srgbClr val="7D7D7D">
              <a:alpha val="20000"/>
            </a:srgbClr>
          </a:solidFill>
        </p:grpSpPr>
        <p:sp>
          <p:nvSpPr>
            <p:cNvPr id="22" name="Freeform 21"/>
            <p:cNvSpPr>
              <a:spLocks noChangeArrowheads="1"/>
            </p:cNvSpPr>
            <p:nvPr/>
          </p:nvSpPr>
          <p:spPr bwMode="auto">
            <a:xfrm>
              <a:off x="3505200" y="2951163"/>
              <a:ext cx="868363" cy="1147762"/>
            </a:xfrm>
            <a:custGeom>
              <a:avLst/>
              <a:gdLst>
                <a:gd name="T0" fmla="*/ 625 w 2414"/>
                <a:gd name="T1" fmla="*/ 1915 h 3189"/>
                <a:gd name="T2" fmla="*/ 0 w 2414"/>
                <a:gd name="T3" fmla="*/ 3186 h 3189"/>
                <a:gd name="T4" fmla="*/ 1250 w 2414"/>
                <a:gd name="T5" fmla="*/ 0 h 3189"/>
                <a:gd name="T6" fmla="*/ 1368 w 2414"/>
                <a:gd name="T7" fmla="*/ 2 h 3189"/>
                <a:gd name="T8" fmla="*/ 1484 w 2414"/>
                <a:gd name="T9" fmla="*/ 20 h 3189"/>
                <a:gd name="T10" fmla="*/ 1589 w 2414"/>
                <a:gd name="T11" fmla="*/ 42 h 3189"/>
                <a:gd name="T12" fmla="*/ 1689 w 2414"/>
                <a:gd name="T13" fmla="*/ 75 h 3189"/>
                <a:gd name="T14" fmla="*/ 1781 w 2414"/>
                <a:gd name="T15" fmla="*/ 114 h 3189"/>
                <a:gd name="T16" fmla="*/ 1866 w 2414"/>
                <a:gd name="T17" fmla="*/ 166 h 3189"/>
                <a:gd name="T18" fmla="*/ 1945 w 2414"/>
                <a:gd name="T19" fmla="*/ 223 h 3189"/>
                <a:gd name="T20" fmla="*/ 2015 w 2414"/>
                <a:gd name="T21" fmla="*/ 287 h 3189"/>
                <a:gd name="T22" fmla="*/ 2078 w 2414"/>
                <a:gd name="T23" fmla="*/ 357 h 3189"/>
                <a:gd name="T24" fmla="*/ 2135 w 2414"/>
                <a:gd name="T25" fmla="*/ 431 h 3189"/>
                <a:gd name="T26" fmla="*/ 2183 w 2414"/>
                <a:gd name="T27" fmla="*/ 514 h 3189"/>
                <a:gd name="T28" fmla="*/ 2218 w 2414"/>
                <a:gd name="T29" fmla="*/ 599 h 3189"/>
                <a:gd name="T30" fmla="*/ 2249 w 2414"/>
                <a:gd name="T31" fmla="*/ 687 h 3189"/>
                <a:gd name="T32" fmla="*/ 2271 w 2414"/>
                <a:gd name="T33" fmla="*/ 778 h 3189"/>
                <a:gd name="T34" fmla="*/ 2284 w 2414"/>
                <a:gd name="T35" fmla="*/ 874 h 3189"/>
                <a:gd name="T36" fmla="*/ 2286 w 2414"/>
                <a:gd name="T37" fmla="*/ 975 h 3189"/>
                <a:gd name="T38" fmla="*/ 2277 w 2414"/>
                <a:gd name="T39" fmla="*/ 1132 h 3189"/>
                <a:gd name="T40" fmla="*/ 2240 w 2414"/>
                <a:gd name="T41" fmla="*/ 1279 h 3189"/>
                <a:gd name="T42" fmla="*/ 2183 w 2414"/>
                <a:gd name="T43" fmla="*/ 1406 h 3189"/>
                <a:gd name="T44" fmla="*/ 2113 w 2414"/>
                <a:gd name="T45" fmla="*/ 1517 h 3189"/>
                <a:gd name="T46" fmla="*/ 2026 w 2414"/>
                <a:gd name="T47" fmla="*/ 1618 h 3189"/>
                <a:gd name="T48" fmla="*/ 1925 w 2414"/>
                <a:gd name="T49" fmla="*/ 1696 h 3189"/>
                <a:gd name="T50" fmla="*/ 1816 w 2414"/>
                <a:gd name="T51" fmla="*/ 1764 h 3189"/>
                <a:gd name="T52" fmla="*/ 1702 w 2414"/>
                <a:gd name="T53" fmla="*/ 1816 h 3189"/>
                <a:gd name="T54" fmla="*/ 1694 w 2414"/>
                <a:gd name="T55" fmla="*/ 3188 h 3189"/>
                <a:gd name="T56" fmla="*/ 1073 w 2414"/>
                <a:gd name="T57" fmla="*/ 1915 h 3189"/>
                <a:gd name="T58" fmla="*/ 625 w 2414"/>
                <a:gd name="T59" fmla="*/ 553 h 3189"/>
                <a:gd name="T60" fmla="*/ 1208 w 2414"/>
                <a:gd name="T61" fmla="*/ 1397 h 3189"/>
                <a:gd name="T62" fmla="*/ 1309 w 2414"/>
                <a:gd name="T63" fmla="*/ 1392 h 3189"/>
                <a:gd name="T64" fmla="*/ 1396 w 2414"/>
                <a:gd name="T65" fmla="*/ 1371 h 3189"/>
                <a:gd name="T66" fmla="*/ 1475 w 2414"/>
                <a:gd name="T67" fmla="*/ 1331 h 3189"/>
                <a:gd name="T68" fmla="*/ 1538 w 2414"/>
                <a:gd name="T69" fmla="*/ 1283 h 3189"/>
                <a:gd name="T70" fmla="*/ 1591 w 2414"/>
                <a:gd name="T71" fmla="*/ 1220 h 3189"/>
                <a:gd name="T72" fmla="*/ 1630 w 2414"/>
                <a:gd name="T73" fmla="*/ 1150 h 3189"/>
                <a:gd name="T74" fmla="*/ 1652 w 2414"/>
                <a:gd name="T75" fmla="*/ 1067 h 3189"/>
                <a:gd name="T76" fmla="*/ 1661 w 2414"/>
                <a:gd name="T77" fmla="*/ 979 h 3189"/>
                <a:gd name="T78" fmla="*/ 1652 w 2414"/>
                <a:gd name="T79" fmla="*/ 892 h 3189"/>
                <a:gd name="T80" fmla="*/ 1630 w 2414"/>
                <a:gd name="T81" fmla="*/ 809 h 3189"/>
                <a:gd name="T82" fmla="*/ 1591 w 2414"/>
                <a:gd name="T83" fmla="*/ 739 h 3189"/>
                <a:gd name="T84" fmla="*/ 1538 w 2414"/>
                <a:gd name="T85" fmla="*/ 676 h 3189"/>
                <a:gd name="T86" fmla="*/ 1475 w 2414"/>
                <a:gd name="T87" fmla="*/ 630 h 3189"/>
                <a:gd name="T88" fmla="*/ 1396 w 2414"/>
                <a:gd name="T89" fmla="*/ 593 h 3189"/>
                <a:gd name="T90" fmla="*/ 1309 w 2414"/>
                <a:gd name="T91" fmla="*/ 566 h 3189"/>
                <a:gd name="T92" fmla="*/ 1208 w 2414"/>
                <a:gd name="T93" fmla="*/ 553 h 3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414" h="3189">
                  <a:moveTo>
                    <a:pt x="1073" y="1915"/>
                  </a:moveTo>
                  <a:lnTo>
                    <a:pt x="625" y="1915"/>
                  </a:lnTo>
                  <a:lnTo>
                    <a:pt x="625" y="3186"/>
                  </a:lnTo>
                  <a:lnTo>
                    <a:pt x="0" y="3186"/>
                  </a:lnTo>
                  <a:lnTo>
                    <a:pt x="0" y="0"/>
                  </a:lnTo>
                  <a:lnTo>
                    <a:pt x="1250" y="0"/>
                  </a:lnTo>
                  <a:lnTo>
                    <a:pt x="1311" y="0"/>
                  </a:lnTo>
                  <a:lnTo>
                    <a:pt x="1368" y="2"/>
                  </a:lnTo>
                  <a:lnTo>
                    <a:pt x="1427" y="9"/>
                  </a:lnTo>
                  <a:lnTo>
                    <a:pt x="1484" y="20"/>
                  </a:lnTo>
                  <a:lnTo>
                    <a:pt x="1536" y="31"/>
                  </a:lnTo>
                  <a:lnTo>
                    <a:pt x="1589" y="42"/>
                  </a:lnTo>
                  <a:lnTo>
                    <a:pt x="1641" y="57"/>
                  </a:lnTo>
                  <a:lnTo>
                    <a:pt x="1689" y="75"/>
                  </a:lnTo>
                  <a:lnTo>
                    <a:pt x="1737" y="92"/>
                  </a:lnTo>
                  <a:lnTo>
                    <a:pt x="1781" y="114"/>
                  </a:lnTo>
                  <a:lnTo>
                    <a:pt x="1825" y="140"/>
                  </a:lnTo>
                  <a:lnTo>
                    <a:pt x="1866" y="166"/>
                  </a:lnTo>
                  <a:lnTo>
                    <a:pt x="1908" y="193"/>
                  </a:lnTo>
                  <a:lnTo>
                    <a:pt x="1945" y="223"/>
                  </a:lnTo>
                  <a:lnTo>
                    <a:pt x="1982" y="254"/>
                  </a:lnTo>
                  <a:lnTo>
                    <a:pt x="2015" y="287"/>
                  </a:lnTo>
                  <a:lnTo>
                    <a:pt x="2048" y="319"/>
                  </a:lnTo>
                  <a:lnTo>
                    <a:pt x="2078" y="357"/>
                  </a:lnTo>
                  <a:lnTo>
                    <a:pt x="2109" y="394"/>
                  </a:lnTo>
                  <a:lnTo>
                    <a:pt x="2135" y="431"/>
                  </a:lnTo>
                  <a:lnTo>
                    <a:pt x="2157" y="472"/>
                  </a:lnTo>
                  <a:lnTo>
                    <a:pt x="2183" y="514"/>
                  </a:lnTo>
                  <a:lnTo>
                    <a:pt x="2201" y="555"/>
                  </a:lnTo>
                  <a:lnTo>
                    <a:pt x="2218" y="599"/>
                  </a:lnTo>
                  <a:lnTo>
                    <a:pt x="2233" y="643"/>
                  </a:lnTo>
                  <a:lnTo>
                    <a:pt x="2249" y="687"/>
                  </a:lnTo>
                  <a:lnTo>
                    <a:pt x="2264" y="735"/>
                  </a:lnTo>
                  <a:lnTo>
                    <a:pt x="2271" y="778"/>
                  </a:lnTo>
                  <a:lnTo>
                    <a:pt x="2277" y="826"/>
                  </a:lnTo>
                  <a:lnTo>
                    <a:pt x="2284" y="874"/>
                  </a:lnTo>
                  <a:lnTo>
                    <a:pt x="2286" y="927"/>
                  </a:lnTo>
                  <a:lnTo>
                    <a:pt x="2286" y="975"/>
                  </a:lnTo>
                  <a:lnTo>
                    <a:pt x="2284" y="1056"/>
                  </a:lnTo>
                  <a:lnTo>
                    <a:pt x="2277" y="1132"/>
                  </a:lnTo>
                  <a:lnTo>
                    <a:pt x="2262" y="1207"/>
                  </a:lnTo>
                  <a:lnTo>
                    <a:pt x="2240" y="1279"/>
                  </a:lnTo>
                  <a:lnTo>
                    <a:pt x="2214" y="1344"/>
                  </a:lnTo>
                  <a:lnTo>
                    <a:pt x="2183" y="1406"/>
                  </a:lnTo>
                  <a:lnTo>
                    <a:pt x="2150" y="1465"/>
                  </a:lnTo>
                  <a:lnTo>
                    <a:pt x="2113" y="1517"/>
                  </a:lnTo>
                  <a:lnTo>
                    <a:pt x="2070" y="1570"/>
                  </a:lnTo>
                  <a:lnTo>
                    <a:pt x="2026" y="1618"/>
                  </a:lnTo>
                  <a:lnTo>
                    <a:pt x="1978" y="1659"/>
                  </a:lnTo>
                  <a:lnTo>
                    <a:pt x="1925" y="1696"/>
                  </a:lnTo>
                  <a:lnTo>
                    <a:pt x="1873" y="1733"/>
                  </a:lnTo>
                  <a:lnTo>
                    <a:pt x="1816" y="1764"/>
                  </a:lnTo>
                  <a:lnTo>
                    <a:pt x="1759" y="1790"/>
                  </a:lnTo>
                  <a:lnTo>
                    <a:pt x="1702" y="1816"/>
                  </a:lnTo>
                  <a:lnTo>
                    <a:pt x="2413" y="3188"/>
                  </a:lnTo>
                  <a:lnTo>
                    <a:pt x="1694" y="3188"/>
                  </a:lnTo>
                  <a:lnTo>
                    <a:pt x="1694" y="3186"/>
                  </a:lnTo>
                  <a:lnTo>
                    <a:pt x="1073" y="1915"/>
                  </a:lnTo>
                  <a:close/>
                  <a:moveTo>
                    <a:pt x="1208" y="553"/>
                  </a:moveTo>
                  <a:lnTo>
                    <a:pt x="625" y="553"/>
                  </a:lnTo>
                  <a:lnTo>
                    <a:pt x="625" y="1397"/>
                  </a:lnTo>
                  <a:lnTo>
                    <a:pt x="1208" y="1397"/>
                  </a:lnTo>
                  <a:lnTo>
                    <a:pt x="1261" y="1395"/>
                  </a:lnTo>
                  <a:lnTo>
                    <a:pt x="1309" y="1392"/>
                  </a:lnTo>
                  <a:lnTo>
                    <a:pt x="1353" y="1382"/>
                  </a:lnTo>
                  <a:lnTo>
                    <a:pt x="1396" y="1371"/>
                  </a:lnTo>
                  <a:lnTo>
                    <a:pt x="1433" y="1353"/>
                  </a:lnTo>
                  <a:lnTo>
                    <a:pt x="1475" y="1331"/>
                  </a:lnTo>
                  <a:lnTo>
                    <a:pt x="1508" y="1309"/>
                  </a:lnTo>
                  <a:lnTo>
                    <a:pt x="1538" y="1283"/>
                  </a:lnTo>
                  <a:lnTo>
                    <a:pt x="1569" y="1253"/>
                  </a:lnTo>
                  <a:lnTo>
                    <a:pt x="1591" y="1220"/>
                  </a:lnTo>
                  <a:lnTo>
                    <a:pt x="1613" y="1187"/>
                  </a:lnTo>
                  <a:lnTo>
                    <a:pt x="1630" y="1150"/>
                  </a:lnTo>
                  <a:lnTo>
                    <a:pt x="1645" y="1108"/>
                  </a:lnTo>
                  <a:lnTo>
                    <a:pt x="1652" y="1067"/>
                  </a:lnTo>
                  <a:lnTo>
                    <a:pt x="1659" y="1023"/>
                  </a:lnTo>
                  <a:lnTo>
                    <a:pt x="1661" y="979"/>
                  </a:lnTo>
                  <a:lnTo>
                    <a:pt x="1659" y="936"/>
                  </a:lnTo>
                  <a:lnTo>
                    <a:pt x="1652" y="892"/>
                  </a:lnTo>
                  <a:lnTo>
                    <a:pt x="1645" y="850"/>
                  </a:lnTo>
                  <a:lnTo>
                    <a:pt x="1630" y="809"/>
                  </a:lnTo>
                  <a:lnTo>
                    <a:pt x="1613" y="772"/>
                  </a:lnTo>
                  <a:lnTo>
                    <a:pt x="1591" y="739"/>
                  </a:lnTo>
                  <a:lnTo>
                    <a:pt x="1569" y="706"/>
                  </a:lnTo>
                  <a:lnTo>
                    <a:pt x="1538" y="676"/>
                  </a:lnTo>
                  <a:lnTo>
                    <a:pt x="1508" y="649"/>
                  </a:lnTo>
                  <a:lnTo>
                    <a:pt x="1475" y="630"/>
                  </a:lnTo>
                  <a:lnTo>
                    <a:pt x="1433" y="608"/>
                  </a:lnTo>
                  <a:lnTo>
                    <a:pt x="1396" y="593"/>
                  </a:lnTo>
                  <a:lnTo>
                    <a:pt x="1353" y="577"/>
                  </a:lnTo>
                  <a:lnTo>
                    <a:pt x="1309" y="566"/>
                  </a:lnTo>
                  <a:lnTo>
                    <a:pt x="1261" y="564"/>
                  </a:lnTo>
                  <a:lnTo>
                    <a:pt x="1208" y="553"/>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3600">
                <a:solidFill>
                  <a:schemeClr val="tx1">
                    <a:alpha val="18000"/>
                  </a:schemeClr>
                </a:solidFill>
              </a:endParaRPr>
            </a:p>
          </p:txBody>
        </p:sp>
        <p:sp>
          <p:nvSpPr>
            <p:cNvPr id="23" name="Freeform 22"/>
            <p:cNvSpPr>
              <a:spLocks noChangeArrowheads="1"/>
            </p:cNvSpPr>
            <p:nvPr/>
          </p:nvSpPr>
          <p:spPr bwMode="auto">
            <a:xfrm>
              <a:off x="4572000" y="2951163"/>
              <a:ext cx="825500" cy="1147763"/>
            </a:xfrm>
            <a:custGeom>
              <a:avLst/>
              <a:gdLst>
                <a:gd name="T0" fmla="*/ 625 w 2291"/>
                <a:gd name="T1" fmla="*/ 1989 h 3189"/>
                <a:gd name="T2" fmla="*/ 0 w 2291"/>
                <a:gd name="T3" fmla="*/ 3188 h 3189"/>
                <a:gd name="T4" fmla="*/ 1240 w 2291"/>
                <a:gd name="T5" fmla="*/ 0 h 3189"/>
                <a:gd name="T6" fmla="*/ 1298 w 2291"/>
                <a:gd name="T7" fmla="*/ 0 h 3189"/>
                <a:gd name="T8" fmla="*/ 1416 w 2291"/>
                <a:gd name="T9" fmla="*/ 9 h 3189"/>
                <a:gd name="T10" fmla="*/ 1529 w 2291"/>
                <a:gd name="T11" fmla="*/ 31 h 3189"/>
                <a:gd name="T12" fmla="*/ 1634 w 2291"/>
                <a:gd name="T13" fmla="*/ 59 h 3189"/>
                <a:gd name="T14" fmla="*/ 1730 w 2291"/>
                <a:gd name="T15" fmla="*/ 94 h 3189"/>
                <a:gd name="T16" fmla="*/ 1818 w 2291"/>
                <a:gd name="T17" fmla="*/ 138 h 3189"/>
                <a:gd name="T18" fmla="*/ 1903 w 2291"/>
                <a:gd name="T19" fmla="*/ 195 h 3189"/>
                <a:gd name="T20" fmla="*/ 1977 w 2291"/>
                <a:gd name="T21" fmla="*/ 258 h 3189"/>
                <a:gd name="T22" fmla="*/ 2047 w 2291"/>
                <a:gd name="T23" fmla="*/ 324 h 3189"/>
                <a:gd name="T24" fmla="*/ 2109 w 2291"/>
                <a:gd name="T25" fmla="*/ 398 h 3189"/>
                <a:gd name="T26" fmla="*/ 2161 w 2291"/>
                <a:gd name="T27" fmla="*/ 477 h 3189"/>
                <a:gd name="T28" fmla="*/ 2205 w 2291"/>
                <a:gd name="T29" fmla="*/ 562 h 3189"/>
                <a:gd name="T30" fmla="*/ 2237 w 2291"/>
                <a:gd name="T31" fmla="*/ 650 h 3189"/>
                <a:gd name="T32" fmla="*/ 2264 w 2291"/>
                <a:gd name="T33" fmla="*/ 741 h 3189"/>
                <a:gd name="T34" fmla="*/ 2281 w 2291"/>
                <a:gd name="T35" fmla="*/ 838 h 3189"/>
                <a:gd name="T36" fmla="*/ 2290 w 2291"/>
                <a:gd name="T37" fmla="*/ 938 h 3189"/>
                <a:gd name="T38" fmla="*/ 2290 w 2291"/>
                <a:gd name="T39" fmla="*/ 991 h 3189"/>
                <a:gd name="T40" fmla="*/ 2288 w 2291"/>
                <a:gd name="T41" fmla="*/ 1091 h 3189"/>
                <a:gd name="T42" fmla="*/ 2275 w 2291"/>
                <a:gd name="T43" fmla="*/ 1192 h 3189"/>
                <a:gd name="T44" fmla="*/ 2253 w 2291"/>
                <a:gd name="T45" fmla="*/ 1283 h 3189"/>
                <a:gd name="T46" fmla="*/ 2222 w 2291"/>
                <a:gd name="T47" fmla="*/ 1375 h 3189"/>
                <a:gd name="T48" fmla="*/ 2183 w 2291"/>
                <a:gd name="T49" fmla="*/ 1460 h 3189"/>
                <a:gd name="T50" fmla="*/ 2135 w 2291"/>
                <a:gd name="T51" fmla="*/ 1541 h 3189"/>
                <a:gd name="T52" fmla="*/ 2078 w 2291"/>
                <a:gd name="T53" fmla="*/ 1620 h 3189"/>
                <a:gd name="T54" fmla="*/ 2015 w 2291"/>
                <a:gd name="T55" fmla="*/ 1690 h 3189"/>
                <a:gd name="T56" fmla="*/ 1940 w 2291"/>
                <a:gd name="T57" fmla="*/ 1755 h 3189"/>
                <a:gd name="T58" fmla="*/ 1862 w 2291"/>
                <a:gd name="T59" fmla="*/ 1812 h 3189"/>
                <a:gd name="T60" fmla="*/ 1774 w 2291"/>
                <a:gd name="T61" fmla="*/ 1865 h 3189"/>
                <a:gd name="T62" fmla="*/ 1682 w 2291"/>
                <a:gd name="T63" fmla="*/ 1904 h 3189"/>
                <a:gd name="T64" fmla="*/ 1582 w 2291"/>
                <a:gd name="T65" fmla="*/ 1939 h 3189"/>
                <a:gd name="T66" fmla="*/ 1472 w 2291"/>
                <a:gd name="T67" fmla="*/ 1961 h 3189"/>
                <a:gd name="T68" fmla="*/ 1357 w 2291"/>
                <a:gd name="T69" fmla="*/ 1974 h 3189"/>
                <a:gd name="T70" fmla="*/ 1240 w 2291"/>
                <a:gd name="T71" fmla="*/ 1989 h 3189"/>
                <a:gd name="T72" fmla="*/ 628 w 2291"/>
                <a:gd name="T73" fmla="*/ 553 h 3189"/>
                <a:gd name="T74" fmla="*/ 1207 w 2291"/>
                <a:gd name="T75" fmla="*/ 1428 h 3189"/>
                <a:gd name="T76" fmla="*/ 1259 w 2291"/>
                <a:gd name="T77" fmla="*/ 1428 h 3189"/>
                <a:gd name="T78" fmla="*/ 1354 w 2291"/>
                <a:gd name="T79" fmla="*/ 1415 h 3189"/>
                <a:gd name="T80" fmla="*/ 1440 w 2291"/>
                <a:gd name="T81" fmla="*/ 1382 h 3189"/>
                <a:gd name="T82" fmla="*/ 1510 w 2291"/>
                <a:gd name="T83" fmla="*/ 1338 h 3189"/>
                <a:gd name="T84" fmla="*/ 1573 w 2291"/>
                <a:gd name="T85" fmla="*/ 1281 h 3189"/>
                <a:gd name="T86" fmla="*/ 1617 w 2291"/>
                <a:gd name="T87" fmla="*/ 1211 h 3189"/>
                <a:gd name="T88" fmla="*/ 1650 w 2291"/>
                <a:gd name="T89" fmla="*/ 1133 h 3189"/>
                <a:gd name="T90" fmla="*/ 1663 w 2291"/>
                <a:gd name="T91" fmla="*/ 1045 h 3189"/>
                <a:gd name="T92" fmla="*/ 1665 w 2291"/>
                <a:gd name="T93" fmla="*/ 997 h 3189"/>
                <a:gd name="T94" fmla="*/ 1660 w 2291"/>
                <a:gd name="T95" fmla="*/ 905 h 3189"/>
                <a:gd name="T96" fmla="*/ 1634 w 2291"/>
                <a:gd name="T97" fmla="*/ 820 h 3189"/>
                <a:gd name="T98" fmla="*/ 1595 w 2291"/>
                <a:gd name="T99" fmla="*/ 746 h 3189"/>
                <a:gd name="T100" fmla="*/ 1542 w 2291"/>
                <a:gd name="T101" fmla="*/ 680 h 3189"/>
                <a:gd name="T102" fmla="*/ 1477 w 2291"/>
                <a:gd name="T103" fmla="*/ 628 h 3189"/>
                <a:gd name="T104" fmla="*/ 1398 w 2291"/>
                <a:gd name="T105" fmla="*/ 593 h 3189"/>
                <a:gd name="T106" fmla="*/ 1306 w 2291"/>
                <a:gd name="T107" fmla="*/ 571 h 3189"/>
                <a:gd name="T108" fmla="*/ 1207 w 2291"/>
                <a:gd name="T109" fmla="*/ 553 h 3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291" h="3189">
                  <a:moveTo>
                    <a:pt x="1240" y="1989"/>
                  </a:moveTo>
                  <a:lnTo>
                    <a:pt x="625" y="1989"/>
                  </a:lnTo>
                  <a:lnTo>
                    <a:pt x="625" y="3188"/>
                  </a:lnTo>
                  <a:lnTo>
                    <a:pt x="0" y="3188"/>
                  </a:lnTo>
                  <a:lnTo>
                    <a:pt x="0" y="0"/>
                  </a:lnTo>
                  <a:lnTo>
                    <a:pt x="1240" y="0"/>
                  </a:lnTo>
                  <a:lnTo>
                    <a:pt x="1240" y="0"/>
                  </a:lnTo>
                  <a:lnTo>
                    <a:pt x="1298" y="0"/>
                  </a:lnTo>
                  <a:lnTo>
                    <a:pt x="1357" y="7"/>
                  </a:lnTo>
                  <a:lnTo>
                    <a:pt x="1416" y="9"/>
                  </a:lnTo>
                  <a:lnTo>
                    <a:pt x="1472" y="20"/>
                  </a:lnTo>
                  <a:lnTo>
                    <a:pt x="1529" y="31"/>
                  </a:lnTo>
                  <a:lnTo>
                    <a:pt x="1582" y="42"/>
                  </a:lnTo>
                  <a:lnTo>
                    <a:pt x="1634" y="59"/>
                  </a:lnTo>
                  <a:lnTo>
                    <a:pt x="1682" y="77"/>
                  </a:lnTo>
                  <a:lnTo>
                    <a:pt x="1730" y="94"/>
                  </a:lnTo>
                  <a:lnTo>
                    <a:pt x="1774" y="116"/>
                  </a:lnTo>
                  <a:lnTo>
                    <a:pt x="1818" y="138"/>
                  </a:lnTo>
                  <a:lnTo>
                    <a:pt x="1862" y="169"/>
                  </a:lnTo>
                  <a:lnTo>
                    <a:pt x="1903" y="195"/>
                  </a:lnTo>
                  <a:lnTo>
                    <a:pt x="1940" y="226"/>
                  </a:lnTo>
                  <a:lnTo>
                    <a:pt x="1977" y="258"/>
                  </a:lnTo>
                  <a:lnTo>
                    <a:pt x="2015" y="291"/>
                  </a:lnTo>
                  <a:lnTo>
                    <a:pt x="2047" y="324"/>
                  </a:lnTo>
                  <a:lnTo>
                    <a:pt x="2078" y="361"/>
                  </a:lnTo>
                  <a:lnTo>
                    <a:pt x="2109" y="398"/>
                  </a:lnTo>
                  <a:lnTo>
                    <a:pt x="2135" y="440"/>
                  </a:lnTo>
                  <a:lnTo>
                    <a:pt x="2161" y="477"/>
                  </a:lnTo>
                  <a:lnTo>
                    <a:pt x="2183" y="521"/>
                  </a:lnTo>
                  <a:lnTo>
                    <a:pt x="2205" y="562"/>
                  </a:lnTo>
                  <a:lnTo>
                    <a:pt x="2222" y="606"/>
                  </a:lnTo>
                  <a:lnTo>
                    <a:pt x="2237" y="650"/>
                  </a:lnTo>
                  <a:lnTo>
                    <a:pt x="2253" y="698"/>
                  </a:lnTo>
                  <a:lnTo>
                    <a:pt x="2264" y="741"/>
                  </a:lnTo>
                  <a:lnTo>
                    <a:pt x="2275" y="789"/>
                  </a:lnTo>
                  <a:lnTo>
                    <a:pt x="2281" y="838"/>
                  </a:lnTo>
                  <a:lnTo>
                    <a:pt x="2288" y="890"/>
                  </a:lnTo>
                  <a:lnTo>
                    <a:pt x="2290" y="938"/>
                  </a:lnTo>
                  <a:lnTo>
                    <a:pt x="2290" y="991"/>
                  </a:lnTo>
                  <a:lnTo>
                    <a:pt x="2290" y="991"/>
                  </a:lnTo>
                  <a:lnTo>
                    <a:pt x="2290" y="1043"/>
                  </a:lnTo>
                  <a:lnTo>
                    <a:pt x="2288" y="1091"/>
                  </a:lnTo>
                  <a:lnTo>
                    <a:pt x="2281" y="1139"/>
                  </a:lnTo>
                  <a:lnTo>
                    <a:pt x="2275" y="1192"/>
                  </a:lnTo>
                  <a:lnTo>
                    <a:pt x="2264" y="1240"/>
                  </a:lnTo>
                  <a:lnTo>
                    <a:pt x="2253" y="1283"/>
                  </a:lnTo>
                  <a:lnTo>
                    <a:pt x="2237" y="1331"/>
                  </a:lnTo>
                  <a:lnTo>
                    <a:pt x="2222" y="1375"/>
                  </a:lnTo>
                  <a:lnTo>
                    <a:pt x="2205" y="1419"/>
                  </a:lnTo>
                  <a:lnTo>
                    <a:pt x="2183" y="1460"/>
                  </a:lnTo>
                  <a:lnTo>
                    <a:pt x="2161" y="1504"/>
                  </a:lnTo>
                  <a:lnTo>
                    <a:pt x="2135" y="1541"/>
                  </a:lnTo>
                  <a:lnTo>
                    <a:pt x="2109" y="1583"/>
                  </a:lnTo>
                  <a:lnTo>
                    <a:pt x="2078" y="1620"/>
                  </a:lnTo>
                  <a:lnTo>
                    <a:pt x="2047" y="1657"/>
                  </a:lnTo>
                  <a:lnTo>
                    <a:pt x="2015" y="1690"/>
                  </a:lnTo>
                  <a:lnTo>
                    <a:pt x="1977" y="1723"/>
                  </a:lnTo>
                  <a:lnTo>
                    <a:pt x="1940" y="1755"/>
                  </a:lnTo>
                  <a:lnTo>
                    <a:pt x="1903" y="1786"/>
                  </a:lnTo>
                  <a:lnTo>
                    <a:pt x="1862" y="1812"/>
                  </a:lnTo>
                  <a:lnTo>
                    <a:pt x="1818" y="1839"/>
                  </a:lnTo>
                  <a:lnTo>
                    <a:pt x="1774" y="1865"/>
                  </a:lnTo>
                  <a:lnTo>
                    <a:pt x="1730" y="1887"/>
                  </a:lnTo>
                  <a:lnTo>
                    <a:pt x="1682" y="1904"/>
                  </a:lnTo>
                  <a:lnTo>
                    <a:pt x="1634" y="1922"/>
                  </a:lnTo>
                  <a:lnTo>
                    <a:pt x="1582" y="1939"/>
                  </a:lnTo>
                  <a:lnTo>
                    <a:pt x="1529" y="1950"/>
                  </a:lnTo>
                  <a:lnTo>
                    <a:pt x="1472" y="1961"/>
                  </a:lnTo>
                  <a:lnTo>
                    <a:pt x="1416" y="1972"/>
                  </a:lnTo>
                  <a:lnTo>
                    <a:pt x="1357" y="1974"/>
                  </a:lnTo>
                  <a:lnTo>
                    <a:pt x="1298" y="1976"/>
                  </a:lnTo>
                  <a:lnTo>
                    <a:pt x="1240" y="1989"/>
                  </a:lnTo>
                  <a:close/>
                  <a:moveTo>
                    <a:pt x="1207" y="553"/>
                  </a:moveTo>
                  <a:lnTo>
                    <a:pt x="628" y="553"/>
                  </a:lnTo>
                  <a:lnTo>
                    <a:pt x="628" y="1428"/>
                  </a:lnTo>
                  <a:lnTo>
                    <a:pt x="1207" y="1428"/>
                  </a:lnTo>
                  <a:lnTo>
                    <a:pt x="1207" y="1428"/>
                  </a:lnTo>
                  <a:lnTo>
                    <a:pt x="1259" y="1428"/>
                  </a:lnTo>
                  <a:lnTo>
                    <a:pt x="1306" y="1421"/>
                  </a:lnTo>
                  <a:lnTo>
                    <a:pt x="1354" y="1415"/>
                  </a:lnTo>
                  <a:lnTo>
                    <a:pt x="1398" y="1399"/>
                  </a:lnTo>
                  <a:lnTo>
                    <a:pt x="1440" y="1382"/>
                  </a:lnTo>
                  <a:lnTo>
                    <a:pt x="1477" y="1364"/>
                  </a:lnTo>
                  <a:lnTo>
                    <a:pt x="1510" y="1338"/>
                  </a:lnTo>
                  <a:lnTo>
                    <a:pt x="1542" y="1312"/>
                  </a:lnTo>
                  <a:lnTo>
                    <a:pt x="1573" y="1281"/>
                  </a:lnTo>
                  <a:lnTo>
                    <a:pt x="1595" y="1248"/>
                  </a:lnTo>
                  <a:lnTo>
                    <a:pt x="1617" y="1211"/>
                  </a:lnTo>
                  <a:lnTo>
                    <a:pt x="1634" y="1174"/>
                  </a:lnTo>
                  <a:lnTo>
                    <a:pt x="1650" y="1133"/>
                  </a:lnTo>
                  <a:lnTo>
                    <a:pt x="1660" y="1089"/>
                  </a:lnTo>
                  <a:lnTo>
                    <a:pt x="1663" y="1045"/>
                  </a:lnTo>
                  <a:lnTo>
                    <a:pt x="1665" y="997"/>
                  </a:lnTo>
                  <a:lnTo>
                    <a:pt x="1665" y="997"/>
                  </a:lnTo>
                  <a:lnTo>
                    <a:pt x="1663" y="949"/>
                  </a:lnTo>
                  <a:lnTo>
                    <a:pt x="1660" y="905"/>
                  </a:lnTo>
                  <a:lnTo>
                    <a:pt x="1650" y="862"/>
                  </a:lnTo>
                  <a:lnTo>
                    <a:pt x="1634" y="820"/>
                  </a:lnTo>
                  <a:lnTo>
                    <a:pt x="1617" y="779"/>
                  </a:lnTo>
                  <a:lnTo>
                    <a:pt x="1595" y="746"/>
                  </a:lnTo>
                  <a:lnTo>
                    <a:pt x="1573" y="713"/>
                  </a:lnTo>
                  <a:lnTo>
                    <a:pt x="1542" y="680"/>
                  </a:lnTo>
                  <a:lnTo>
                    <a:pt x="1510" y="654"/>
                  </a:lnTo>
                  <a:lnTo>
                    <a:pt x="1477" y="628"/>
                  </a:lnTo>
                  <a:lnTo>
                    <a:pt x="1440" y="610"/>
                  </a:lnTo>
                  <a:lnTo>
                    <a:pt x="1398" y="593"/>
                  </a:lnTo>
                  <a:lnTo>
                    <a:pt x="1354" y="577"/>
                  </a:lnTo>
                  <a:lnTo>
                    <a:pt x="1306" y="571"/>
                  </a:lnTo>
                  <a:lnTo>
                    <a:pt x="1259" y="564"/>
                  </a:lnTo>
                  <a:lnTo>
                    <a:pt x="1207" y="553"/>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3600">
                <a:solidFill>
                  <a:schemeClr val="tx1">
                    <a:alpha val="18000"/>
                  </a:schemeClr>
                </a:solidFill>
              </a:endParaRPr>
            </a:p>
          </p:txBody>
        </p:sp>
        <p:sp>
          <p:nvSpPr>
            <p:cNvPr id="24" name="Freeform 23"/>
            <p:cNvSpPr>
              <a:spLocks noChangeArrowheads="1"/>
            </p:cNvSpPr>
            <p:nvPr/>
          </p:nvSpPr>
          <p:spPr bwMode="auto">
            <a:xfrm>
              <a:off x="3505200" y="4389438"/>
              <a:ext cx="828675" cy="215900"/>
            </a:xfrm>
            <a:custGeom>
              <a:avLst/>
              <a:gdLst>
                <a:gd name="T0" fmla="*/ 0 w 2302"/>
                <a:gd name="T1" fmla="*/ 599 h 600"/>
                <a:gd name="T2" fmla="*/ 2301 w 2302"/>
                <a:gd name="T3" fmla="*/ 599 h 600"/>
                <a:gd name="T4" fmla="*/ 2301 w 2302"/>
                <a:gd name="T5" fmla="*/ 0 h 600"/>
                <a:gd name="T6" fmla="*/ 0 w 2302"/>
                <a:gd name="T7" fmla="*/ 0 h 600"/>
                <a:gd name="T8" fmla="*/ 0 w 2302"/>
                <a:gd name="T9" fmla="*/ 599 h 600"/>
              </a:gdLst>
              <a:ahLst/>
              <a:cxnLst>
                <a:cxn ang="0">
                  <a:pos x="T0" y="T1"/>
                </a:cxn>
                <a:cxn ang="0">
                  <a:pos x="T2" y="T3"/>
                </a:cxn>
                <a:cxn ang="0">
                  <a:pos x="T4" y="T5"/>
                </a:cxn>
                <a:cxn ang="0">
                  <a:pos x="T6" y="T7"/>
                </a:cxn>
                <a:cxn ang="0">
                  <a:pos x="T8" y="T9"/>
                </a:cxn>
              </a:cxnLst>
              <a:rect l="0" t="0" r="r" b="b"/>
              <a:pathLst>
                <a:path w="2302" h="600">
                  <a:moveTo>
                    <a:pt x="0" y="599"/>
                  </a:moveTo>
                  <a:lnTo>
                    <a:pt x="2301" y="599"/>
                  </a:lnTo>
                  <a:lnTo>
                    <a:pt x="2301" y="0"/>
                  </a:lnTo>
                  <a:lnTo>
                    <a:pt x="0" y="0"/>
                  </a:lnTo>
                  <a:lnTo>
                    <a:pt x="0" y="599"/>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3600">
                <a:solidFill>
                  <a:schemeClr val="tx1">
                    <a:alpha val="18000"/>
                  </a:schemeClr>
                </a:solidFill>
              </a:endParaRPr>
            </a:p>
          </p:txBody>
        </p:sp>
      </p:grpSp>
    </p:spTree>
    <p:extLst>
      <p:ext uri="{BB962C8B-B14F-4D97-AF65-F5344CB8AC3E}">
        <p14:creationId xmlns:p14="http://schemas.microsoft.com/office/powerpoint/2010/main" val="3980513078"/>
      </p:ext>
    </p:extLst>
  </p:cSld>
  <p:clrMapOvr>
    <a:masterClrMapping/>
  </p:clrMapOvr>
  <p:hf hdr="0" ftr="0" dt="0"/>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3_Half Text Half Image_Blue">
    <p:bg>
      <p:bgPr>
        <a:solidFill>
          <a:srgbClr val="7793AB"/>
        </a:solidFill>
        <a:effectLst/>
      </p:bgPr>
    </p:bg>
    <p:spTree>
      <p:nvGrpSpPr>
        <p:cNvPr id="1" name=""/>
        <p:cNvGrpSpPr/>
        <p:nvPr/>
      </p:nvGrpSpPr>
      <p:grpSpPr>
        <a:xfrm>
          <a:off x="0" y="0"/>
          <a:ext cx="0" cy="0"/>
          <a:chOff x="0" y="0"/>
          <a:chExt cx="0" cy="0"/>
        </a:xfrm>
      </p:grpSpPr>
      <p:sp>
        <p:nvSpPr>
          <p:cNvPr id="5" name="Rectangle 4"/>
          <p:cNvSpPr/>
          <p:nvPr/>
        </p:nvSpPr>
        <p:spPr>
          <a:xfrm>
            <a:off x="6097524" y="0"/>
            <a:ext cx="6099048"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solidFill>
                <a:srgbClr val="FFFFFF"/>
              </a:solidFill>
              <a:latin typeface="Microsoft Sans Serif" charset="0"/>
              <a:ea typeface="Microsoft Sans Serif" charset="0"/>
              <a:cs typeface="Microsoft Sans Serif" charset="0"/>
            </a:endParaRPr>
          </a:p>
        </p:txBody>
      </p:sp>
      <p:sp>
        <p:nvSpPr>
          <p:cNvPr id="6" name="Slide Number Placeholder 5"/>
          <p:cNvSpPr txBox="1">
            <a:spLocks/>
          </p:cNvSpPr>
          <p:nvPr/>
        </p:nvSpPr>
        <p:spPr>
          <a:xfrm>
            <a:off x="372035" y="6356353"/>
            <a:ext cx="4901714"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accent5"/>
                </a:solidFill>
                <a:latin typeface="Microsoft Sans Serif" charset="0"/>
                <a:ea typeface="Microsoft Sans Serif" charset="0"/>
                <a:cs typeface="Microsoft Sans Serif"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defRPr/>
            </a:pPr>
            <a:r>
              <a:rPr lang="en-US" sz="800" dirty="0">
                <a:solidFill>
                  <a:srgbClr val="FFFFFF"/>
                </a:solidFill>
                <a:latin typeface="Arial" charset="0"/>
                <a:ea typeface="Arial" charset="0"/>
                <a:cs typeface="Arial" charset="0"/>
              </a:rPr>
              <a:t>© 2018 </a:t>
            </a:r>
            <a:r>
              <a:rPr lang="en-US" sz="800" dirty="0" err="1">
                <a:solidFill>
                  <a:srgbClr val="FFFFFF"/>
                </a:solidFill>
                <a:latin typeface="Arial" charset="0"/>
                <a:ea typeface="Arial" charset="0"/>
                <a:cs typeface="Arial" charset="0"/>
              </a:rPr>
              <a:t>Rightpoint</a:t>
            </a:r>
            <a:r>
              <a:rPr lang="en-US" sz="800" dirty="0">
                <a:solidFill>
                  <a:srgbClr val="FFFFFF"/>
                </a:solidFill>
                <a:latin typeface="Arial" charset="0"/>
                <a:ea typeface="Arial" charset="0"/>
                <a:cs typeface="Arial" charset="0"/>
              </a:rPr>
              <a:t>. All rights reserved. Confidential.</a:t>
            </a:r>
          </a:p>
        </p:txBody>
      </p:sp>
      <p:sp>
        <p:nvSpPr>
          <p:cNvPr id="3" name="Picture Placeholder 2"/>
          <p:cNvSpPr>
            <a:spLocks noGrp="1"/>
          </p:cNvSpPr>
          <p:nvPr>
            <p:ph type="pic" sz="quarter" idx="10"/>
          </p:nvPr>
        </p:nvSpPr>
        <p:spPr>
          <a:xfrm>
            <a:off x="6091238" y="0"/>
            <a:ext cx="6100762" cy="6858000"/>
          </a:xfrm>
        </p:spPr>
        <p:txBody>
          <a:bodyPr/>
          <a:lstStyle/>
          <a:p>
            <a:r>
              <a:rPr lang="en-US"/>
              <a:t>Click icon to add picture</a:t>
            </a:r>
          </a:p>
        </p:txBody>
      </p:sp>
    </p:spTree>
    <p:extLst>
      <p:ext uri="{BB962C8B-B14F-4D97-AF65-F5344CB8AC3E}">
        <p14:creationId xmlns:p14="http://schemas.microsoft.com/office/powerpoint/2010/main" val="2707993528"/>
      </p:ext>
    </p:extLst>
  </p:cSld>
  <p:clrMapOvr>
    <a:masterClrMapping/>
  </p:clrMapOvr>
  <p:hf hdr="0" ftr="0" dt="0"/>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5_Half Text Half Image_no_copyright">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a:xfrm>
            <a:off x="6097524" y="0"/>
            <a:ext cx="6099048"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solidFill>
                <a:srgbClr val="FFFFFF"/>
              </a:solidFill>
              <a:latin typeface="Microsoft Sans Serif" charset="0"/>
              <a:ea typeface="Microsoft Sans Serif" charset="0"/>
              <a:cs typeface="Microsoft Sans Serif" charset="0"/>
            </a:endParaRPr>
          </a:p>
        </p:txBody>
      </p:sp>
    </p:spTree>
    <p:extLst>
      <p:ext uri="{BB962C8B-B14F-4D97-AF65-F5344CB8AC3E}">
        <p14:creationId xmlns:p14="http://schemas.microsoft.com/office/powerpoint/2010/main" val="1953651052"/>
      </p:ext>
    </p:extLst>
  </p:cSld>
  <p:clrMapOvr>
    <a:masterClrMapping/>
  </p:clrMapOvr>
  <p:hf hdr="0" ftr="0" dt="0"/>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2_Thank you">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3500"/>
            <a:ext cx="12192000" cy="6711758"/>
          </a:xfrm>
          <a:prstGeom prst="rect">
            <a:avLst/>
          </a:prstGeom>
        </p:spPr>
      </p:pic>
      <p:sp>
        <p:nvSpPr>
          <p:cNvPr id="10" name="Rectangle 9"/>
          <p:cNvSpPr/>
          <p:nvPr/>
        </p:nvSpPr>
        <p:spPr>
          <a:xfrm>
            <a:off x="9058656" y="3180103"/>
            <a:ext cx="3133344" cy="9471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solidFill>
                <a:srgbClr val="FFFFFF"/>
              </a:solidFill>
              <a:latin typeface="Microsoft Sans Serif" charset="0"/>
              <a:ea typeface="Microsoft Sans Serif" charset="0"/>
              <a:cs typeface="Microsoft Sans Serif" charset="0"/>
            </a:endParaRPr>
          </a:p>
        </p:txBody>
      </p:sp>
      <p:sp>
        <p:nvSpPr>
          <p:cNvPr id="5" name="Rectangle 4"/>
          <p:cNvSpPr/>
          <p:nvPr/>
        </p:nvSpPr>
        <p:spPr>
          <a:xfrm>
            <a:off x="11131296" y="5498592"/>
            <a:ext cx="1060704" cy="12070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solidFill>
                <a:srgbClr val="FFFFFF"/>
              </a:solidFill>
              <a:latin typeface="Microsoft Sans Serif" charset="0"/>
              <a:ea typeface="Microsoft Sans Serif" charset="0"/>
              <a:cs typeface="Microsoft Sans Serif" charset="0"/>
            </a:endParaRPr>
          </a:p>
        </p:txBody>
      </p:sp>
      <p:grpSp>
        <p:nvGrpSpPr>
          <p:cNvPr id="6" name="Group 5"/>
          <p:cNvGrpSpPr/>
          <p:nvPr/>
        </p:nvGrpSpPr>
        <p:grpSpPr>
          <a:xfrm>
            <a:off x="11317873" y="6027412"/>
            <a:ext cx="502095" cy="438912"/>
            <a:chOff x="3505200" y="2951163"/>
            <a:chExt cx="1892300" cy="1654175"/>
          </a:xfrm>
          <a:solidFill>
            <a:schemeClr val="tx1"/>
          </a:solidFill>
        </p:grpSpPr>
        <p:sp>
          <p:nvSpPr>
            <p:cNvPr id="7" name="Freeform 6"/>
            <p:cNvSpPr>
              <a:spLocks noChangeArrowheads="1"/>
            </p:cNvSpPr>
            <p:nvPr/>
          </p:nvSpPr>
          <p:spPr bwMode="auto">
            <a:xfrm>
              <a:off x="3505200" y="2951163"/>
              <a:ext cx="868363" cy="1147762"/>
            </a:xfrm>
            <a:custGeom>
              <a:avLst/>
              <a:gdLst>
                <a:gd name="T0" fmla="*/ 625 w 2414"/>
                <a:gd name="T1" fmla="*/ 1915 h 3189"/>
                <a:gd name="T2" fmla="*/ 0 w 2414"/>
                <a:gd name="T3" fmla="*/ 3186 h 3189"/>
                <a:gd name="T4" fmla="*/ 1250 w 2414"/>
                <a:gd name="T5" fmla="*/ 0 h 3189"/>
                <a:gd name="T6" fmla="*/ 1368 w 2414"/>
                <a:gd name="T7" fmla="*/ 2 h 3189"/>
                <a:gd name="T8" fmla="*/ 1484 w 2414"/>
                <a:gd name="T9" fmla="*/ 20 h 3189"/>
                <a:gd name="T10" fmla="*/ 1589 w 2414"/>
                <a:gd name="T11" fmla="*/ 42 h 3189"/>
                <a:gd name="T12" fmla="*/ 1689 w 2414"/>
                <a:gd name="T13" fmla="*/ 75 h 3189"/>
                <a:gd name="T14" fmla="*/ 1781 w 2414"/>
                <a:gd name="T15" fmla="*/ 114 h 3189"/>
                <a:gd name="T16" fmla="*/ 1866 w 2414"/>
                <a:gd name="T17" fmla="*/ 166 h 3189"/>
                <a:gd name="T18" fmla="*/ 1945 w 2414"/>
                <a:gd name="T19" fmla="*/ 223 h 3189"/>
                <a:gd name="T20" fmla="*/ 2015 w 2414"/>
                <a:gd name="T21" fmla="*/ 287 h 3189"/>
                <a:gd name="T22" fmla="*/ 2078 w 2414"/>
                <a:gd name="T23" fmla="*/ 357 h 3189"/>
                <a:gd name="T24" fmla="*/ 2135 w 2414"/>
                <a:gd name="T25" fmla="*/ 431 h 3189"/>
                <a:gd name="T26" fmla="*/ 2183 w 2414"/>
                <a:gd name="T27" fmla="*/ 514 h 3189"/>
                <a:gd name="T28" fmla="*/ 2218 w 2414"/>
                <a:gd name="T29" fmla="*/ 599 h 3189"/>
                <a:gd name="T30" fmla="*/ 2249 w 2414"/>
                <a:gd name="T31" fmla="*/ 687 h 3189"/>
                <a:gd name="T32" fmla="*/ 2271 w 2414"/>
                <a:gd name="T33" fmla="*/ 778 h 3189"/>
                <a:gd name="T34" fmla="*/ 2284 w 2414"/>
                <a:gd name="T35" fmla="*/ 874 h 3189"/>
                <a:gd name="T36" fmla="*/ 2286 w 2414"/>
                <a:gd name="T37" fmla="*/ 975 h 3189"/>
                <a:gd name="T38" fmla="*/ 2277 w 2414"/>
                <a:gd name="T39" fmla="*/ 1132 h 3189"/>
                <a:gd name="T40" fmla="*/ 2240 w 2414"/>
                <a:gd name="T41" fmla="*/ 1279 h 3189"/>
                <a:gd name="T42" fmla="*/ 2183 w 2414"/>
                <a:gd name="T43" fmla="*/ 1406 h 3189"/>
                <a:gd name="T44" fmla="*/ 2113 w 2414"/>
                <a:gd name="T45" fmla="*/ 1517 h 3189"/>
                <a:gd name="T46" fmla="*/ 2026 w 2414"/>
                <a:gd name="T47" fmla="*/ 1618 h 3189"/>
                <a:gd name="T48" fmla="*/ 1925 w 2414"/>
                <a:gd name="T49" fmla="*/ 1696 h 3189"/>
                <a:gd name="T50" fmla="*/ 1816 w 2414"/>
                <a:gd name="T51" fmla="*/ 1764 h 3189"/>
                <a:gd name="T52" fmla="*/ 1702 w 2414"/>
                <a:gd name="T53" fmla="*/ 1816 h 3189"/>
                <a:gd name="T54" fmla="*/ 1694 w 2414"/>
                <a:gd name="T55" fmla="*/ 3188 h 3189"/>
                <a:gd name="T56" fmla="*/ 1073 w 2414"/>
                <a:gd name="T57" fmla="*/ 1915 h 3189"/>
                <a:gd name="T58" fmla="*/ 625 w 2414"/>
                <a:gd name="T59" fmla="*/ 553 h 3189"/>
                <a:gd name="T60" fmla="*/ 1208 w 2414"/>
                <a:gd name="T61" fmla="*/ 1397 h 3189"/>
                <a:gd name="T62" fmla="*/ 1309 w 2414"/>
                <a:gd name="T63" fmla="*/ 1392 h 3189"/>
                <a:gd name="T64" fmla="*/ 1396 w 2414"/>
                <a:gd name="T65" fmla="*/ 1371 h 3189"/>
                <a:gd name="T66" fmla="*/ 1475 w 2414"/>
                <a:gd name="T67" fmla="*/ 1331 h 3189"/>
                <a:gd name="T68" fmla="*/ 1538 w 2414"/>
                <a:gd name="T69" fmla="*/ 1283 h 3189"/>
                <a:gd name="T70" fmla="*/ 1591 w 2414"/>
                <a:gd name="T71" fmla="*/ 1220 h 3189"/>
                <a:gd name="T72" fmla="*/ 1630 w 2414"/>
                <a:gd name="T73" fmla="*/ 1150 h 3189"/>
                <a:gd name="T74" fmla="*/ 1652 w 2414"/>
                <a:gd name="T75" fmla="*/ 1067 h 3189"/>
                <a:gd name="T76" fmla="*/ 1661 w 2414"/>
                <a:gd name="T77" fmla="*/ 979 h 3189"/>
                <a:gd name="T78" fmla="*/ 1652 w 2414"/>
                <a:gd name="T79" fmla="*/ 892 h 3189"/>
                <a:gd name="T80" fmla="*/ 1630 w 2414"/>
                <a:gd name="T81" fmla="*/ 809 h 3189"/>
                <a:gd name="T82" fmla="*/ 1591 w 2414"/>
                <a:gd name="T83" fmla="*/ 739 h 3189"/>
                <a:gd name="T84" fmla="*/ 1538 w 2414"/>
                <a:gd name="T85" fmla="*/ 676 h 3189"/>
                <a:gd name="T86" fmla="*/ 1475 w 2414"/>
                <a:gd name="T87" fmla="*/ 630 h 3189"/>
                <a:gd name="T88" fmla="*/ 1396 w 2414"/>
                <a:gd name="T89" fmla="*/ 593 h 3189"/>
                <a:gd name="T90" fmla="*/ 1309 w 2414"/>
                <a:gd name="T91" fmla="*/ 566 h 3189"/>
                <a:gd name="T92" fmla="*/ 1208 w 2414"/>
                <a:gd name="T93" fmla="*/ 553 h 3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414" h="3189">
                  <a:moveTo>
                    <a:pt x="1073" y="1915"/>
                  </a:moveTo>
                  <a:lnTo>
                    <a:pt x="625" y="1915"/>
                  </a:lnTo>
                  <a:lnTo>
                    <a:pt x="625" y="3186"/>
                  </a:lnTo>
                  <a:lnTo>
                    <a:pt x="0" y="3186"/>
                  </a:lnTo>
                  <a:lnTo>
                    <a:pt x="0" y="0"/>
                  </a:lnTo>
                  <a:lnTo>
                    <a:pt x="1250" y="0"/>
                  </a:lnTo>
                  <a:lnTo>
                    <a:pt x="1311" y="0"/>
                  </a:lnTo>
                  <a:lnTo>
                    <a:pt x="1368" y="2"/>
                  </a:lnTo>
                  <a:lnTo>
                    <a:pt x="1427" y="9"/>
                  </a:lnTo>
                  <a:lnTo>
                    <a:pt x="1484" y="20"/>
                  </a:lnTo>
                  <a:lnTo>
                    <a:pt x="1536" y="31"/>
                  </a:lnTo>
                  <a:lnTo>
                    <a:pt x="1589" y="42"/>
                  </a:lnTo>
                  <a:lnTo>
                    <a:pt x="1641" y="57"/>
                  </a:lnTo>
                  <a:lnTo>
                    <a:pt x="1689" y="75"/>
                  </a:lnTo>
                  <a:lnTo>
                    <a:pt x="1737" y="92"/>
                  </a:lnTo>
                  <a:lnTo>
                    <a:pt x="1781" y="114"/>
                  </a:lnTo>
                  <a:lnTo>
                    <a:pt x="1825" y="140"/>
                  </a:lnTo>
                  <a:lnTo>
                    <a:pt x="1866" y="166"/>
                  </a:lnTo>
                  <a:lnTo>
                    <a:pt x="1908" y="193"/>
                  </a:lnTo>
                  <a:lnTo>
                    <a:pt x="1945" y="223"/>
                  </a:lnTo>
                  <a:lnTo>
                    <a:pt x="1982" y="254"/>
                  </a:lnTo>
                  <a:lnTo>
                    <a:pt x="2015" y="287"/>
                  </a:lnTo>
                  <a:lnTo>
                    <a:pt x="2048" y="319"/>
                  </a:lnTo>
                  <a:lnTo>
                    <a:pt x="2078" y="357"/>
                  </a:lnTo>
                  <a:lnTo>
                    <a:pt x="2109" y="394"/>
                  </a:lnTo>
                  <a:lnTo>
                    <a:pt x="2135" y="431"/>
                  </a:lnTo>
                  <a:lnTo>
                    <a:pt x="2157" y="472"/>
                  </a:lnTo>
                  <a:lnTo>
                    <a:pt x="2183" y="514"/>
                  </a:lnTo>
                  <a:lnTo>
                    <a:pt x="2201" y="555"/>
                  </a:lnTo>
                  <a:lnTo>
                    <a:pt x="2218" y="599"/>
                  </a:lnTo>
                  <a:lnTo>
                    <a:pt x="2233" y="643"/>
                  </a:lnTo>
                  <a:lnTo>
                    <a:pt x="2249" y="687"/>
                  </a:lnTo>
                  <a:lnTo>
                    <a:pt x="2264" y="735"/>
                  </a:lnTo>
                  <a:lnTo>
                    <a:pt x="2271" y="778"/>
                  </a:lnTo>
                  <a:lnTo>
                    <a:pt x="2277" y="826"/>
                  </a:lnTo>
                  <a:lnTo>
                    <a:pt x="2284" y="874"/>
                  </a:lnTo>
                  <a:lnTo>
                    <a:pt x="2286" y="927"/>
                  </a:lnTo>
                  <a:lnTo>
                    <a:pt x="2286" y="975"/>
                  </a:lnTo>
                  <a:lnTo>
                    <a:pt x="2284" y="1056"/>
                  </a:lnTo>
                  <a:lnTo>
                    <a:pt x="2277" y="1132"/>
                  </a:lnTo>
                  <a:lnTo>
                    <a:pt x="2262" y="1207"/>
                  </a:lnTo>
                  <a:lnTo>
                    <a:pt x="2240" y="1279"/>
                  </a:lnTo>
                  <a:lnTo>
                    <a:pt x="2214" y="1344"/>
                  </a:lnTo>
                  <a:lnTo>
                    <a:pt x="2183" y="1406"/>
                  </a:lnTo>
                  <a:lnTo>
                    <a:pt x="2150" y="1465"/>
                  </a:lnTo>
                  <a:lnTo>
                    <a:pt x="2113" y="1517"/>
                  </a:lnTo>
                  <a:lnTo>
                    <a:pt x="2070" y="1570"/>
                  </a:lnTo>
                  <a:lnTo>
                    <a:pt x="2026" y="1618"/>
                  </a:lnTo>
                  <a:lnTo>
                    <a:pt x="1978" y="1659"/>
                  </a:lnTo>
                  <a:lnTo>
                    <a:pt x="1925" y="1696"/>
                  </a:lnTo>
                  <a:lnTo>
                    <a:pt x="1873" y="1733"/>
                  </a:lnTo>
                  <a:lnTo>
                    <a:pt x="1816" y="1764"/>
                  </a:lnTo>
                  <a:lnTo>
                    <a:pt x="1759" y="1790"/>
                  </a:lnTo>
                  <a:lnTo>
                    <a:pt x="1702" y="1816"/>
                  </a:lnTo>
                  <a:lnTo>
                    <a:pt x="2413" y="3188"/>
                  </a:lnTo>
                  <a:lnTo>
                    <a:pt x="1694" y="3188"/>
                  </a:lnTo>
                  <a:lnTo>
                    <a:pt x="1694" y="3186"/>
                  </a:lnTo>
                  <a:lnTo>
                    <a:pt x="1073" y="1915"/>
                  </a:lnTo>
                  <a:close/>
                  <a:moveTo>
                    <a:pt x="1208" y="553"/>
                  </a:moveTo>
                  <a:lnTo>
                    <a:pt x="625" y="553"/>
                  </a:lnTo>
                  <a:lnTo>
                    <a:pt x="625" y="1397"/>
                  </a:lnTo>
                  <a:lnTo>
                    <a:pt x="1208" y="1397"/>
                  </a:lnTo>
                  <a:lnTo>
                    <a:pt x="1261" y="1395"/>
                  </a:lnTo>
                  <a:lnTo>
                    <a:pt x="1309" y="1392"/>
                  </a:lnTo>
                  <a:lnTo>
                    <a:pt x="1353" y="1382"/>
                  </a:lnTo>
                  <a:lnTo>
                    <a:pt x="1396" y="1371"/>
                  </a:lnTo>
                  <a:lnTo>
                    <a:pt x="1433" y="1353"/>
                  </a:lnTo>
                  <a:lnTo>
                    <a:pt x="1475" y="1331"/>
                  </a:lnTo>
                  <a:lnTo>
                    <a:pt x="1508" y="1309"/>
                  </a:lnTo>
                  <a:lnTo>
                    <a:pt x="1538" y="1283"/>
                  </a:lnTo>
                  <a:lnTo>
                    <a:pt x="1569" y="1253"/>
                  </a:lnTo>
                  <a:lnTo>
                    <a:pt x="1591" y="1220"/>
                  </a:lnTo>
                  <a:lnTo>
                    <a:pt x="1613" y="1187"/>
                  </a:lnTo>
                  <a:lnTo>
                    <a:pt x="1630" y="1150"/>
                  </a:lnTo>
                  <a:lnTo>
                    <a:pt x="1645" y="1108"/>
                  </a:lnTo>
                  <a:lnTo>
                    <a:pt x="1652" y="1067"/>
                  </a:lnTo>
                  <a:lnTo>
                    <a:pt x="1659" y="1023"/>
                  </a:lnTo>
                  <a:lnTo>
                    <a:pt x="1661" y="979"/>
                  </a:lnTo>
                  <a:lnTo>
                    <a:pt x="1659" y="936"/>
                  </a:lnTo>
                  <a:lnTo>
                    <a:pt x="1652" y="892"/>
                  </a:lnTo>
                  <a:lnTo>
                    <a:pt x="1645" y="850"/>
                  </a:lnTo>
                  <a:lnTo>
                    <a:pt x="1630" y="809"/>
                  </a:lnTo>
                  <a:lnTo>
                    <a:pt x="1613" y="772"/>
                  </a:lnTo>
                  <a:lnTo>
                    <a:pt x="1591" y="739"/>
                  </a:lnTo>
                  <a:lnTo>
                    <a:pt x="1569" y="706"/>
                  </a:lnTo>
                  <a:lnTo>
                    <a:pt x="1538" y="676"/>
                  </a:lnTo>
                  <a:lnTo>
                    <a:pt x="1508" y="649"/>
                  </a:lnTo>
                  <a:lnTo>
                    <a:pt x="1475" y="630"/>
                  </a:lnTo>
                  <a:lnTo>
                    <a:pt x="1433" y="608"/>
                  </a:lnTo>
                  <a:lnTo>
                    <a:pt x="1396" y="593"/>
                  </a:lnTo>
                  <a:lnTo>
                    <a:pt x="1353" y="577"/>
                  </a:lnTo>
                  <a:lnTo>
                    <a:pt x="1309" y="566"/>
                  </a:lnTo>
                  <a:lnTo>
                    <a:pt x="1261" y="564"/>
                  </a:lnTo>
                  <a:lnTo>
                    <a:pt x="1208" y="553"/>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3600">
                <a:solidFill>
                  <a:srgbClr val="000000"/>
                </a:solidFill>
              </a:endParaRPr>
            </a:p>
          </p:txBody>
        </p:sp>
        <p:sp>
          <p:nvSpPr>
            <p:cNvPr id="8" name="Freeform 7"/>
            <p:cNvSpPr>
              <a:spLocks noChangeArrowheads="1"/>
            </p:cNvSpPr>
            <p:nvPr/>
          </p:nvSpPr>
          <p:spPr bwMode="auto">
            <a:xfrm>
              <a:off x="4572000" y="2951163"/>
              <a:ext cx="825500" cy="1147763"/>
            </a:xfrm>
            <a:custGeom>
              <a:avLst/>
              <a:gdLst>
                <a:gd name="T0" fmla="*/ 625 w 2291"/>
                <a:gd name="T1" fmla="*/ 1989 h 3189"/>
                <a:gd name="T2" fmla="*/ 0 w 2291"/>
                <a:gd name="T3" fmla="*/ 3188 h 3189"/>
                <a:gd name="T4" fmla="*/ 1240 w 2291"/>
                <a:gd name="T5" fmla="*/ 0 h 3189"/>
                <a:gd name="T6" fmla="*/ 1298 w 2291"/>
                <a:gd name="T7" fmla="*/ 0 h 3189"/>
                <a:gd name="T8" fmla="*/ 1416 w 2291"/>
                <a:gd name="T9" fmla="*/ 9 h 3189"/>
                <a:gd name="T10" fmla="*/ 1529 w 2291"/>
                <a:gd name="T11" fmla="*/ 31 h 3189"/>
                <a:gd name="T12" fmla="*/ 1634 w 2291"/>
                <a:gd name="T13" fmla="*/ 59 h 3189"/>
                <a:gd name="T14" fmla="*/ 1730 w 2291"/>
                <a:gd name="T15" fmla="*/ 94 h 3189"/>
                <a:gd name="T16" fmla="*/ 1818 w 2291"/>
                <a:gd name="T17" fmla="*/ 138 h 3189"/>
                <a:gd name="T18" fmla="*/ 1903 w 2291"/>
                <a:gd name="T19" fmla="*/ 195 h 3189"/>
                <a:gd name="T20" fmla="*/ 1977 w 2291"/>
                <a:gd name="T21" fmla="*/ 258 h 3189"/>
                <a:gd name="T22" fmla="*/ 2047 w 2291"/>
                <a:gd name="T23" fmla="*/ 324 h 3189"/>
                <a:gd name="T24" fmla="*/ 2109 w 2291"/>
                <a:gd name="T25" fmla="*/ 398 h 3189"/>
                <a:gd name="T26" fmla="*/ 2161 w 2291"/>
                <a:gd name="T27" fmla="*/ 477 h 3189"/>
                <a:gd name="T28" fmla="*/ 2205 w 2291"/>
                <a:gd name="T29" fmla="*/ 562 h 3189"/>
                <a:gd name="T30" fmla="*/ 2237 w 2291"/>
                <a:gd name="T31" fmla="*/ 650 h 3189"/>
                <a:gd name="T32" fmla="*/ 2264 w 2291"/>
                <a:gd name="T33" fmla="*/ 741 h 3189"/>
                <a:gd name="T34" fmla="*/ 2281 w 2291"/>
                <a:gd name="T35" fmla="*/ 838 h 3189"/>
                <a:gd name="T36" fmla="*/ 2290 w 2291"/>
                <a:gd name="T37" fmla="*/ 938 h 3189"/>
                <a:gd name="T38" fmla="*/ 2290 w 2291"/>
                <a:gd name="T39" fmla="*/ 991 h 3189"/>
                <a:gd name="T40" fmla="*/ 2288 w 2291"/>
                <a:gd name="T41" fmla="*/ 1091 h 3189"/>
                <a:gd name="T42" fmla="*/ 2275 w 2291"/>
                <a:gd name="T43" fmla="*/ 1192 h 3189"/>
                <a:gd name="T44" fmla="*/ 2253 w 2291"/>
                <a:gd name="T45" fmla="*/ 1283 h 3189"/>
                <a:gd name="T46" fmla="*/ 2222 w 2291"/>
                <a:gd name="T47" fmla="*/ 1375 h 3189"/>
                <a:gd name="T48" fmla="*/ 2183 w 2291"/>
                <a:gd name="T49" fmla="*/ 1460 h 3189"/>
                <a:gd name="T50" fmla="*/ 2135 w 2291"/>
                <a:gd name="T51" fmla="*/ 1541 h 3189"/>
                <a:gd name="T52" fmla="*/ 2078 w 2291"/>
                <a:gd name="T53" fmla="*/ 1620 h 3189"/>
                <a:gd name="T54" fmla="*/ 2015 w 2291"/>
                <a:gd name="T55" fmla="*/ 1690 h 3189"/>
                <a:gd name="T56" fmla="*/ 1940 w 2291"/>
                <a:gd name="T57" fmla="*/ 1755 h 3189"/>
                <a:gd name="T58" fmla="*/ 1862 w 2291"/>
                <a:gd name="T59" fmla="*/ 1812 h 3189"/>
                <a:gd name="T60" fmla="*/ 1774 w 2291"/>
                <a:gd name="T61" fmla="*/ 1865 h 3189"/>
                <a:gd name="T62" fmla="*/ 1682 w 2291"/>
                <a:gd name="T63" fmla="*/ 1904 h 3189"/>
                <a:gd name="T64" fmla="*/ 1582 w 2291"/>
                <a:gd name="T65" fmla="*/ 1939 h 3189"/>
                <a:gd name="T66" fmla="*/ 1472 w 2291"/>
                <a:gd name="T67" fmla="*/ 1961 h 3189"/>
                <a:gd name="T68" fmla="*/ 1357 w 2291"/>
                <a:gd name="T69" fmla="*/ 1974 h 3189"/>
                <a:gd name="T70" fmla="*/ 1240 w 2291"/>
                <a:gd name="T71" fmla="*/ 1989 h 3189"/>
                <a:gd name="T72" fmla="*/ 628 w 2291"/>
                <a:gd name="T73" fmla="*/ 553 h 3189"/>
                <a:gd name="T74" fmla="*/ 1207 w 2291"/>
                <a:gd name="T75" fmla="*/ 1428 h 3189"/>
                <a:gd name="T76" fmla="*/ 1259 w 2291"/>
                <a:gd name="T77" fmla="*/ 1428 h 3189"/>
                <a:gd name="T78" fmla="*/ 1354 w 2291"/>
                <a:gd name="T79" fmla="*/ 1415 h 3189"/>
                <a:gd name="T80" fmla="*/ 1440 w 2291"/>
                <a:gd name="T81" fmla="*/ 1382 h 3189"/>
                <a:gd name="T82" fmla="*/ 1510 w 2291"/>
                <a:gd name="T83" fmla="*/ 1338 h 3189"/>
                <a:gd name="T84" fmla="*/ 1573 w 2291"/>
                <a:gd name="T85" fmla="*/ 1281 h 3189"/>
                <a:gd name="T86" fmla="*/ 1617 w 2291"/>
                <a:gd name="T87" fmla="*/ 1211 h 3189"/>
                <a:gd name="T88" fmla="*/ 1650 w 2291"/>
                <a:gd name="T89" fmla="*/ 1133 h 3189"/>
                <a:gd name="T90" fmla="*/ 1663 w 2291"/>
                <a:gd name="T91" fmla="*/ 1045 h 3189"/>
                <a:gd name="T92" fmla="*/ 1665 w 2291"/>
                <a:gd name="T93" fmla="*/ 997 h 3189"/>
                <a:gd name="T94" fmla="*/ 1660 w 2291"/>
                <a:gd name="T95" fmla="*/ 905 h 3189"/>
                <a:gd name="T96" fmla="*/ 1634 w 2291"/>
                <a:gd name="T97" fmla="*/ 820 h 3189"/>
                <a:gd name="T98" fmla="*/ 1595 w 2291"/>
                <a:gd name="T99" fmla="*/ 746 h 3189"/>
                <a:gd name="T100" fmla="*/ 1542 w 2291"/>
                <a:gd name="T101" fmla="*/ 680 h 3189"/>
                <a:gd name="T102" fmla="*/ 1477 w 2291"/>
                <a:gd name="T103" fmla="*/ 628 h 3189"/>
                <a:gd name="T104" fmla="*/ 1398 w 2291"/>
                <a:gd name="T105" fmla="*/ 593 h 3189"/>
                <a:gd name="T106" fmla="*/ 1306 w 2291"/>
                <a:gd name="T107" fmla="*/ 571 h 3189"/>
                <a:gd name="T108" fmla="*/ 1207 w 2291"/>
                <a:gd name="T109" fmla="*/ 553 h 3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291" h="3189">
                  <a:moveTo>
                    <a:pt x="1240" y="1989"/>
                  </a:moveTo>
                  <a:lnTo>
                    <a:pt x="625" y="1989"/>
                  </a:lnTo>
                  <a:lnTo>
                    <a:pt x="625" y="3188"/>
                  </a:lnTo>
                  <a:lnTo>
                    <a:pt x="0" y="3188"/>
                  </a:lnTo>
                  <a:lnTo>
                    <a:pt x="0" y="0"/>
                  </a:lnTo>
                  <a:lnTo>
                    <a:pt x="1240" y="0"/>
                  </a:lnTo>
                  <a:lnTo>
                    <a:pt x="1240" y="0"/>
                  </a:lnTo>
                  <a:lnTo>
                    <a:pt x="1298" y="0"/>
                  </a:lnTo>
                  <a:lnTo>
                    <a:pt x="1357" y="7"/>
                  </a:lnTo>
                  <a:lnTo>
                    <a:pt x="1416" y="9"/>
                  </a:lnTo>
                  <a:lnTo>
                    <a:pt x="1472" y="20"/>
                  </a:lnTo>
                  <a:lnTo>
                    <a:pt x="1529" y="31"/>
                  </a:lnTo>
                  <a:lnTo>
                    <a:pt x="1582" y="42"/>
                  </a:lnTo>
                  <a:lnTo>
                    <a:pt x="1634" y="59"/>
                  </a:lnTo>
                  <a:lnTo>
                    <a:pt x="1682" y="77"/>
                  </a:lnTo>
                  <a:lnTo>
                    <a:pt x="1730" y="94"/>
                  </a:lnTo>
                  <a:lnTo>
                    <a:pt x="1774" y="116"/>
                  </a:lnTo>
                  <a:lnTo>
                    <a:pt x="1818" y="138"/>
                  </a:lnTo>
                  <a:lnTo>
                    <a:pt x="1862" y="169"/>
                  </a:lnTo>
                  <a:lnTo>
                    <a:pt x="1903" y="195"/>
                  </a:lnTo>
                  <a:lnTo>
                    <a:pt x="1940" y="226"/>
                  </a:lnTo>
                  <a:lnTo>
                    <a:pt x="1977" y="258"/>
                  </a:lnTo>
                  <a:lnTo>
                    <a:pt x="2015" y="291"/>
                  </a:lnTo>
                  <a:lnTo>
                    <a:pt x="2047" y="324"/>
                  </a:lnTo>
                  <a:lnTo>
                    <a:pt x="2078" y="361"/>
                  </a:lnTo>
                  <a:lnTo>
                    <a:pt x="2109" y="398"/>
                  </a:lnTo>
                  <a:lnTo>
                    <a:pt x="2135" y="440"/>
                  </a:lnTo>
                  <a:lnTo>
                    <a:pt x="2161" y="477"/>
                  </a:lnTo>
                  <a:lnTo>
                    <a:pt x="2183" y="521"/>
                  </a:lnTo>
                  <a:lnTo>
                    <a:pt x="2205" y="562"/>
                  </a:lnTo>
                  <a:lnTo>
                    <a:pt x="2222" y="606"/>
                  </a:lnTo>
                  <a:lnTo>
                    <a:pt x="2237" y="650"/>
                  </a:lnTo>
                  <a:lnTo>
                    <a:pt x="2253" y="698"/>
                  </a:lnTo>
                  <a:lnTo>
                    <a:pt x="2264" y="741"/>
                  </a:lnTo>
                  <a:lnTo>
                    <a:pt x="2275" y="789"/>
                  </a:lnTo>
                  <a:lnTo>
                    <a:pt x="2281" y="838"/>
                  </a:lnTo>
                  <a:lnTo>
                    <a:pt x="2288" y="890"/>
                  </a:lnTo>
                  <a:lnTo>
                    <a:pt x="2290" y="938"/>
                  </a:lnTo>
                  <a:lnTo>
                    <a:pt x="2290" y="991"/>
                  </a:lnTo>
                  <a:lnTo>
                    <a:pt x="2290" y="991"/>
                  </a:lnTo>
                  <a:lnTo>
                    <a:pt x="2290" y="1043"/>
                  </a:lnTo>
                  <a:lnTo>
                    <a:pt x="2288" y="1091"/>
                  </a:lnTo>
                  <a:lnTo>
                    <a:pt x="2281" y="1139"/>
                  </a:lnTo>
                  <a:lnTo>
                    <a:pt x="2275" y="1192"/>
                  </a:lnTo>
                  <a:lnTo>
                    <a:pt x="2264" y="1240"/>
                  </a:lnTo>
                  <a:lnTo>
                    <a:pt x="2253" y="1283"/>
                  </a:lnTo>
                  <a:lnTo>
                    <a:pt x="2237" y="1331"/>
                  </a:lnTo>
                  <a:lnTo>
                    <a:pt x="2222" y="1375"/>
                  </a:lnTo>
                  <a:lnTo>
                    <a:pt x="2205" y="1419"/>
                  </a:lnTo>
                  <a:lnTo>
                    <a:pt x="2183" y="1460"/>
                  </a:lnTo>
                  <a:lnTo>
                    <a:pt x="2161" y="1504"/>
                  </a:lnTo>
                  <a:lnTo>
                    <a:pt x="2135" y="1541"/>
                  </a:lnTo>
                  <a:lnTo>
                    <a:pt x="2109" y="1583"/>
                  </a:lnTo>
                  <a:lnTo>
                    <a:pt x="2078" y="1620"/>
                  </a:lnTo>
                  <a:lnTo>
                    <a:pt x="2047" y="1657"/>
                  </a:lnTo>
                  <a:lnTo>
                    <a:pt x="2015" y="1690"/>
                  </a:lnTo>
                  <a:lnTo>
                    <a:pt x="1977" y="1723"/>
                  </a:lnTo>
                  <a:lnTo>
                    <a:pt x="1940" y="1755"/>
                  </a:lnTo>
                  <a:lnTo>
                    <a:pt x="1903" y="1786"/>
                  </a:lnTo>
                  <a:lnTo>
                    <a:pt x="1862" y="1812"/>
                  </a:lnTo>
                  <a:lnTo>
                    <a:pt x="1818" y="1839"/>
                  </a:lnTo>
                  <a:lnTo>
                    <a:pt x="1774" y="1865"/>
                  </a:lnTo>
                  <a:lnTo>
                    <a:pt x="1730" y="1887"/>
                  </a:lnTo>
                  <a:lnTo>
                    <a:pt x="1682" y="1904"/>
                  </a:lnTo>
                  <a:lnTo>
                    <a:pt x="1634" y="1922"/>
                  </a:lnTo>
                  <a:lnTo>
                    <a:pt x="1582" y="1939"/>
                  </a:lnTo>
                  <a:lnTo>
                    <a:pt x="1529" y="1950"/>
                  </a:lnTo>
                  <a:lnTo>
                    <a:pt x="1472" y="1961"/>
                  </a:lnTo>
                  <a:lnTo>
                    <a:pt x="1416" y="1972"/>
                  </a:lnTo>
                  <a:lnTo>
                    <a:pt x="1357" y="1974"/>
                  </a:lnTo>
                  <a:lnTo>
                    <a:pt x="1298" y="1976"/>
                  </a:lnTo>
                  <a:lnTo>
                    <a:pt x="1240" y="1989"/>
                  </a:lnTo>
                  <a:close/>
                  <a:moveTo>
                    <a:pt x="1207" y="553"/>
                  </a:moveTo>
                  <a:lnTo>
                    <a:pt x="628" y="553"/>
                  </a:lnTo>
                  <a:lnTo>
                    <a:pt x="628" y="1428"/>
                  </a:lnTo>
                  <a:lnTo>
                    <a:pt x="1207" y="1428"/>
                  </a:lnTo>
                  <a:lnTo>
                    <a:pt x="1207" y="1428"/>
                  </a:lnTo>
                  <a:lnTo>
                    <a:pt x="1259" y="1428"/>
                  </a:lnTo>
                  <a:lnTo>
                    <a:pt x="1306" y="1421"/>
                  </a:lnTo>
                  <a:lnTo>
                    <a:pt x="1354" y="1415"/>
                  </a:lnTo>
                  <a:lnTo>
                    <a:pt x="1398" y="1399"/>
                  </a:lnTo>
                  <a:lnTo>
                    <a:pt x="1440" y="1382"/>
                  </a:lnTo>
                  <a:lnTo>
                    <a:pt x="1477" y="1364"/>
                  </a:lnTo>
                  <a:lnTo>
                    <a:pt x="1510" y="1338"/>
                  </a:lnTo>
                  <a:lnTo>
                    <a:pt x="1542" y="1312"/>
                  </a:lnTo>
                  <a:lnTo>
                    <a:pt x="1573" y="1281"/>
                  </a:lnTo>
                  <a:lnTo>
                    <a:pt x="1595" y="1248"/>
                  </a:lnTo>
                  <a:lnTo>
                    <a:pt x="1617" y="1211"/>
                  </a:lnTo>
                  <a:lnTo>
                    <a:pt x="1634" y="1174"/>
                  </a:lnTo>
                  <a:lnTo>
                    <a:pt x="1650" y="1133"/>
                  </a:lnTo>
                  <a:lnTo>
                    <a:pt x="1660" y="1089"/>
                  </a:lnTo>
                  <a:lnTo>
                    <a:pt x="1663" y="1045"/>
                  </a:lnTo>
                  <a:lnTo>
                    <a:pt x="1665" y="997"/>
                  </a:lnTo>
                  <a:lnTo>
                    <a:pt x="1665" y="997"/>
                  </a:lnTo>
                  <a:lnTo>
                    <a:pt x="1663" y="949"/>
                  </a:lnTo>
                  <a:lnTo>
                    <a:pt x="1660" y="905"/>
                  </a:lnTo>
                  <a:lnTo>
                    <a:pt x="1650" y="862"/>
                  </a:lnTo>
                  <a:lnTo>
                    <a:pt x="1634" y="820"/>
                  </a:lnTo>
                  <a:lnTo>
                    <a:pt x="1617" y="779"/>
                  </a:lnTo>
                  <a:lnTo>
                    <a:pt x="1595" y="746"/>
                  </a:lnTo>
                  <a:lnTo>
                    <a:pt x="1573" y="713"/>
                  </a:lnTo>
                  <a:lnTo>
                    <a:pt x="1542" y="680"/>
                  </a:lnTo>
                  <a:lnTo>
                    <a:pt x="1510" y="654"/>
                  </a:lnTo>
                  <a:lnTo>
                    <a:pt x="1477" y="628"/>
                  </a:lnTo>
                  <a:lnTo>
                    <a:pt x="1440" y="610"/>
                  </a:lnTo>
                  <a:lnTo>
                    <a:pt x="1398" y="593"/>
                  </a:lnTo>
                  <a:lnTo>
                    <a:pt x="1354" y="577"/>
                  </a:lnTo>
                  <a:lnTo>
                    <a:pt x="1306" y="571"/>
                  </a:lnTo>
                  <a:lnTo>
                    <a:pt x="1259" y="564"/>
                  </a:lnTo>
                  <a:lnTo>
                    <a:pt x="1207" y="553"/>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3600">
                <a:solidFill>
                  <a:srgbClr val="000000"/>
                </a:solidFill>
              </a:endParaRPr>
            </a:p>
          </p:txBody>
        </p:sp>
        <p:sp>
          <p:nvSpPr>
            <p:cNvPr id="9" name="Freeform 8"/>
            <p:cNvSpPr>
              <a:spLocks noChangeArrowheads="1"/>
            </p:cNvSpPr>
            <p:nvPr/>
          </p:nvSpPr>
          <p:spPr bwMode="auto">
            <a:xfrm>
              <a:off x="3505200" y="4389438"/>
              <a:ext cx="828675" cy="215900"/>
            </a:xfrm>
            <a:custGeom>
              <a:avLst/>
              <a:gdLst>
                <a:gd name="T0" fmla="*/ 0 w 2302"/>
                <a:gd name="T1" fmla="*/ 599 h 600"/>
                <a:gd name="T2" fmla="*/ 2301 w 2302"/>
                <a:gd name="T3" fmla="*/ 599 h 600"/>
                <a:gd name="T4" fmla="*/ 2301 w 2302"/>
                <a:gd name="T5" fmla="*/ 0 h 600"/>
                <a:gd name="T6" fmla="*/ 0 w 2302"/>
                <a:gd name="T7" fmla="*/ 0 h 600"/>
                <a:gd name="T8" fmla="*/ 0 w 2302"/>
                <a:gd name="T9" fmla="*/ 599 h 600"/>
              </a:gdLst>
              <a:ahLst/>
              <a:cxnLst>
                <a:cxn ang="0">
                  <a:pos x="T0" y="T1"/>
                </a:cxn>
                <a:cxn ang="0">
                  <a:pos x="T2" y="T3"/>
                </a:cxn>
                <a:cxn ang="0">
                  <a:pos x="T4" y="T5"/>
                </a:cxn>
                <a:cxn ang="0">
                  <a:pos x="T6" y="T7"/>
                </a:cxn>
                <a:cxn ang="0">
                  <a:pos x="T8" y="T9"/>
                </a:cxn>
              </a:cxnLst>
              <a:rect l="0" t="0" r="r" b="b"/>
              <a:pathLst>
                <a:path w="2302" h="600">
                  <a:moveTo>
                    <a:pt x="0" y="599"/>
                  </a:moveTo>
                  <a:lnTo>
                    <a:pt x="2301" y="599"/>
                  </a:lnTo>
                  <a:lnTo>
                    <a:pt x="2301" y="0"/>
                  </a:lnTo>
                  <a:lnTo>
                    <a:pt x="0" y="0"/>
                  </a:lnTo>
                  <a:lnTo>
                    <a:pt x="0" y="599"/>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3600">
                <a:solidFill>
                  <a:srgbClr val="000000"/>
                </a:solidFill>
              </a:endParaRPr>
            </a:p>
          </p:txBody>
        </p:sp>
      </p:grpSp>
      <p:sp>
        <p:nvSpPr>
          <p:cNvPr id="11" name="TextBox 10"/>
          <p:cNvSpPr txBox="1"/>
          <p:nvPr/>
        </p:nvSpPr>
        <p:spPr>
          <a:xfrm>
            <a:off x="9097745" y="3321843"/>
            <a:ext cx="2722220" cy="707886"/>
          </a:xfrm>
          <a:prstGeom prst="rect">
            <a:avLst/>
          </a:prstGeom>
          <a:noFill/>
        </p:spPr>
        <p:txBody>
          <a:bodyPr wrap="none" rtlCol="0">
            <a:spAutoFit/>
          </a:bodyPr>
          <a:lstStyle/>
          <a:p>
            <a:r>
              <a:rPr lang="en-US" sz="4000">
                <a:solidFill>
                  <a:srgbClr val="000000"/>
                </a:solidFill>
                <a:latin typeface="Georgia" charset="0"/>
                <a:ea typeface="Georgia" charset="0"/>
                <a:cs typeface="Georgia" charset="0"/>
              </a:rPr>
              <a:t>Thank you.</a:t>
            </a:r>
          </a:p>
        </p:txBody>
      </p:sp>
    </p:spTree>
    <p:extLst>
      <p:ext uri="{BB962C8B-B14F-4D97-AF65-F5344CB8AC3E}">
        <p14:creationId xmlns:p14="http://schemas.microsoft.com/office/powerpoint/2010/main" val="753287886"/>
      </p:ext>
    </p:extLst>
  </p:cSld>
  <p:clrMapOvr>
    <a:masterClrMapping/>
  </p:clrMapOvr>
  <p:hf hdr="0" ftr="0" dt="0"/>
</p:sldLayout>
</file>

<file path=ppt/slideLayouts/slideLayout83.xml><?xml version="1.0" encoding="utf-8"?>
<p:sldLayout xmlns:a="http://schemas.openxmlformats.org/drawingml/2006/main" xmlns:r="http://schemas.openxmlformats.org/officeDocument/2006/relationships" xmlns:p="http://schemas.openxmlformats.org/presentationml/2006/main">
  <p:cSld name="22_Half Text Half Image">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a:xfrm>
            <a:off x="6097524" y="0"/>
            <a:ext cx="6099048"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solidFill>
                <a:srgbClr val="FFFFFF"/>
              </a:solidFill>
              <a:latin typeface="Microsoft Sans Serif" charset="0"/>
              <a:ea typeface="Microsoft Sans Serif" charset="0"/>
              <a:cs typeface="Microsoft Sans Serif" charset="0"/>
            </a:endParaRPr>
          </a:p>
        </p:txBody>
      </p:sp>
      <p:sp>
        <p:nvSpPr>
          <p:cNvPr id="6" name="Slide Number Placeholder 5"/>
          <p:cNvSpPr txBox="1">
            <a:spLocks/>
          </p:cNvSpPr>
          <p:nvPr/>
        </p:nvSpPr>
        <p:spPr>
          <a:xfrm>
            <a:off x="372035" y="6356353"/>
            <a:ext cx="4901714"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accent5"/>
                </a:solidFill>
                <a:latin typeface="Microsoft Sans Serif" charset="0"/>
                <a:ea typeface="Microsoft Sans Serif" charset="0"/>
                <a:cs typeface="Microsoft Sans Serif"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defRPr/>
            </a:pPr>
            <a:r>
              <a:rPr lang="en-US" sz="800" dirty="0">
                <a:solidFill>
                  <a:srgbClr val="7D7D7D"/>
                </a:solidFill>
                <a:latin typeface="Arial" charset="0"/>
                <a:ea typeface="Arial" charset="0"/>
                <a:cs typeface="Arial" charset="0"/>
              </a:rPr>
              <a:t>© 2018 </a:t>
            </a:r>
            <a:r>
              <a:rPr lang="en-US" sz="800" dirty="0" err="1">
                <a:solidFill>
                  <a:srgbClr val="7D7D7D"/>
                </a:solidFill>
                <a:latin typeface="Arial" charset="0"/>
                <a:ea typeface="Arial" charset="0"/>
                <a:cs typeface="Arial" charset="0"/>
              </a:rPr>
              <a:t>Rightpoint</a:t>
            </a:r>
            <a:r>
              <a:rPr lang="en-US" sz="800" dirty="0">
                <a:solidFill>
                  <a:srgbClr val="7D7D7D"/>
                </a:solidFill>
                <a:latin typeface="Arial" charset="0"/>
                <a:ea typeface="Arial" charset="0"/>
                <a:cs typeface="Arial" charset="0"/>
              </a:rPr>
              <a:t>. All rights reserved. Confidential.</a:t>
            </a:r>
          </a:p>
        </p:txBody>
      </p:sp>
      <p:sp>
        <p:nvSpPr>
          <p:cNvPr id="3" name="Picture Placeholder 2"/>
          <p:cNvSpPr>
            <a:spLocks noGrp="1"/>
          </p:cNvSpPr>
          <p:nvPr>
            <p:ph type="pic" sz="quarter" idx="10"/>
          </p:nvPr>
        </p:nvSpPr>
        <p:spPr>
          <a:xfrm>
            <a:off x="6091238" y="0"/>
            <a:ext cx="6100762" cy="6858000"/>
          </a:xfrm>
        </p:spPr>
        <p:txBody>
          <a:bodyPr/>
          <a:lstStyle/>
          <a:p>
            <a:r>
              <a:rPr lang="en-US"/>
              <a:t>Click icon to add picture</a:t>
            </a:r>
          </a:p>
        </p:txBody>
      </p:sp>
    </p:spTree>
    <p:extLst>
      <p:ext uri="{BB962C8B-B14F-4D97-AF65-F5344CB8AC3E}">
        <p14:creationId xmlns:p14="http://schemas.microsoft.com/office/powerpoint/2010/main" val="895359872"/>
      </p:ext>
    </p:extLst>
  </p:cSld>
  <p:clrMapOvr>
    <a:masterClrMapping/>
  </p:clrMapOvr>
  <p:hf hdr="0" ftr="0" dt="0"/>
</p:sldLayout>
</file>

<file path=ppt/slideLayouts/slideLayout84.xml><?xml version="1.0" encoding="utf-8"?>
<p:sldLayout xmlns:a="http://schemas.openxmlformats.org/drawingml/2006/main" xmlns:r="http://schemas.openxmlformats.org/officeDocument/2006/relationships" xmlns:p="http://schemas.openxmlformats.org/presentationml/2006/main">
  <p:cSld name="21_Half Text Half Image">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a:xfrm>
            <a:off x="6097524" y="0"/>
            <a:ext cx="6099048"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solidFill>
                <a:srgbClr val="FFFFFF"/>
              </a:solidFill>
              <a:latin typeface="Microsoft Sans Serif" charset="0"/>
              <a:ea typeface="Microsoft Sans Serif" charset="0"/>
              <a:cs typeface="Microsoft Sans Serif" charset="0"/>
            </a:endParaRPr>
          </a:p>
        </p:txBody>
      </p:sp>
      <p:sp>
        <p:nvSpPr>
          <p:cNvPr id="6" name="Slide Number Placeholder 5"/>
          <p:cNvSpPr txBox="1">
            <a:spLocks/>
          </p:cNvSpPr>
          <p:nvPr/>
        </p:nvSpPr>
        <p:spPr>
          <a:xfrm>
            <a:off x="372035" y="6356353"/>
            <a:ext cx="4901714"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accent5"/>
                </a:solidFill>
                <a:latin typeface="Microsoft Sans Serif" charset="0"/>
                <a:ea typeface="Microsoft Sans Serif" charset="0"/>
                <a:cs typeface="Microsoft Sans Serif"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defRPr/>
            </a:pPr>
            <a:r>
              <a:rPr lang="en-US" sz="800" dirty="0">
                <a:solidFill>
                  <a:srgbClr val="7D7D7D"/>
                </a:solidFill>
                <a:latin typeface="Arial" charset="0"/>
                <a:ea typeface="Arial" charset="0"/>
                <a:cs typeface="Arial" charset="0"/>
              </a:rPr>
              <a:t>© 2018 </a:t>
            </a:r>
            <a:r>
              <a:rPr lang="en-US" sz="800" dirty="0" err="1">
                <a:solidFill>
                  <a:srgbClr val="7D7D7D"/>
                </a:solidFill>
                <a:latin typeface="Arial" charset="0"/>
                <a:ea typeface="Arial" charset="0"/>
                <a:cs typeface="Arial" charset="0"/>
              </a:rPr>
              <a:t>Rightpoint</a:t>
            </a:r>
            <a:r>
              <a:rPr lang="en-US" sz="800" dirty="0">
                <a:solidFill>
                  <a:srgbClr val="7D7D7D"/>
                </a:solidFill>
                <a:latin typeface="Arial" charset="0"/>
                <a:ea typeface="Arial" charset="0"/>
                <a:cs typeface="Arial" charset="0"/>
              </a:rPr>
              <a:t>. All rights reserved. Confidential.</a:t>
            </a:r>
          </a:p>
        </p:txBody>
      </p:sp>
      <p:sp>
        <p:nvSpPr>
          <p:cNvPr id="3" name="Picture Placeholder 2"/>
          <p:cNvSpPr>
            <a:spLocks noGrp="1"/>
          </p:cNvSpPr>
          <p:nvPr>
            <p:ph type="pic" sz="quarter" idx="10"/>
          </p:nvPr>
        </p:nvSpPr>
        <p:spPr>
          <a:xfrm>
            <a:off x="6091238" y="0"/>
            <a:ext cx="6100762" cy="6858000"/>
          </a:xfrm>
        </p:spPr>
        <p:txBody>
          <a:bodyPr/>
          <a:lstStyle/>
          <a:p>
            <a:r>
              <a:rPr lang="en-US"/>
              <a:t>Click icon to add picture</a:t>
            </a:r>
          </a:p>
        </p:txBody>
      </p:sp>
    </p:spTree>
    <p:extLst>
      <p:ext uri="{BB962C8B-B14F-4D97-AF65-F5344CB8AC3E}">
        <p14:creationId xmlns:p14="http://schemas.microsoft.com/office/powerpoint/2010/main" val="571008666"/>
      </p:ext>
    </p:extLst>
  </p:cSld>
  <p:clrMapOvr>
    <a:masterClrMapping/>
  </p:clrMapOvr>
  <p:hf hdr="0" ftr="0" dt="0"/>
</p:sldLayout>
</file>

<file path=ppt/slideLayouts/slideLayout85.xml><?xml version="1.0" encoding="utf-8"?>
<p:sldLayout xmlns:a="http://schemas.openxmlformats.org/drawingml/2006/main" xmlns:r="http://schemas.openxmlformats.org/officeDocument/2006/relationships" xmlns:p="http://schemas.openxmlformats.org/presentationml/2006/main">
  <p:cSld name="24_Half Text Half Image">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a:xfrm>
            <a:off x="6097524" y="0"/>
            <a:ext cx="6099048"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solidFill>
                <a:srgbClr val="FFFFFF"/>
              </a:solidFill>
              <a:latin typeface="Microsoft Sans Serif" charset="0"/>
              <a:ea typeface="Microsoft Sans Serif" charset="0"/>
              <a:cs typeface="Microsoft Sans Serif" charset="0"/>
            </a:endParaRPr>
          </a:p>
        </p:txBody>
      </p:sp>
      <p:sp>
        <p:nvSpPr>
          <p:cNvPr id="6" name="Slide Number Placeholder 5"/>
          <p:cNvSpPr txBox="1">
            <a:spLocks/>
          </p:cNvSpPr>
          <p:nvPr/>
        </p:nvSpPr>
        <p:spPr>
          <a:xfrm>
            <a:off x="372035" y="6356353"/>
            <a:ext cx="4901714"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accent5"/>
                </a:solidFill>
                <a:latin typeface="Microsoft Sans Serif" charset="0"/>
                <a:ea typeface="Microsoft Sans Serif" charset="0"/>
                <a:cs typeface="Microsoft Sans Serif"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defRPr/>
            </a:pPr>
            <a:r>
              <a:rPr lang="en-US" sz="800" dirty="0">
                <a:solidFill>
                  <a:srgbClr val="7D7D7D"/>
                </a:solidFill>
                <a:latin typeface="Arial" charset="0"/>
                <a:ea typeface="Arial" charset="0"/>
                <a:cs typeface="Arial" charset="0"/>
              </a:rPr>
              <a:t>© 2018 </a:t>
            </a:r>
            <a:r>
              <a:rPr lang="en-US" sz="800" dirty="0" err="1">
                <a:solidFill>
                  <a:srgbClr val="7D7D7D"/>
                </a:solidFill>
                <a:latin typeface="Arial" charset="0"/>
                <a:ea typeface="Arial" charset="0"/>
                <a:cs typeface="Arial" charset="0"/>
              </a:rPr>
              <a:t>Rightpoint</a:t>
            </a:r>
            <a:r>
              <a:rPr lang="en-US" sz="800" dirty="0">
                <a:solidFill>
                  <a:srgbClr val="7D7D7D"/>
                </a:solidFill>
                <a:latin typeface="Arial" charset="0"/>
                <a:ea typeface="Arial" charset="0"/>
                <a:cs typeface="Arial" charset="0"/>
              </a:rPr>
              <a:t>. All rights reserved. Confidential.</a:t>
            </a:r>
          </a:p>
        </p:txBody>
      </p:sp>
      <p:sp>
        <p:nvSpPr>
          <p:cNvPr id="3" name="Picture Placeholder 2"/>
          <p:cNvSpPr>
            <a:spLocks noGrp="1"/>
          </p:cNvSpPr>
          <p:nvPr>
            <p:ph type="pic" sz="quarter" idx="10"/>
          </p:nvPr>
        </p:nvSpPr>
        <p:spPr>
          <a:xfrm>
            <a:off x="6091238" y="0"/>
            <a:ext cx="6100762" cy="6858000"/>
          </a:xfrm>
        </p:spPr>
        <p:txBody>
          <a:bodyPr/>
          <a:lstStyle/>
          <a:p>
            <a:r>
              <a:rPr lang="en-US"/>
              <a:t>Click icon to add picture</a:t>
            </a:r>
          </a:p>
        </p:txBody>
      </p:sp>
    </p:spTree>
    <p:extLst>
      <p:ext uri="{BB962C8B-B14F-4D97-AF65-F5344CB8AC3E}">
        <p14:creationId xmlns:p14="http://schemas.microsoft.com/office/powerpoint/2010/main" val="3298536457"/>
      </p:ext>
    </p:extLst>
  </p:cSld>
  <p:clrMapOvr>
    <a:masterClrMapping/>
  </p:clrMapOvr>
  <p:hf hdr="0" ftr="0" dt="0"/>
</p:sldLayout>
</file>

<file path=ppt/slideLayouts/slideLayout86.xml><?xml version="1.0" encoding="utf-8"?>
<p:sldLayout xmlns:a="http://schemas.openxmlformats.org/drawingml/2006/main" xmlns:r="http://schemas.openxmlformats.org/officeDocument/2006/relationships" xmlns:p="http://schemas.openxmlformats.org/presentationml/2006/main">
  <p:cSld name="25_Half Text Half Image">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a:xfrm>
            <a:off x="6097524" y="0"/>
            <a:ext cx="6099048"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solidFill>
                <a:srgbClr val="FFFFFF"/>
              </a:solidFill>
              <a:latin typeface="Microsoft Sans Serif" charset="0"/>
              <a:ea typeface="Microsoft Sans Serif" charset="0"/>
              <a:cs typeface="Microsoft Sans Serif" charset="0"/>
            </a:endParaRPr>
          </a:p>
        </p:txBody>
      </p:sp>
      <p:sp>
        <p:nvSpPr>
          <p:cNvPr id="6" name="Slide Number Placeholder 5"/>
          <p:cNvSpPr txBox="1">
            <a:spLocks/>
          </p:cNvSpPr>
          <p:nvPr/>
        </p:nvSpPr>
        <p:spPr>
          <a:xfrm>
            <a:off x="372035" y="6356353"/>
            <a:ext cx="4901714"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accent5"/>
                </a:solidFill>
                <a:latin typeface="Microsoft Sans Serif" charset="0"/>
                <a:ea typeface="Microsoft Sans Serif" charset="0"/>
                <a:cs typeface="Microsoft Sans Serif"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defRPr/>
            </a:pPr>
            <a:r>
              <a:rPr lang="en-US" sz="800" dirty="0">
                <a:solidFill>
                  <a:srgbClr val="7D7D7D"/>
                </a:solidFill>
                <a:latin typeface="Arial" charset="0"/>
                <a:ea typeface="Arial" charset="0"/>
                <a:cs typeface="Arial" charset="0"/>
              </a:rPr>
              <a:t>© 2018 </a:t>
            </a:r>
            <a:r>
              <a:rPr lang="en-US" sz="800" dirty="0" err="1">
                <a:solidFill>
                  <a:srgbClr val="7D7D7D"/>
                </a:solidFill>
                <a:latin typeface="Arial" charset="0"/>
                <a:ea typeface="Arial" charset="0"/>
                <a:cs typeface="Arial" charset="0"/>
              </a:rPr>
              <a:t>Rightpoint</a:t>
            </a:r>
            <a:r>
              <a:rPr lang="en-US" sz="800" dirty="0">
                <a:solidFill>
                  <a:srgbClr val="7D7D7D"/>
                </a:solidFill>
                <a:latin typeface="Arial" charset="0"/>
                <a:ea typeface="Arial" charset="0"/>
                <a:cs typeface="Arial" charset="0"/>
              </a:rPr>
              <a:t>. All rights reserved. Confidential.</a:t>
            </a:r>
          </a:p>
        </p:txBody>
      </p:sp>
      <p:sp>
        <p:nvSpPr>
          <p:cNvPr id="3" name="Picture Placeholder 2"/>
          <p:cNvSpPr>
            <a:spLocks noGrp="1"/>
          </p:cNvSpPr>
          <p:nvPr>
            <p:ph type="pic" sz="quarter" idx="10"/>
          </p:nvPr>
        </p:nvSpPr>
        <p:spPr>
          <a:xfrm>
            <a:off x="6091238" y="0"/>
            <a:ext cx="6100762" cy="6858000"/>
          </a:xfrm>
        </p:spPr>
        <p:txBody>
          <a:bodyPr/>
          <a:lstStyle/>
          <a:p>
            <a:r>
              <a:rPr lang="en-US"/>
              <a:t>Click icon to add picture</a:t>
            </a:r>
          </a:p>
        </p:txBody>
      </p:sp>
    </p:spTree>
    <p:extLst>
      <p:ext uri="{BB962C8B-B14F-4D97-AF65-F5344CB8AC3E}">
        <p14:creationId xmlns:p14="http://schemas.microsoft.com/office/powerpoint/2010/main" val="3452086026"/>
      </p:ext>
    </p:extLst>
  </p:cSld>
  <p:clrMapOvr>
    <a:masterClrMapping/>
  </p:clrMapOvr>
  <p:hf hdr="0" ftr="0" dt="0"/>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2_Team Photos">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9076765" y="6356350"/>
            <a:ext cx="2743200" cy="365125"/>
          </a:xfrm>
          <a:prstGeom prst="rect">
            <a:avLst/>
          </a:prstGeom>
        </p:spPr>
        <p:txBody>
          <a:bodyPr/>
          <a:lstStyle>
            <a:lvl1pPr>
              <a:defRPr sz="1000">
                <a:solidFill>
                  <a:schemeClr val="tx2"/>
                </a:solidFill>
                <a:latin typeface="Arial" charset="0"/>
                <a:ea typeface="Arial" charset="0"/>
                <a:cs typeface="Arial" charset="0"/>
              </a:defRPr>
            </a:lvl1pPr>
          </a:lstStyle>
          <a:p>
            <a:fld id="{DEF0D26C-1DE1-5C43-9FB3-DA764B7DB635}" type="slidenum">
              <a:rPr lang="en-US" smtClean="0"/>
              <a:pPr/>
              <a:t>‹#›</a:t>
            </a:fld>
            <a:endParaRPr lang="en-US"/>
          </a:p>
        </p:txBody>
      </p:sp>
      <p:sp>
        <p:nvSpPr>
          <p:cNvPr id="4" name="Picture Placeholder 3"/>
          <p:cNvSpPr>
            <a:spLocks noGrp="1"/>
          </p:cNvSpPr>
          <p:nvPr>
            <p:ph type="pic" sz="quarter" idx="13" hasCustomPrompt="1"/>
          </p:nvPr>
        </p:nvSpPr>
        <p:spPr>
          <a:xfrm>
            <a:off x="371475" y="455668"/>
            <a:ext cx="2149309" cy="2149309"/>
          </a:xfrm>
        </p:spPr>
        <p:txBody>
          <a:bodyPr>
            <a:normAutofit/>
          </a:bodyPr>
          <a:lstStyle>
            <a:lvl1pPr marL="0" indent="0" algn="ctr">
              <a:buNone/>
              <a:defRPr sz="1600"/>
            </a:lvl1pPr>
          </a:lstStyle>
          <a:p>
            <a:r>
              <a:rPr lang="en-US"/>
              <a:t>Image Placeholder</a:t>
            </a:r>
          </a:p>
        </p:txBody>
      </p:sp>
      <p:sp>
        <p:nvSpPr>
          <p:cNvPr id="7" name="Picture Placeholder 3"/>
          <p:cNvSpPr>
            <a:spLocks noGrp="1"/>
          </p:cNvSpPr>
          <p:nvPr>
            <p:ph type="pic" sz="quarter" idx="14" hasCustomPrompt="1"/>
          </p:nvPr>
        </p:nvSpPr>
        <p:spPr>
          <a:xfrm>
            <a:off x="3180029" y="455668"/>
            <a:ext cx="2149309" cy="2149309"/>
          </a:xfrm>
        </p:spPr>
        <p:txBody>
          <a:bodyPr>
            <a:normAutofit/>
          </a:bodyPr>
          <a:lstStyle>
            <a:lvl1pPr marL="0" indent="0" algn="ctr">
              <a:buNone/>
              <a:defRPr sz="1600"/>
            </a:lvl1pPr>
          </a:lstStyle>
          <a:p>
            <a:r>
              <a:rPr lang="en-US"/>
              <a:t>Image Placeholder</a:t>
            </a:r>
          </a:p>
        </p:txBody>
      </p:sp>
      <p:sp>
        <p:nvSpPr>
          <p:cNvPr id="8" name="Picture Placeholder 3"/>
          <p:cNvSpPr>
            <a:spLocks noGrp="1"/>
          </p:cNvSpPr>
          <p:nvPr>
            <p:ph type="pic" sz="quarter" idx="15" hasCustomPrompt="1"/>
          </p:nvPr>
        </p:nvSpPr>
        <p:spPr>
          <a:xfrm>
            <a:off x="5988583" y="455668"/>
            <a:ext cx="2149309" cy="2149309"/>
          </a:xfrm>
        </p:spPr>
        <p:txBody>
          <a:bodyPr>
            <a:normAutofit/>
          </a:bodyPr>
          <a:lstStyle>
            <a:lvl1pPr marL="0" indent="0" algn="ctr">
              <a:buNone/>
              <a:defRPr sz="1600"/>
            </a:lvl1pPr>
          </a:lstStyle>
          <a:p>
            <a:r>
              <a:rPr lang="en-US"/>
              <a:t>Image Placeholder</a:t>
            </a:r>
          </a:p>
        </p:txBody>
      </p:sp>
      <p:sp>
        <p:nvSpPr>
          <p:cNvPr id="9" name="Picture Placeholder 3"/>
          <p:cNvSpPr>
            <a:spLocks noGrp="1"/>
          </p:cNvSpPr>
          <p:nvPr>
            <p:ph type="pic" sz="quarter" idx="16" hasCustomPrompt="1"/>
          </p:nvPr>
        </p:nvSpPr>
        <p:spPr>
          <a:xfrm>
            <a:off x="8797137" y="455668"/>
            <a:ext cx="2149309" cy="2149309"/>
          </a:xfrm>
        </p:spPr>
        <p:txBody>
          <a:bodyPr>
            <a:normAutofit/>
          </a:bodyPr>
          <a:lstStyle>
            <a:lvl1pPr marL="0" indent="0" algn="ctr">
              <a:buNone/>
              <a:defRPr sz="1600"/>
            </a:lvl1pPr>
          </a:lstStyle>
          <a:p>
            <a:r>
              <a:rPr lang="en-US"/>
              <a:t>Image Placeholder</a:t>
            </a:r>
          </a:p>
        </p:txBody>
      </p:sp>
      <p:sp>
        <p:nvSpPr>
          <p:cNvPr id="10" name="Picture Placeholder 3"/>
          <p:cNvSpPr>
            <a:spLocks noGrp="1"/>
          </p:cNvSpPr>
          <p:nvPr>
            <p:ph type="pic" sz="quarter" idx="17" hasCustomPrompt="1"/>
          </p:nvPr>
        </p:nvSpPr>
        <p:spPr>
          <a:xfrm>
            <a:off x="371475" y="3442240"/>
            <a:ext cx="2149309" cy="2149309"/>
          </a:xfrm>
        </p:spPr>
        <p:txBody>
          <a:bodyPr>
            <a:normAutofit/>
          </a:bodyPr>
          <a:lstStyle>
            <a:lvl1pPr marL="0" indent="0" algn="ctr">
              <a:buNone/>
              <a:defRPr sz="1600"/>
            </a:lvl1pPr>
          </a:lstStyle>
          <a:p>
            <a:r>
              <a:rPr lang="en-US"/>
              <a:t>Image Placeholder</a:t>
            </a:r>
          </a:p>
        </p:txBody>
      </p:sp>
      <p:sp>
        <p:nvSpPr>
          <p:cNvPr id="11" name="Picture Placeholder 3"/>
          <p:cNvSpPr>
            <a:spLocks noGrp="1"/>
          </p:cNvSpPr>
          <p:nvPr>
            <p:ph type="pic" sz="quarter" idx="18" hasCustomPrompt="1"/>
          </p:nvPr>
        </p:nvSpPr>
        <p:spPr>
          <a:xfrm>
            <a:off x="3180029" y="3442240"/>
            <a:ext cx="2149309" cy="2149309"/>
          </a:xfrm>
        </p:spPr>
        <p:txBody>
          <a:bodyPr>
            <a:normAutofit/>
          </a:bodyPr>
          <a:lstStyle>
            <a:lvl1pPr marL="0" indent="0" algn="ctr">
              <a:buNone/>
              <a:defRPr sz="1600"/>
            </a:lvl1pPr>
          </a:lstStyle>
          <a:p>
            <a:r>
              <a:rPr lang="en-US"/>
              <a:t>Image Placeholder</a:t>
            </a:r>
          </a:p>
        </p:txBody>
      </p:sp>
      <p:sp>
        <p:nvSpPr>
          <p:cNvPr id="12" name="Picture Placeholder 3"/>
          <p:cNvSpPr>
            <a:spLocks noGrp="1"/>
          </p:cNvSpPr>
          <p:nvPr>
            <p:ph type="pic" sz="quarter" idx="19" hasCustomPrompt="1"/>
          </p:nvPr>
        </p:nvSpPr>
        <p:spPr>
          <a:xfrm>
            <a:off x="5988583" y="3442240"/>
            <a:ext cx="2149309" cy="2149309"/>
          </a:xfrm>
        </p:spPr>
        <p:txBody>
          <a:bodyPr>
            <a:normAutofit/>
          </a:bodyPr>
          <a:lstStyle>
            <a:lvl1pPr marL="0" indent="0" algn="ctr">
              <a:buNone/>
              <a:defRPr sz="1600"/>
            </a:lvl1pPr>
          </a:lstStyle>
          <a:p>
            <a:r>
              <a:rPr lang="en-US"/>
              <a:t>Image Placeholder</a:t>
            </a:r>
          </a:p>
        </p:txBody>
      </p:sp>
      <p:sp>
        <p:nvSpPr>
          <p:cNvPr id="13" name="Picture Placeholder 3"/>
          <p:cNvSpPr>
            <a:spLocks noGrp="1"/>
          </p:cNvSpPr>
          <p:nvPr>
            <p:ph type="pic" sz="quarter" idx="20" hasCustomPrompt="1"/>
          </p:nvPr>
        </p:nvSpPr>
        <p:spPr>
          <a:xfrm>
            <a:off x="8797137" y="3442240"/>
            <a:ext cx="2149309" cy="2149309"/>
          </a:xfrm>
        </p:spPr>
        <p:txBody>
          <a:bodyPr>
            <a:normAutofit/>
          </a:bodyPr>
          <a:lstStyle>
            <a:lvl1pPr marL="0" indent="0" algn="ctr">
              <a:buNone/>
              <a:defRPr sz="1600"/>
            </a:lvl1pPr>
          </a:lstStyle>
          <a:p>
            <a:r>
              <a:rPr lang="en-US"/>
              <a:t>Image Placeholder</a:t>
            </a:r>
          </a:p>
        </p:txBody>
      </p:sp>
      <p:sp>
        <p:nvSpPr>
          <p:cNvPr id="15" name="Text Placeholder 14"/>
          <p:cNvSpPr>
            <a:spLocks noGrp="1"/>
          </p:cNvSpPr>
          <p:nvPr>
            <p:ph type="body" sz="quarter" idx="21" hasCustomPrompt="1"/>
          </p:nvPr>
        </p:nvSpPr>
        <p:spPr>
          <a:xfrm>
            <a:off x="371475" y="2620609"/>
            <a:ext cx="2492375" cy="271447"/>
          </a:xfrm>
        </p:spPr>
        <p:txBody>
          <a:bodyPr lIns="0" anchor="t">
            <a:noAutofit/>
          </a:bodyPr>
          <a:lstStyle>
            <a:lvl1pPr marL="0" indent="0" algn="l">
              <a:spcBef>
                <a:spcPts val="0"/>
              </a:spcBef>
              <a:buNone/>
              <a:defRPr sz="1400" b="1" baseline="0">
                <a:solidFill>
                  <a:schemeClr val="tx2"/>
                </a:solidFill>
              </a:defRPr>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a:t>Click to add name</a:t>
            </a:r>
          </a:p>
        </p:txBody>
      </p:sp>
      <p:sp>
        <p:nvSpPr>
          <p:cNvPr id="16" name="Text Placeholder 14"/>
          <p:cNvSpPr>
            <a:spLocks noGrp="1"/>
          </p:cNvSpPr>
          <p:nvPr>
            <p:ph type="body" sz="quarter" idx="22" hasCustomPrompt="1"/>
          </p:nvPr>
        </p:nvSpPr>
        <p:spPr>
          <a:xfrm>
            <a:off x="3180029" y="2620609"/>
            <a:ext cx="2492375" cy="271447"/>
          </a:xfrm>
        </p:spPr>
        <p:txBody>
          <a:bodyPr lIns="0" anchor="t">
            <a:noAutofit/>
          </a:bodyPr>
          <a:lstStyle>
            <a:lvl1pPr marL="0" indent="0" algn="l">
              <a:spcBef>
                <a:spcPts val="0"/>
              </a:spcBef>
              <a:buNone/>
              <a:defRPr sz="1400" b="1" baseline="0">
                <a:solidFill>
                  <a:schemeClr val="tx2"/>
                </a:solidFill>
              </a:defRPr>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a:t>Click to add name</a:t>
            </a:r>
          </a:p>
        </p:txBody>
      </p:sp>
      <p:sp>
        <p:nvSpPr>
          <p:cNvPr id="17" name="Text Placeholder 14"/>
          <p:cNvSpPr>
            <a:spLocks noGrp="1"/>
          </p:cNvSpPr>
          <p:nvPr>
            <p:ph type="body" sz="quarter" idx="23" hasCustomPrompt="1"/>
          </p:nvPr>
        </p:nvSpPr>
        <p:spPr>
          <a:xfrm>
            <a:off x="5988583" y="2620609"/>
            <a:ext cx="2492375" cy="271447"/>
          </a:xfrm>
        </p:spPr>
        <p:txBody>
          <a:bodyPr lIns="0" anchor="t">
            <a:noAutofit/>
          </a:bodyPr>
          <a:lstStyle>
            <a:lvl1pPr marL="0" indent="0" algn="l">
              <a:spcBef>
                <a:spcPts val="0"/>
              </a:spcBef>
              <a:buNone/>
              <a:defRPr sz="1400" b="1" baseline="0">
                <a:solidFill>
                  <a:schemeClr val="tx2"/>
                </a:solidFill>
              </a:defRPr>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a:t>Click to add name</a:t>
            </a:r>
          </a:p>
        </p:txBody>
      </p:sp>
      <p:sp>
        <p:nvSpPr>
          <p:cNvPr id="18" name="Text Placeholder 14"/>
          <p:cNvSpPr>
            <a:spLocks noGrp="1"/>
          </p:cNvSpPr>
          <p:nvPr>
            <p:ph type="body" sz="quarter" idx="24" hasCustomPrompt="1"/>
          </p:nvPr>
        </p:nvSpPr>
        <p:spPr>
          <a:xfrm>
            <a:off x="8797137" y="2620609"/>
            <a:ext cx="2492375" cy="271447"/>
          </a:xfrm>
        </p:spPr>
        <p:txBody>
          <a:bodyPr lIns="0" anchor="t">
            <a:noAutofit/>
          </a:bodyPr>
          <a:lstStyle>
            <a:lvl1pPr marL="0" indent="0" algn="l">
              <a:spcBef>
                <a:spcPts val="0"/>
              </a:spcBef>
              <a:buNone/>
              <a:defRPr sz="1400" b="1" baseline="0">
                <a:solidFill>
                  <a:schemeClr val="tx2"/>
                </a:solidFill>
              </a:defRPr>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a:t>Click to add name</a:t>
            </a:r>
          </a:p>
        </p:txBody>
      </p:sp>
      <p:sp>
        <p:nvSpPr>
          <p:cNvPr id="19" name="Text Placeholder 14"/>
          <p:cNvSpPr>
            <a:spLocks noGrp="1"/>
          </p:cNvSpPr>
          <p:nvPr>
            <p:ph type="body" sz="quarter" idx="25" hasCustomPrompt="1"/>
          </p:nvPr>
        </p:nvSpPr>
        <p:spPr>
          <a:xfrm>
            <a:off x="371475" y="5616698"/>
            <a:ext cx="2492375" cy="271447"/>
          </a:xfrm>
        </p:spPr>
        <p:txBody>
          <a:bodyPr lIns="0" anchor="t">
            <a:noAutofit/>
          </a:bodyPr>
          <a:lstStyle>
            <a:lvl1pPr marL="0" indent="0" algn="l">
              <a:spcBef>
                <a:spcPts val="0"/>
              </a:spcBef>
              <a:buNone/>
              <a:defRPr sz="1400" b="1" baseline="0">
                <a:solidFill>
                  <a:schemeClr val="tx2"/>
                </a:solidFill>
              </a:defRPr>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a:t>Click to add name</a:t>
            </a:r>
          </a:p>
        </p:txBody>
      </p:sp>
      <p:sp>
        <p:nvSpPr>
          <p:cNvPr id="20" name="Text Placeholder 14"/>
          <p:cNvSpPr>
            <a:spLocks noGrp="1"/>
          </p:cNvSpPr>
          <p:nvPr>
            <p:ph type="body" sz="quarter" idx="26" hasCustomPrompt="1"/>
          </p:nvPr>
        </p:nvSpPr>
        <p:spPr>
          <a:xfrm>
            <a:off x="3180029" y="5616698"/>
            <a:ext cx="2492375" cy="271447"/>
          </a:xfrm>
        </p:spPr>
        <p:txBody>
          <a:bodyPr lIns="0" anchor="t">
            <a:noAutofit/>
          </a:bodyPr>
          <a:lstStyle>
            <a:lvl1pPr marL="0" indent="0" algn="l">
              <a:spcBef>
                <a:spcPts val="0"/>
              </a:spcBef>
              <a:buNone/>
              <a:defRPr sz="1400" b="1" baseline="0">
                <a:solidFill>
                  <a:schemeClr val="tx2"/>
                </a:solidFill>
              </a:defRPr>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a:t>Click to add name</a:t>
            </a:r>
          </a:p>
        </p:txBody>
      </p:sp>
      <p:sp>
        <p:nvSpPr>
          <p:cNvPr id="21" name="Text Placeholder 14"/>
          <p:cNvSpPr>
            <a:spLocks noGrp="1"/>
          </p:cNvSpPr>
          <p:nvPr>
            <p:ph type="body" sz="quarter" idx="27" hasCustomPrompt="1"/>
          </p:nvPr>
        </p:nvSpPr>
        <p:spPr>
          <a:xfrm>
            <a:off x="5988583" y="5616698"/>
            <a:ext cx="2492375" cy="271447"/>
          </a:xfrm>
        </p:spPr>
        <p:txBody>
          <a:bodyPr anchor="t">
            <a:noAutofit/>
          </a:bodyPr>
          <a:lstStyle>
            <a:lvl1pPr marL="0" indent="0" algn="l">
              <a:spcBef>
                <a:spcPts val="0"/>
              </a:spcBef>
              <a:buNone/>
              <a:defRPr sz="1400" b="1" baseline="0">
                <a:solidFill>
                  <a:schemeClr val="tx2"/>
                </a:solidFill>
              </a:defRPr>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a:t>Click to add name</a:t>
            </a:r>
          </a:p>
        </p:txBody>
      </p:sp>
      <p:sp>
        <p:nvSpPr>
          <p:cNvPr id="22" name="Text Placeholder 14"/>
          <p:cNvSpPr>
            <a:spLocks noGrp="1"/>
          </p:cNvSpPr>
          <p:nvPr>
            <p:ph type="body" sz="quarter" idx="28" hasCustomPrompt="1"/>
          </p:nvPr>
        </p:nvSpPr>
        <p:spPr>
          <a:xfrm>
            <a:off x="8797137" y="5616698"/>
            <a:ext cx="2492375" cy="271447"/>
          </a:xfrm>
        </p:spPr>
        <p:txBody>
          <a:bodyPr lIns="0" anchor="t">
            <a:noAutofit/>
          </a:bodyPr>
          <a:lstStyle>
            <a:lvl1pPr marL="0" indent="0" algn="l">
              <a:spcBef>
                <a:spcPts val="0"/>
              </a:spcBef>
              <a:buNone/>
              <a:defRPr sz="1400" b="1" baseline="0">
                <a:solidFill>
                  <a:schemeClr val="tx2"/>
                </a:solidFill>
              </a:defRPr>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a:t>Click to add name</a:t>
            </a:r>
          </a:p>
        </p:txBody>
      </p:sp>
      <p:sp>
        <p:nvSpPr>
          <p:cNvPr id="29" name="Text Placeholder 14"/>
          <p:cNvSpPr>
            <a:spLocks noGrp="1"/>
          </p:cNvSpPr>
          <p:nvPr>
            <p:ph type="body" sz="quarter" idx="29" hasCustomPrompt="1"/>
          </p:nvPr>
        </p:nvSpPr>
        <p:spPr>
          <a:xfrm>
            <a:off x="371475" y="2907687"/>
            <a:ext cx="2492375" cy="271447"/>
          </a:xfrm>
        </p:spPr>
        <p:txBody>
          <a:bodyPr lIns="0" anchor="t">
            <a:noAutofit/>
          </a:bodyPr>
          <a:lstStyle>
            <a:lvl1pPr marL="0" indent="0" algn="l">
              <a:spcBef>
                <a:spcPts val="0"/>
              </a:spcBef>
              <a:buNone/>
              <a:defRPr sz="1200" baseline="0">
                <a:solidFill>
                  <a:schemeClr val="tx1"/>
                </a:solidFill>
              </a:defRPr>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a:t>Click to add title</a:t>
            </a:r>
          </a:p>
        </p:txBody>
      </p:sp>
      <p:sp>
        <p:nvSpPr>
          <p:cNvPr id="30" name="Text Placeholder 14"/>
          <p:cNvSpPr>
            <a:spLocks noGrp="1"/>
          </p:cNvSpPr>
          <p:nvPr>
            <p:ph type="body" sz="quarter" idx="30" hasCustomPrompt="1"/>
          </p:nvPr>
        </p:nvSpPr>
        <p:spPr>
          <a:xfrm>
            <a:off x="3180029" y="2907687"/>
            <a:ext cx="2492375" cy="271447"/>
          </a:xfrm>
        </p:spPr>
        <p:txBody>
          <a:bodyPr lIns="0" anchor="t">
            <a:noAutofit/>
          </a:bodyPr>
          <a:lstStyle>
            <a:lvl1pPr marL="0" indent="0" algn="l">
              <a:spcBef>
                <a:spcPts val="0"/>
              </a:spcBef>
              <a:buNone/>
              <a:defRPr sz="1200" baseline="0">
                <a:solidFill>
                  <a:schemeClr val="tx1"/>
                </a:solidFill>
              </a:defRPr>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a:t>Click to add title</a:t>
            </a:r>
          </a:p>
        </p:txBody>
      </p:sp>
      <p:sp>
        <p:nvSpPr>
          <p:cNvPr id="31" name="Text Placeholder 14"/>
          <p:cNvSpPr>
            <a:spLocks noGrp="1"/>
          </p:cNvSpPr>
          <p:nvPr>
            <p:ph type="body" sz="quarter" idx="31" hasCustomPrompt="1"/>
          </p:nvPr>
        </p:nvSpPr>
        <p:spPr>
          <a:xfrm>
            <a:off x="5988583" y="2907687"/>
            <a:ext cx="2492375" cy="271447"/>
          </a:xfrm>
        </p:spPr>
        <p:txBody>
          <a:bodyPr lIns="0" anchor="t">
            <a:noAutofit/>
          </a:bodyPr>
          <a:lstStyle>
            <a:lvl1pPr marL="0" indent="0" algn="l">
              <a:spcBef>
                <a:spcPts val="0"/>
              </a:spcBef>
              <a:buNone/>
              <a:defRPr sz="1200" baseline="0">
                <a:solidFill>
                  <a:schemeClr val="tx1"/>
                </a:solidFill>
              </a:defRPr>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a:t>Click to add title</a:t>
            </a:r>
          </a:p>
        </p:txBody>
      </p:sp>
      <p:sp>
        <p:nvSpPr>
          <p:cNvPr id="32" name="Text Placeholder 14"/>
          <p:cNvSpPr>
            <a:spLocks noGrp="1"/>
          </p:cNvSpPr>
          <p:nvPr>
            <p:ph type="body" sz="quarter" idx="32" hasCustomPrompt="1"/>
          </p:nvPr>
        </p:nvSpPr>
        <p:spPr>
          <a:xfrm>
            <a:off x="8797137" y="2907687"/>
            <a:ext cx="2492375" cy="271447"/>
          </a:xfrm>
        </p:spPr>
        <p:txBody>
          <a:bodyPr lIns="0" anchor="t">
            <a:noAutofit/>
          </a:bodyPr>
          <a:lstStyle>
            <a:lvl1pPr marL="0" indent="0" algn="l">
              <a:spcBef>
                <a:spcPts val="0"/>
              </a:spcBef>
              <a:buNone/>
              <a:defRPr sz="1200" baseline="0">
                <a:solidFill>
                  <a:schemeClr val="tx1"/>
                </a:solidFill>
              </a:defRPr>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a:t>Click to add title</a:t>
            </a:r>
          </a:p>
        </p:txBody>
      </p:sp>
      <p:sp>
        <p:nvSpPr>
          <p:cNvPr id="33" name="Text Placeholder 14"/>
          <p:cNvSpPr>
            <a:spLocks noGrp="1"/>
          </p:cNvSpPr>
          <p:nvPr>
            <p:ph type="body" sz="quarter" idx="33" hasCustomPrompt="1"/>
          </p:nvPr>
        </p:nvSpPr>
        <p:spPr>
          <a:xfrm>
            <a:off x="371475" y="5903776"/>
            <a:ext cx="2492375" cy="271447"/>
          </a:xfrm>
        </p:spPr>
        <p:txBody>
          <a:bodyPr lIns="0" anchor="t">
            <a:noAutofit/>
          </a:bodyPr>
          <a:lstStyle>
            <a:lvl1pPr marL="0" indent="0" algn="l">
              <a:spcBef>
                <a:spcPts val="0"/>
              </a:spcBef>
              <a:buNone/>
              <a:defRPr sz="1200" baseline="0">
                <a:solidFill>
                  <a:schemeClr val="tx1"/>
                </a:solidFill>
              </a:defRPr>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a:t>Click to add title</a:t>
            </a:r>
          </a:p>
        </p:txBody>
      </p:sp>
      <p:sp>
        <p:nvSpPr>
          <p:cNvPr id="34" name="Text Placeholder 14"/>
          <p:cNvSpPr>
            <a:spLocks noGrp="1"/>
          </p:cNvSpPr>
          <p:nvPr>
            <p:ph type="body" sz="quarter" idx="34" hasCustomPrompt="1"/>
          </p:nvPr>
        </p:nvSpPr>
        <p:spPr>
          <a:xfrm>
            <a:off x="3180029" y="5903776"/>
            <a:ext cx="2492375" cy="271447"/>
          </a:xfrm>
        </p:spPr>
        <p:txBody>
          <a:bodyPr lIns="0" anchor="t">
            <a:noAutofit/>
          </a:bodyPr>
          <a:lstStyle>
            <a:lvl1pPr marL="0" indent="0" algn="l">
              <a:spcBef>
                <a:spcPts val="0"/>
              </a:spcBef>
              <a:buNone/>
              <a:defRPr sz="1200" baseline="0">
                <a:solidFill>
                  <a:schemeClr val="tx1"/>
                </a:solidFill>
              </a:defRPr>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a:t>Click to add title</a:t>
            </a:r>
          </a:p>
        </p:txBody>
      </p:sp>
      <p:sp>
        <p:nvSpPr>
          <p:cNvPr id="35" name="Text Placeholder 14"/>
          <p:cNvSpPr>
            <a:spLocks noGrp="1"/>
          </p:cNvSpPr>
          <p:nvPr>
            <p:ph type="body" sz="quarter" idx="35" hasCustomPrompt="1"/>
          </p:nvPr>
        </p:nvSpPr>
        <p:spPr>
          <a:xfrm>
            <a:off x="5988583" y="5903776"/>
            <a:ext cx="2492375" cy="271447"/>
          </a:xfrm>
        </p:spPr>
        <p:txBody>
          <a:bodyPr anchor="t">
            <a:noAutofit/>
          </a:bodyPr>
          <a:lstStyle>
            <a:lvl1pPr marL="0" indent="0" algn="l">
              <a:spcBef>
                <a:spcPts val="0"/>
              </a:spcBef>
              <a:buNone/>
              <a:defRPr sz="1200" baseline="0">
                <a:solidFill>
                  <a:schemeClr val="tx1"/>
                </a:solidFill>
              </a:defRPr>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a:t>Click to add title</a:t>
            </a:r>
          </a:p>
        </p:txBody>
      </p:sp>
      <p:sp>
        <p:nvSpPr>
          <p:cNvPr id="36" name="Text Placeholder 14"/>
          <p:cNvSpPr>
            <a:spLocks noGrp="1"/>
          </p:cNvSpPr>
          <p:nvPr>
            <p:ph type="body" sz="quarter" idx="36" hasCustomPrompt="1"/>
          </p:nvPr>
        </p:nvSpPr>
        <p:spPr>
          <a:xfrm>
            <a:off x="8797137" y="5903776"/>
            <a:ext cx="2492375" cy="271447"/>
          </a:xfrm>
        </p:spPr>
        <p:txBody>
          <a:bodyPr lIns="0" anchor="t">
            <a:noAutofit/>
          </a:bodyPr>
          <a:lstStyle>
            <a:lvl1pPr marL="0" indent="0" algn="l">
              <a:spcBef>
                <a:spcPts val="0"/>
              </a:spcBef>
              <a:buNone/>
              <a:defRPr sz="1200" baseline="0">
                <a:solidFill>
                  <a:schemeClr val="tx1"/>
                </a:solidFill>
              </a:defRPr>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a:t>Click to add title</a:t>
            </a:r>
          </a:p>
        </p:txBody>
      </p:sp>
      <p:sp>
        <p:nvSpPr>
          <p:cNvPr id="41" name="Slide Number Placeholder 5"/>
          <p:cNvSpPr txBox="1">
            <a:spLocks/>
          </p:cNvSpPr>
          <p:nvPr userDrawn="1"/>
        </p:nvSpPr>
        <p:spPr>
          <a:xfrm>
            <a:off x="372033" y="6356350"/>
            <a:ext cx="4901715"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accent5"/>
                </a:solidFill>
                <a:latin typeface="Microsoft Sans Serif" charset="0"/>
                <a:ea typeface="Microsoft Sans Serif" charset="0"/>
                <a:cs typeface="Microsoft Sans Serif"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a:solidFill>
                  <a:schemeClr val="bg1"/>
                </a:solidFill>
                <a:latin typeface="Arial" charset="0"/>
                <a:ea typeface="Arial" charset="0"/>
                <a:cs typeface="Arial" charset="0"/>
              </a:rPr>
              <a:t>© 2017 Rightpoint.</a:t>
            </a:r>
            <a:r>
              <a:rPr lang="en-US" sz="1000" baseline="0">
                <a:solidFill>
                  <a:schemeClr val="bg1"/>
                </a:solidFill>
                <a:latin typeface="Arial" charset="0"/>
                <a:ea typeface="Arial" charset="0"/>
                <a:cs typeface="Arial" charset="0"/>
              </a:rPr>
              <a:t> </a:t>
            </a:r>
            <a:r>
              <a:rPr lang="en-US" sz="1000">
                <a:solidFill>
                  <a:schemeClr val="bg1"/>
                </a:solidFill>
                <a:latin typeface="Arial" charset="0"/>
                <a:ea typeface="Arial" charset="0"/>
                <a:cs typeface="Arial" charset="0"/>
              </a:rPr>
              <a:t>All rights reserved. Confidential.</a:t>
            </a:r>
          </a:p>
        </p:txBody>
      </p:sp>
      <p:grpSp>
        <p:nvGrpSpPr>
          <p:cNvPr id="42" name="Group 41">
            <a:extLst>
              <a:ext uri="{FF2B5EF4-FFF2-40B4-BE49-F238E27FC236}">
                <a16:creationId xmlns:a16="http://schemas.microsoft.com/office/drawing/2014/main" id="{07344C53-1A14-2C47-8D68-9BFB17621148}"/>
              </a:ext>
            </a:extLst>
          </p:cNvPr>
          <p:cNvGrpSpPr/>
          <p:nvPr userDrawn="1"/>
        </p:nvGrpSpPr>
        <p:grpSpPr>
          <a:xfrm>
            <a:off x="11449399" y="505402"/>
            <a:ext cx="370569" cy="323938"/>
            <a:chOff x="3505200" y="2951163"/>
            <a:chExt cx="1892300" cy="1654175"/>
          </a:xfrm>
          <a:solidFill>
            <a:srgbClr val="5A5A5A">
              <a:alpha val="20000"/>
            </a:srgbClr>
          </a:solidFill>
        </p:grpSpPr>
        <p:sp>
          <p:nvSpPr>
            <p:cNvPr id="43" name="Freeform 42">
              <a:extLst>
                <a:ext uri="{FF2B5EF4-FFF2-40B4-BE49-F238E27FC236}">
                  <a16:creationId xmlns:a16="http://schemas.microsoft.com/office/drawing/2014/main" id="{DE267018-14D5-2F4F-B96B-1D413462F06E}"/>
                </a:ext>
              </a:extLst>
            </p:cNvPr>
            <p:cNvSpPr>
              <a:spLocks noChangeArrowheads="1"/>
            </p:cNvSpPr>
            <p:nvPr/>
          </p:nvSpPr>
          <p:spPr bwMode="auto">
            <a:xfrm>
              <a:off x="3505200" y="2951163"/>
              <a:ext cx="868363" cy="1147762"/>
            </a:xfrm>
            <a:custGeom>
              <a:avLst/>
              <a:gdLst>
                <a:gd name="T0" fmla="*/ 625 w 2414"/>
                <a:gd name="T1" fmla="*/ 1915 h 3189"/>
                <a:gd name="T2" fmla="*/ 0 w 2414"/>
                <a:gd name="T3" fmla="*/ 3186 h 3189"/>
                <a:gd name="T4" fmla="*/ 1250 w 2414"/>
                <a:gd name="T5" fmla="*/ 0 h 3189"/>
                <a:gd name="T6" fmla="*/ 1368 w 2414"/>
                <a:gd name="T7" fmla="*/ 2 h 3189"/>
                <a:gd name="T8" fmla="*/ 1484 w 2414"/>
                <a:gd name="T9" fmla="*/ 20 h 3189"/>
                <a:gd name="T10" fmla="*/ 1589 w 2414"/>
                <a:gd name="T11" fmla="*/ 42 h 3189"/>
                <a:gd name="T12" fmla="*/ 1689 w 2414"/>
                <a:gd name="T13" fmla="*/ 75 h 3189"/>
                <a:gd name="T14" fmla="*/ 1781 w 2414"/>
                <a:gd name="T15" fmla="*/ 114 h 3189"/>
                <a:gd name="T16" fmla="*/ 1866 w 2414"/>
                <a:gd name="T17" fmla="*/ 166 h 3189"/>
                <a:gd name="T18" fmla="*/ 1945 w 2414"/>
                <a:gd name="T19" fmla="*/ 223 h 3189"/>
                <a:gd name="T20" fmla="*/ 2015 w 2414"/>
                <a:gd name="T21" fmla="*/ 287 h 3189"/>
                <a:gd name="T22" fmla="*/ 2078 w 2414"/>
                <a:gd name="T23" fmla="*/ 357 h 3189"/>
                <a:gd name="T24" fmla="*/ 2135 w 2414"/>
                <a:gd name="T25" fmla="*/ 431 h 3189"/>
                <a:gd name="T26" fmla="*/ 2183 w 2414"/>
                <a:gd name="T27" fmla="*/ 514 h 3189"/>
                <a:gd name="T28" fmla="*/ 2218 w 2414"/>
                <a:gd name="T29" fmla="*/ 599 h 3189"/>
                <a:gd name="T30" fmla="*/ 2249 w 2414"/>
                <a:gd name="T31" fmla="*/ 687 h 3189"/>
                <a:gd name="T32" fmla="*/ 2271 w 2414"/>
                <a:gd name="T33" fmla="*/ 778 h 3189"/>
                <a:gd name="T34" fmla="*/ 2284 w 2414"/>
                <a:gd name="T35" fmla="*/ 874 h 3189"/>
                <a:gd name="T36" fmla="*/ 2286 w 2414"/>
                <a:gd name="T37" fmla="*/ 975 h 3189"/>
                <a:gd name="T38" fmla="*/ 2277 w 2414"/>
                <a:gd name="T39" fmla="*/ 1132 h 3189"/>
                <a:gd name="T40" fmla="*/ 2240 w 2414"/>
                <a:gd name="T41" fmla="*/ 1279 h 3189"/>
                <a:gd name="T42" fmla="*/ 2183 w 2414"/>
                <a:gd name="T43" fmla="*/ 1406 h 3189"/>
                <a:gd name="T44" fmla="*/ 2113 w 2414"/>
                <a:gd name="T45" fmla="*/ 1517 h 3189"/>
                <a:gd name="T46" fmla="*/ 2026 w 2414"/>
                <a:gd name="T47" fmla="*/ 1618 h 3189"/>
                <a:gd name="T48" fmla="*/ 1925 w 2414"/>
                <a:gd name="T49" fmla="*/ 1696 h 3189"/>
                <a:gd name="T50" fmla="*/ 1816 w 2414"/>
                <a:gd name="T51" fmla="*/ 1764 h 3189"/>
                <a:gd name="T52" fmla="*/ 1702 w 2414"/>
                <a:gd name="T53" fmla="*/ 1816 h 3189"/>
                <a:gd name="T54" fmla="*/ 1694 w 2414"/>
                <a:gd name="T55" fmla="*/ 3188 h 3189"/>
                <a:gd name="T56" fmla="*/ 1073 w 2414"/>
                <a:gd name="T57" fmla="*/ 1915 h 3189"/>
                <a:gd name="T58" fmla="*/ 625 w 2414"/>
                <a:gd name="T59" fmla="*/ 553 h 3189"/>
                <a:gd name="T60" fmla="*/ 1208 w 2414"/>
                <a:gd name="T61" fmla="*/ 1397 h 3189"/>
                <a:gd name="T62" fmla="*/ 1309 w 2414"/>
                <a:gd name="T63" fmla="*/ 1392 h 3189"/>
                <a:gd name="T64" fmla="*/ 1396 w 2414"/>
                <a:gd name="T65" fmla="*/ 1371 h 3189"/>
                <a:gd name="T66" fmla="*/ 1475 w 2414"/>
                <a:gd name="T67" fmla="*/ 1331 h 3189"/>
                <a:gd name="T68" fmla="*/ 1538 w 2414"/>
                <a:gd name="T69" fmla="*/ 1283 h 3189"/>
                <a:gd name="T70" fmla="*/ 1591 w 2414"/>
                <a:gd name="T71" fmla="*/ 1220 h 3189"/>
                <a:gd name="T72" fmla="*/ 1630 w 2414"/>
                <a:gd name="T73" fmla="*/ 1150 h 3189"/>
                <a:gd name="T74" fmla="*/ 1652 w 2414"/>
                <a:gd name="T75" fmla="*/ 1067 h 3189"/>
                <a:gd name="T76" fmla="*/ 1661 w 2414"/>
                <a:gd name="T77" fmla="*/ 979 h 3189"/>
                <a:gd name="T78" fmla="*/ 1652 w 2414"/>
                <a:gd name="T79" fmla="*/ 892 h 3189"/>
                <a:gd name="T80" fmla="*/ 1630 w 2414"/>
                <a:gd name="T81" fmla="*/ 809 h 3189"/>
                <a:gd name="T82" fmla="*/ 1591 w 2414"/>
                <a:gd name="T83" fmla="*/ 739 h 3189"/>
                <a:gd name="T84" fmla="*/ 1538 w 2414"/>
                <a:gd name="T85" fmla="*/ 676 h 3189"/>
                <a:gd name="T86" fmla="*/ 1475 w 2414"/>
                <a:gd name="T87" fmla="*/ 630 h 3189"/>
                <a:gd name="T88" fmla="*/ 1396 w 2414"/>
                <a:gd name="T89" fmla="*/ 593 h 3189"/>
                <a:gd name="T90" fmla="*/ 1309 w 2414"/>
                <a:gd name="T91" fmla="*/ 566 h 3189"/>
                <a:gd name="T92" fmla="*/ 1208 w 2414"/>
                <a:gd name="T93" fmla="*/ 553 h 3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414" h="3189">
                  <a:moveTo>
                    <a:pt x="1073" y="1915"/>
                  </a:moveTo>
                  <a:lnTo>
                    <a:pt x="625" y="1915"/>
                  </a:lnTo>
                  <a:lnTo>
                    <a:pt x="625" y="3186"/>
                  </a:lnTo>
                  <a:lnTo>
                    <a:pt x="0" y="3186"/>
                  </a:lnTo>
                  <a:lnTo>
                    <a:pt x="0" y="0"/>
                  </a:lnTo>
                  <a:lnTo>
                    <a:pt x="1250" y="0"/>
                  </a:lnTo>
                  <a:lnTo>
                    <a:pt x="1311" y="0"/>
                  </a:lnTo>
                  <a:lnTo>
                    <a:pt x="1368" y="2"/>
                  </a:lnTo>
                  <a:lnTo>
                    <a:pt x="1427" y="9"/>
                  </a:lnTo>
                  <a:lnTo>
                    <a:pt x="1484" y="20"/>
                  </a:lnTo>
                  <a:lnTo>
                    <a:pt x="1536" y="31"/>
                  </a:lnTo>
                  <a:lnTo>
                    <a:pt x="1589" y="42"/>
                  </a:lnTo>
                  <a:lnTo>
                    <a:pt x="1641" y="57"/>
                  </a:lnTo>
                  <a:lnTo>
                    <a:pt x="1689" y="75"/>
                  </a:lnTo>
                  <a:lnTo>
                    <a:pt x="1737" y="92"/>
                  </a:lnTo>
                  <a:lnTo>
                    <a:pt x="1781" y="114"/>
                  </a:lnTo>
                  <a:lnTo>
                    <a:pt x="1825" y="140"/>
                  </a:lnTo>
                  <a:lnTo>
                    <a:pt x="1866" y="166"/>
                  </a:lnTo>
                  <a:lnTo>
                    <a:pt x="1908" y="193"/>
                  </a:lnTo>
                  <a:lnTo>
                    <a:pt x="1945" y="223"/>
                  </a:lnTo>
                  <a:lnTo>
                    <a:pt x="1982" y="254"/>
                  </a:lnTo>
                  <a:lnTo>
                    <a:pt x="2015" y="287"/>
                  </a:lnTo>
                  <a:lnTo>
                    <a:pt x="2048" y="319"/>
                  </a:lnTo>
                  <a:lnTo>
                    <a:pt x="2078" y="357"/>
                  </a:lnTo>
                  <a:lnTo>
                    <a:pt x="2109" y="394"/>
                  </a:lnTo>
                  <a:lnTo>
                    <a:pt x="2135" y="431"/>
                  </a:lnTo>
                  <a:lnTo>
                    <a:pt x="2157" y="472"/>
                  </a:lnTo>
                  <a:lnTo>
                    <a:pt x="2183" y="514"/>
                  </a:lnTo>
                  <a:lnTo>
                    <a:pt x="2201" y="555"/>
                  </a:lnTo>
                  <a:lnTo>
                    <a:pt x="2218" y="599"/>
                  </a:lnTo>
                  <a:lnTo>
                    <a:pt x="2233" y="643"/>
                  </a:lnTo>
                  <a:lnTo>
                    <a:pt x="2249" y="687"/>
                  </a:lnTo>
                  <a:lnTo>
                    <a:pt x="2264" y="735"/>
                  </a:lnTo>
                  <a:lnTo>
                    <a:pt x="2271" y="778"/>
                  </a:lnTo>
                  <a:lnTo>
                    <a:pt x="2277" y="826"/>
                  </a:lnTo>
                  <a:lnTo>
                    <a:pt x="2284" y="874"/>
                  </a:lnTo>
                  <a:lnTo>
                    <a:pt x="2286" y="927"/>
                  </a:lnTo>
                  <a:lnTo>
                    <a:pt x="2286" y="975"/>
                  </a:lnTo>
                  <a:lnTo>
                    <a:pt x="2284" y="1056"/>
                  </a:lnTo>
                  <a:lnTo>
                    <a:pt x="2277" y="1132"/>
                  </a:lnTo>
                  <a:lnTo>
                    <a:pt x="2262" y="1207"/>
                  </a:lnTo>
                  <a:lnTo>
                    <a:pt x="2240" y="1279"/>
                  </a:lnTo>
                  <a:lnTo>
                    <a:pt x="2214" y="1344"/>
                  </a:lnTo>
                  <a:lnTo>
                    <a:pt x="2183" y="1406"/>
                  </a:lnTo>
                  <a:lnTo>
                    <a:pt x="2150" y="1465"/>
                  </a:lnTo>
                  <a:lnTo>
                    <a:pt x="2113" y="1517"/>
                  </a:lnTo>
                  <a:lnTo>
                    <a:pt x="2070" y="1570"/>
                  </a:lnTo>
                  <a:lnTo>
                    <a:pt x="2026" y="1618"/>
                  </a:lnTo>
                  <a:lnTo>
                    <a:pt x="1978" y="1659"/>
                  </a:lnTo>
                  <a:lnTo>
                    <a:pt x="1925" y="1696"/>
                  </a:lnTo>
                  <a:lnTo>
                    <a:pt x="1873" y="1733"/>
                  </a:lnTo>
                  <a:lnTo>
                    <a:pt x="1816" y="1764"/>
                  </a:lnTo>
                  <a:lnTo>
                    <a:pt x="1759" y="1790"/>
                  </a:lnTo>
                  <a:lnTo>
                    <a:pt x="1702" y="1816"/>
                  </a:lnTo>
                  <a:lnTo>
                    <a:pt x="2413" y="3188"/>
                  </a:lnTo>
                  <a:lnTo>
                    <a:pt x="1694" y="3188"/>
                  </a:lnTo>
                  <a:lnTo>
                    <a:pt x="1694" y="3186"/>
                  </a:lnTo>
                  <a:lnTo>
                    <a:pt x="1073" y="1915"/>
                  </a:lnTo>
                  <a:close/>
                  <a:moveTo>
                    <a:pt x="1208" y="553"/>
                  </a:moveTo>
                  <a:lnTo>
                    <a:pt x="625" y="553"/>
                  </a:lnTo>
                  <a:lnTo>
                    <a:pt x="625" y="1397"/>
                  </a:lnTo>
                  <a:lnTo>
                    <a:pt x="1208" y="1397"/>
                  </a:lnTo>
                  <a:lnTo>
                    <a:pt x="1261" y="1395"/>
                  </a:lnTo>
                  <a:lnTo>
                    <a:pt x="1309" y="1392"/>
                  </a:lnTo>
                  <a:lnTo>
                    <a:pt x="1353" y="1382"/>
                  </a:lnTo>
                  <a:lnTo>
                    <a:pt x="1396" y="1371"/>
                  </a:lnTo>
                  <a:lnTo>
                    <a:pt x="1433" y="1353"/>
                  </a:lnTo>
                  <a:lnTo>
                    <a:pt x="1475" y="1331"/>
                  </a:lnTo>
                  <a:lnTo>
                    <a:pt x="1508" y="1309"/>
                  </a:lnTo>
                  <a:lnTo>
                    <a:pt x="1538" y="1283"/>
                  </a:lnTo>
                  <a:lnTo>
                    <a:pt x="1569" y="1253"/>
                  </a:lnTo>
                  <a:lnTo>
                    <a:pt x="1591" y="1220"/>
                  </a:lnTo>
                  <a:lnTo>
                    <a:pt x="1613" y="1187"/>
                  </a:lnTo>
                  <a:lnTo>
                    <a:pt x="1630" y="1150"/>
                  </a:lnTo>
                  <a:lnTo>
                    <a:pt x="1645" y="1108"/>
                  </a:lnTo>
                  <a:lnTo>
                    <a:pt x="1652" y="1067"/>
                  </a:lnTo>
                  <a:lnTo>
                    <a:pt x="1659" y="1023"/>
                  </a:lnTo>
                  <a:lnTo>
                    <a:pt x="1661" y="979"/>
                  </a:lnTo>
                  <a:lnTo>
                    <a:pt x="1659" y="936"/>
                  </a:lnTo>
                  <a:lnTo>
                    <a:pt x="1652" y="892"/>
                  </a:lnTo>
                  <a:lnTo>
                    <a:pt x="1645" y="850"/>
                  </a:lnTo>
                  <a:lnTo>
                    <a:pt x="1630" y="809"/>
                  </a:lnTo>
                  <a:lnTo>
                    <a:pt x="1613" y="772"/>
                  </a:lnTo>
                  <a:lnTo>
                    <a:pt x="1591" y="739"/>
                  </a:lnTo>
                  <a:lnTo>
                    <a:pt x="1569" y="706"/>
                  </a:lnTo>
                  <a:lnTo>
                    <a:pt x="1538" y="676"/>
                  </a:lnTo>
                  <a:lnTo>
                    <a:pt x="1508" y="649"/>
                  </a:lnTo>
                  <a:lnTo>
                    <a:pt x="1475" y="630"/>
                  </a:lnTo>
                  <a:lnTo>
                    <a:pt x="1433" y="608"/>
                  </a:lnTo>
                  <a:lnTo>
                    <a:pt x="1396" y="593"/>
                  </a:lnTo>
                  <a:lnTo>
                    <a:pt x="1353" y="577"/>
                  </a:lnTo>
                  <a:lnTo>
                    <a:pt x="1309" y="566"/>
                  </a:lnTo>
                  <a:lnTo>
                    <a:pt x="1261" y="564"/>
                  </a:lnTo>
                  <a:lnTo>
                    <a:pt x="1208" y="553"/>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3600">
                <a:solidFill>
                  <a:schemeClr val="tx1">
                    <a:alpha val="18000"/>
                  </a:schemeClr>
                </a:solidFill>
              </a:endParaRPr>
            </a:p>
          </p:txBody>
        </p:sp>
        <p:sp>
          <p:nvSpPr>
            <p:cNvPr id="44" name="Freeform 43">
              <a:extLst>
                <a:ext uri="{FF2B5EF4-FFF2-40B4-BE49-F238E27FC236}">
                  <a16:creationId xmlns:a16="http://schemas.microsoft.com/office/drawing/2014/main" id="{EF21E7C3-61E5-864C-B612-39EF2296062E}"/>
                </a:ext>
              </a:extLst>
            </p:cNvPr>
            <p:cNvSpPr>
              <a:spLocks noChangeArrowheads="1"/>
            </p:cNvSpPr>
            <p:nvPr/>
          </p:nvSpPr>
          <p:spPr bwMode="auto">
            <a:xfrm>
              <a:off x="4572000" y="2951163"/>
              <a:ext cx="825500" cy="1147763"/>
            </a:xfrm>
            <a:custGeom>
              <a:avLst/>
              <a:gdLst>
                <a:gd name="T0" fmla="*/ 625 w 2291"/>
                <a:gd name="T1" fmla="*/ 1989 h 3189"/>
                <a:gd name="T2" fmla="*/ 0 w 2291"/>
                <a:gd name="T3" fmla="*/ 3188 h 3189"/>
                <a:gd name="T4" fmla="*/ 1240 w 2291"/>
                <a:gd name="T5" fmla="*/ 0 h 3189"/>
                <a:gd name="T6" fmla="*/ 1298 w 2291"/>
                <a:gd name="T7" fmla="*/ 0 h 3189"/>
                <a:gd name="T8" fmla="*/ 1416 w 2291"/>
                <a:gd name="T9" fmla="*/ 9 h 3189"/>
                <a:gd name="T10" fmla="*/ 1529 w 2291"/>
                <a:gd name="T11" fmla="*/ 31 h 3189"/>
                <a:gd name="T12" fmla="*/ 1634 w 2291"/>
                <a:gd name="T13" fmla="*/ 59 h 3189"/>
                <a:gd name="T14" fmla="*/ 1730 w 2291"/>
                <a:gd name="T15" fmla="*/ 94 h 3189"/>
                <a:gd name="T16" fmla="*/ 1818 w 2291"/>
                <a:gd name="T17" fmla="*/ 138 h 3189"/>
                <a:gd name="T18" fmla="*/ 1903 w 2291"/>
                <a:gd name="T19" fmla="*/ 195 h 3189"/>
                <a:gd name="T20" fmla="*/ 1977 w 2291"/>
                <a:gd name="T21" fmla="*/ 258 h 3189"/>
                <a:gd name="T22" fmla="*/ 2047 w 2291"/>
                <a:gd name="T23" fmla="*/ 324 h 3189"/>
                <a:gd name="T24" fmla="*/ 2109 w 2291"/>
                <a:gd name="T25" fmla="*/ 398 h 3189"/>
                <a:gd name="T26" fmla="*/ 2161 w 2291"/>
                <a:gd name="T27" fmla="*/ 477 h 3189"/>
                <a:gd name="T28" fmla="*/ 2205 w 2291"/>
                <a:gd name="T29" fmla="*/ 562 h 3189"/>
                <a:gd name="T30" fmla="*/ 2237 w 2291"/>
                <a:gd name="T31" fmla="*/ 650 h 3189"/>
                <a:gd name="T32" fmla="*/ 2264 w 2291"/>
                <a:gd name="T33" fmla="*/ 741 h 3189"/>
                <a:gd name="T34" fmla="*/ 2281 w 2291"/>
                <a:gd name="T35" fmla="*/ 838 h 3189"/>
                <a:gd name="T36" fmla="*/ 2290 w 2291"/>
                <a:gd name="T37" fmla="*/ 938 h 3189"/>
                <a:gd name="T38" fmla="*/ 2290 w 2291"/>
                <a:gd name="T39" fmla="*/ 991 h 3189"/>
                <a:gd name="T40" fmla="*/ 2288 w 2291"/>
                <a:gd name="T41" fmla="*/ 1091 h 3189"/>
                <a:gd name="T42" fmla="*/ 2275 w 2291"/>
                <a:gd name="T43" fmla="*/ 1192 h 3189"/>
                <a:gd name="T44" fmla="*/ 2253 w 2291"/>
                <a:gd name="T45" fmla="*/ 1283 h 3189"/>
                <a:gd name="T46" fmla="*/ 2222 w 2291"/>
                <a:gd name="T47" fmla="*/ 1375 h 3189"/>
                <a:gd name="T48" fmla="*/ 2183 w 2291"/>
                <a:gd name="T49" fmla="*/ 1460 h 3189"/>
                <a:gd name="T50" fmla="*/ 2135 w 2291"/>
                <a:gd name="T51" fmla="*/ 1541 h 3189"/>
                <a:gd name="T52" fmla="*/ 2078 w 2291"/>
                <a:gd name="T53" fmla="*/ 1620 h 3189"/>
                <a:gd name="T54" fmla="*/ 2015 w 2291"/>
                <a:gd name="T55" fmla="*/ 1690 h 3189"/>
                <a:gd name="T56" fmla="*/ 1940 w 2291"/>
                <a:gd name="T57" fmla="*/ 1755 h 3189"/>
                <a:gd name="T58" fmla="*/ 1862 w 2291"/>
                <a:gd name="T59" fmla="*/ 1812 h 3189"/>
                <a:gd name="T60" fmla="*/ 1774 w 2291"/>
                <a:gd name="T61" fmla="*/ 1865 h 3189"/>
                <a:gd name="T62" fmla="*/ 1682 w 2291"/>
                <a:gd name="T63" fmla="*/ 1904 h 3189"/>
                <a:gd name="T64" fmla="*/ 1582 w 2291"/>
                <a:gd name="T65" fmla="*/ 1939 h 3189"/>
                <a:gd name="T66" fmla="*/ 1472 w 2291"/>
                <a:gd name="T67" fmla="*/ 1961 h 3189"/>
                <a:gd name="T68" fmla="*/ 1357 w 2291"/>
                <a:gd name="T69" fmla="*/ 1974 h 3189"/>
                <a:gd name="T70" fmla="*/ 1240 w 2291"/>
                <a:gd name="T71" fmla="*/ 1989 h 3189"/>
                <a:gd name="T72" fmla="*/ 628 w 2291"/>
                <a:gd name="T73" fmla="*/ 553 h 3189"/>
                <a:gd name="T74" fmla="*/ 1207 w 2291"/>
                <a:gd name="T75" fmla="*/ 1428 h 3189"/>
                <a:gd name="T76" fmla="*/ 1259 w 2291"/>
                <a:gd name="T77" fmla="*/ 1428 h 3189"/>
                <a:gd name="T78" fmla="*/ 1354 w 2291"/>
                <a:gd name="T79" fmla="*/ 1415 h 3189"/>
                <a:gd name="T80" fmla="*/ 1440 w 2291"/>
                <a:gd name="T81" fmla="*/ 1382 h 3189"/>
                <a:gd name="T82" fmla="*/ 1510 w 2291"/>
                <a:gd name="T83" fmla="*/ 1338 h 3189"/>
                <a:gd name="T84" fmla="*/ 1573 w 2291"/>
                <a:gd name="T85" fmla="*/ 1281 h 3189"/>
                <a:gd name="T86" fmla="*/ 1617 w 2291"/>
                <a:gd name="T87" fmla="*/ 1211 h 3189"/>
                <a:gd name="T88" fmla="*/ 1650 w 2291"/>
                <a:gd name="T89" fmla="*/ 1133 h 3189"/>
                <a:gd name="T90" fmla="*/ 1663 w 2291"/>
                <a:gd name="T91" fmla="*/ 1045 h 3189"/>
                <a:gd name="T92" fmla="*/ 1665 w 2291"/>
                <a:gd name="T93" fmla="*/ 997 h 3189"/>
                <a:gd name="T94" fmla="*/ 1660 w 2291"/>
                <a:gd name="T95" fmla="*/ 905 h 3189"/>
                <a:gd name="T96" fmla="*/ 1634 w 2291"/>
                <a:gd name="T97" fmla="*/ 820 h 3189"/>
                <a:gd name="T98" fmla="*/ 1595 w 2291"/>
                <a:gd name="T99" fmla="*/ 746 h 3189"/>
                <a:gd name="T100" fmla="*/ 1542 w 2291"/>
                <a:gd name="T101" fmla="*/ 680 h 3189"/>
                <a:gd name="T102" fmla="*/ 1477 w 2291"/>
                <a:gd name="T103" fmla="*/ 628 h 3189"/>
                <a:gd name="T104" fmla="*/ 1398 w 2291"/>
                <a:gd name="T105" fmla="*/ 593 h 3189"/>
                <a:gd name="T106" fmla="*/ 1306 w 2291"/>
                <a:gd name="T107" fmla="*/ 571 h 3189"/>
                <a:gd name="T108" fmla="*/ 1207 w 2291"/>
                <a:gd name="T109" fmla="*/ 553 h 3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291" h="3189">
                  <a:moveTo>
                    <a:pt x="1240" y="1989"/>
                  </a:moveTo>
                  <a:lnTo>
                    <a:pt x="625" y="1989"/>
                  </a:lnTo>
                  <a:lnTo>
                    <a:pt x="625" y="3188"/>
                  </a:lnTo>
                  <a:lnTo>
                    <a:pt x="0" y="3188"/>
                  </a:lnTo>
                  <a:lnTo>
                    <a:pt x="0" y="0"/>
                  </a:lnTo>
                  <a:lnTo>
                    <a:pt x="1240" y="0"/>
                  </a:lnTo>
                  <a:lnTo>
                    <a:pt x="1240" y="0"/>
                  </a:lnTo>
                  <a:lnTo>
                    <a:pt x="1298" y="0"/>
                  </a:lnTo>
                  <a:lnTo>
                    <a:pt x="1357" y="7"/>
                  </a:lnTo>
                  <a:lnTo>
                    <a:pt x="1416" y="9"/>
                  </a:lnTo>
                  <a:lnTo>
                    <a:pt x="1472" y="20"/>
                  </a:lnTo>
                  <a:lnTo>
                    <a:pt x="1529" y="31"/>
                  </a:lnTo>
                  <a:lnTo>
                    <a:pt x="1582" y="42"/>
                  </a:lnTo>
                  <a:lnTo>
                    <a:pt x="1634" y="59"/>
                  </a:lnTo>
                  <a:lnTo>
                    <a:pt x="1682" y="77"/>
                  </a:lnTo>
                  <a:lnTo>
                    <a:pt x="1730" y="94"/>
                  </a:lnTo>
                  <a:lnTo>
                    <a:pt x="1774" y="116"/>
                  </a:lnTo>
                  <a:lnTo>
                    <a:pt x="1818" y="138"/>
                  </a:lnTo>
                  <a:lnTo>
                    <a:pt x="1862" y="169"/>
                  </a:lnTo>
                  <a:lnTo>
                    <a:pt x="1903" y="195"/>
                  </a:lnTo>
                  <a:lnTo>
                    <a:pt x="1940" y="226"/>
                  </a:lnTo>
                  <a:lnTo>
                    <a:pt x="1977" y="258"/>
                  </a:lnTo>
                  <a:lnTo>
                    <a:pt x="2015" y="291"/>
                  </a:lnTo>
                  <a:lnTo>
                    <a:pt x="2047" y="324"/>
                  </a:lnTo>
                  <a:lnTo>
                    <a:pt x="2078" y="361"/>
                  </a:lnTo>
                  <a:lnTo>
                    <a:pt x="2109" y="398"/>
                  </a:lnTo>
                  <a:lnTo>
                    <a:pt x="2135" y="440"/>
                  </a:lnTo>
                  <a:lnTo>
                    <a:pt x="2161" y="477"/>
                  </a:lnTo>
                  <a:lnTo>
                    <a:pt x="2183" y="521"/>
                  </a:lnTo>
                  <a:lnTo>
                    <a:pt x="2205" y="562"/>
                  </a:lnTo>
                  <a:lnTo>
                    <a:pt x="2222" y="606"/>
                  </a:lnTo>
                  <a:lnTo>
                    <a:pt x="2237" y="650"/>
                  </a:lnTo>
                  <a:lnTo>
                    <a:pt x="2253" y="698"/>
                  </a:lnTo>
                  <a:lnTo>
                    <a:pt x="2264" y="741"/>
                  </a:lnTo>
                  <a:lnTo>
                    <a:pt x="2275" y="789"/>
                  </a:lnTo>
                  <a:lnTo>
                    <a:pt x="2281" y="838"/>
                  </a:lnTo>
                  <a:lnTo>
                    <a:pt x="2288" y="890"/>
                  </a:lnTo>
                  <a:lnTo>
                    <a:pt x="2290" y="938"/>
                  </a:lnTo>
                  <a:lnTo>
                    <a:pt x="2290" y="991"/>
                  </a:lnTo>
                  <a:lnTo>
                    <a:pt x="2290" y="991"/>
                  </a:lnTo>
                  <a:lnTo>
                    <a:pt x="2290" y="1043"/>
                  </a:lnTo>
                  <a:lnTo>
                    <a:pt x="2288" y="1091"/>
                  </a:lnTo>
                  <a:lnTo>
                    <a:pt x="2281" y="1139"/>
                  </a:lnTo>
                  <a:lnTo>
                    <a:pt x="2275" y="1192"/>
                  </a:lnTo>
                  <a:lnTo>
                    <a:pt x="2264" y="1240"/>
                  </a:lnTo>
                  <a:lnTo>
                    <a:pt x="2253" y="1283"/>
                  </a:lnTo>
                  <a:lnTo>
                    <a:pt x="2237" y="1331"/>
                  </a:lnTo>
                  <a:lnTo>
                    <a:pt x="2222" y="1375"/>
                  </a:lnTo>
                  <a:lnTo>
                    <a:pt x="2205" y="1419"/>
                  </a:lnTo>
                  <a:lnTo>
                    <a:pt x="2183" y="1460"/>
                  </a:lnTo>
                  <a:lnTo>
                    <a:pt x="2161" y="1504"/>
                  </a:lnTo>
                  <a:lnTo>
                    <a:pt x="2135" y="1541"/>
                  </a:lnTo>
                  <a:lnTo>
                    <a:pt x="2109" y="1583"/>
                  </a:lnTo>
                  <a:lnTo>
                    <a:pt x="2078" y="1620"/>
                  </a:lnTo>
                  <a:lnTo>
                    <a:pt x="2047" y="1657"/>
                  </a:lnTo>
                  <a:lnTo>
                    <a:pt x="2015" y="1690"/>
                  </a:lnTo>
                  <a:lnTo>
                    <a:pt x="1977" y="1723"/>
                  </a:lnTo>
                  <a:lnTo>
                    <a:pt x="1940" y="1755"/>
                  </a:lnTo>
                  <a:lnTo>
                    <a:pt x="1903" y="1786"/>
                  </a:lnTo>
                  <a:lnTo>
                    <a:pt x="1862" y="1812"/>
                  </a:lnTo>
                  <a:lnTo>
                    <a:pt x="1818" y="1839"/>
                  </a:lnTo>
                  <a:lnTo>
                    <a:pt x="1774" y="1865"/>
                  </a:lnTo>
                  <a:lnTo>
                    <a:pt x="1730" y="1887"/>
                  </a:lnTo>
                  <a:lnTo>
                    <a:pt x="1682" y="1904"/>
                  </a:lnTo>
                  <a:lnTo>
                    <a:pt x="1634" y="1922"/>
                  </a:lnTo>
                  <a:lnTo>
                    <a:pt x="1582" y="1939"/>
                  </a:lnTo>
                  <a:lnTo>
                    <a:pt x="1529" y="1950"/>
                  </a:lnTo>
                  <a:lnTo>
                    <a:pt x="1472" y="1961"/>
                  </a:lnTo>
                  <a:lnTo>
                    <a:pt x="1416" y="1972"/>
                  </a:lnTo>
                  <a:lnTo>
                    <a:pt x="1357" y="1974"/>
                  </a:lnTo>
                  <a:lnTo>
                    <a:pt x="1298" y="1976"/>
                  </a:lnTo>
                  <a:lnTo>
                    <a:pt x="1240" y="1989"/>
                  </a:lnTo>
                  <a:close/>
                  <a:moveTo>
                    <a:pt x="1207" y="553"/>
                  </a:moveTo>
                  <a:lnTo>
                    <a:pt x="628" y="553"/>
                  </a:lnTo>
                  <a:lnTo>
                    <a:pt x="628" y="1428"/>
                  </a:lnTo>
                  <a:lnTo>
                    <a:pt x="1207" y="1428"/>
                  </a:lnTo>
                  <a:lnTo>
                    <a:pt x="1207" y="1428"/>
                  </a:lnTo>
                  <a:lnTo>
                    <a:pt x="1259" y="1428"/>
                  </a:lnTo>
                  <a:lnTo>
                    <a:pt x="1306" y="1421"/>
                  </a:lnTo>
                  <a:lnTo>
                    <a:pt x="1354" y="1415"/>
                  </a:lnTo>
                  <a:lnTo>
                    <a:pt x="1398" y="1399"/>
                  </a:lnTo>
                  <a:lnTo>
                    <a:pt x="1440" y="1382"/>
                  </a:lnTo>
                  <a:lnTo>
                    <a:pt x="1477" y="1364"/>
                  </a:lnTo>
                  <a:lnTo>
                    <a:pt x="1510" y="1338"/>
                  </a:lnTo>
                  <a:lnTo>
                    <a:pt x="1542" y="1312"/>
                  </a:lnTo>
                  <a:lnTo>
                    <a:pt x="1573" y="1281"/>
                  </a:lnTo>
                  <a:lnTo>
                    <a:pt x="1595" y="1248"/>
                  </a:lnTo>
                  <a:lnTo>
                    <a:pt x="1617" y="1211"/>
                  </a:lnTo>
                  <a:lnTo>
                    <a:pt x="1634" y="1174"/>
                  </a:lnTo>
                  <a:lnTo>
                    <a:pt x="1650" y="1133"/>
                  </a:lnTo>
                  <a:lnTo>
                    <a:pt x="1660" y="1089"/>
                  </a:lnTo>
                  <a:lnTo>
                    <a:pt x="1663" y="1045"/>
                  </a:lnTo>
                  <a:lnTo>
                    <a:pt x="1665" y="997"/>
                  </a:lnTo>
                  <a:lnTo>
                    <a:pt x="1665" y="997"/>
                  </a:lnTo>
                  <a:lnTo>
                    <a:pt x="1663" y="949"/>
                  </a:lnTo>
                  <a:lnTo>
                    <a:pt x="1660" y="905"/>
                  </a:lnTo>
                  <a:lnTo>
                    <a:pt x="1650" y="862"/>
                  </a:lnTo>
                  <a:lnTo>
                    <a:pt x="1634" y="820"/>
                  </a:lnTo>
                  <a:lnTo>
                    <a:pt x="1617" y="779"/>
                  </a:lnTo>
                  <a:lnTo>
                    <a:pt x="1595" y="746"/>
                  </a:lnTo>
                  <a:lnTo>
                    <a:pt x="1573" y="713"/>
                  </a:lnTo>
                  <a:lnTo>
                    <a:pt x="1542" y="680"/>
                  </a:lnTo>
                  <a:lnTo>
                    <a:pt x="1510" y="654"/>
                  </a:lnTo>
                  <a:lnTo>
                    <a:pt x="1477" y="628"/>
                  </a:lnTo>
                  <a:lnTo>
                    <a:pt x="1440" y="610"/>
                  </a:lnTo>
                  <a:lnTo>
                    <a:pt x="1398" y="593"/>
                  </a:lnTo>
                  <a:lnTo>
                    <a:pt x="1354" y="577"/>
                  </a:lnTo>
                  <a:lnTo>
                    <a:pt x="1306" y="571"/>
                  </a:lnTo>
                  <a:lnTo>
                    <a:pt x="1259" y="564"/>
                  </a:lnTo>
                  <a:lnTo>
                    <a:pt x="1207" y="553"/>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3600">
                <a:solidFill>
                  <a:schemeClr val="tx1">
                    <a:alpha val="18000"/>
                  </a:schemeClr>
                </a:solidFill>
              </a:endParaRPr>
            </a:p>
          </p:txBody>
        </p:sp>
        <p:sp>
          <p:nvSpPr>
            <p:cNvPr id="45" name="Freeform 44">
              <a:extLst>
                <a:ext uri="{FF2B5EF4-FFF2-40B4-BE49-F238E27FC236}">
                  <a16:creationId xmlns:a16="http://schemas.microsoft.com/office/drawing/2014/main" id="{8BAF15E8-DADB-C942-AB40-C4922D8CF434}"/>
                </a:ext>
              </a:extLst>
            </p:cNvPr>
            <p:cNvSpPr>
              <a:spLocks noChangeArrowheads="1"/>
            </p:cNvSpPr>
            <p:nvPr/>
          </p:nvSpPr>
          <p:spPr bwMode="auto">
            <a:xfrm>
              <a:off x="3505200" y="4389438"/>
              <a:ext cx="828675" cy="215900"/>
            </a:xfrm>
            <a:custGeom>
              <a:avLst/>
              <a:gdLst>
                <a:gd name="T0" fmla="*/ 0 w 2302"/>
                <a:gd name="T1" fmla="*/ 599 h 600"/>
                <a:gd name="T2" fmla="*/ 2301 w 2302"/>
                <a:gd name="T3" fmla="*/ 599 h 600"/>
                <a:gd name="T4" fmla="*/ 2301 w 2302"/>
                <a:gd name="T5" fmla="*/ 0 h 600"/>
                <a:gd name="T6" fmla="*/ 0 w 2302"/>
                <a:gd name="T7" fmla="*/ 0 h 600"/>
                <a:gd name="T8" fmla="*/ 0 w 2302"/>
                <a:gd name="T9" fmla="*/ 599 h 600"/>
              </a:gdLst>
              <a:ahLst/>
              <a:cxnLst>
                <a:cxn ang="0">
                  <a:pos x="T0" y="T1"/>
                </a:cxn>
                <a:cxn ang="0">
                  <a:pos x="T2" y="T3"/>
                </a:cxn>
                <a:cxn ang="0">
                  <a:pos x="T4" y="T5"/>
                </a:cxn>
                <a:cxn ang="0">
                  <a:pos x="T6" y="T7"/>
                </a:cxn>
                <a:cxn ang="0">
                  <a:pos x="T8" y="T9"/>
                </a:cxn>
              </a:cxnLst>
              <a:rect l="0" t="0" r="r" b="b"/>
              <a:pathLst>
                <a:path w="2302" h="600">
                  <a:moveTo>
                    <a:pt x="0" y="599"/>
                  </a:moveTo>
                  <a:lnTo>
                    <a:pt x="2301" y="599"/>
                  </a:lnTo>
                  <a:lnTo>
                    <a:pt x="2301" y="0"/>
                  </a:lnTo>
                  <a:lnTo>
                    <a:pt x="0" y="0"/>
                  </a:lnTo>
                  <a:lnTo>
                    <a:pt x="0" y="599"/>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3600">
                <a:solidFill>
                  <a:schemeClr val="tx1">
                    <a:alpha val="18000"/>
                  </a:schemeClr>
                </a:solidFill>
              </a:endParaRPr>
            </a:p>
          </p:txBody>
        </p:sp>
      </p:gr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2_Two Bio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a:xfrm>
            <a:off x="9076765" y="6356350"/>
            <a:ext cx="2743200" cy="365125"/>
          </a:xfrm>
          <a:prstGeom prst="rect">
            <a:avLst/>
          </a:prstGeom>
        </p:spPr>
        <p:txBody>
          <a:bodyPr/>
          <a:lstStyle/>
          <a:p>
            <a:fld id="{DEF0D26C-1DE1-5C43-9FB3-DA764B7DB635}" type="slidenum">
              <a:rPr lang="en-US" smtClean="0"/>
              <a:pPr/>
              <a:t>‹#›</a:t>
            </a:fld>
            <a:endParaRPr lang="en-US"/>
          </a:p>
        </p:txBody>
      </p:sp>
      <p:sp>
        <p:nvSpPr>
          <p:cNvPr id="4" name="Picture Placeholder 3"/>
          <p:cNvSpPr>
            <a:spLocks noGrp="1"/>
          </p:cNvSpPr>
          <p:nvPr>
            <p:ph type="pic" sz="quarter" idx="13" hasCustomPrompt="1"/>
          </p:nvPr>
        </p:nvSpPr>
        <p:spPr>
          <a:xfrm>
            <a:off x="371475" y="455668"/>
            <a:ext cx="2957383" cy="2957383"/>
          </a:xfrm>
        </p:spPr>
        <p:txBody>
          <a:bodyPr>
            <a:normAutofit/>
          </a:bodyPr>
          <a:lstStyle>
            <a:lvl1pPr marL="0" indent="0" algn="ctr">
              <a:buNone/>
              <a:defRPr sz="1600"/>
            </a:lvl1pPr>
          </a:lstStyle>
          <a:p>
            <a:r>
              <a:rPr lang="en-US"/>
              <a:t>Image Placeholder</a:t>
            </a:r>
          </a:p>
        </p:txBody>
      </p:sp>
      <p:sp>
        <p:nvSpPr>
          <p:cNvPr id="5" name="Picture Placeholder 3"/>
          <p:cNvSpPr>
            <a:spLocks noGrp="1"/>
          </p:cNvSpPr>
          <p:nvPr>
            <p:ph type="pic" sz="quarter" idx="14" hasCustomPrompt="1"/>
          </p:nvPr>
        </p:nvSpPr>
        <p:spPr>
          <a:xfrm>
            <a:off x="6220944" y="455668"/>
            <a:ext cx="2957383" cy="2957383"/>
          </a:xfrm>
        </p:spPr>
        <p:txBody>
          <a:bodyPr>
            <a:normAutofit/>
          </a:bodyPr>
          <a:lstStyle>
            <a:lvl1pPr marL="0" indent="0" algn="ctr">
              <a:buNone/>
              <a:defRPr sz="1600"/>
            </a:lvl1pPr>
          </a:lstStyle>
          <a:p>
            <a:r>
              <a:rPr lang="en-US"/>
              <a:t>Image Placeholder</a:t>
            </a:r>
          </a:p>
        </p:txBody>
      </p:sp>
      <p:sp>
        <p:nvSpPr>
          <p:cNvPr id="6" name="Text Placeholder 14"/>
          <p:cNvSpPr>
            <a:spLocks noGrp="1"/>
          </p:cNvSpPr>
          <p:nvPr>
            <p:ph type="body" sz="quarter" idx="21" hasCustomPrompt="1"/>
          </p:nvPr>
        </p:nvSpPr>
        <p:spPr>
          <a:xfrm>
            <a:off x="3459600" y="2854526"/>
            <a:ext cx="2492375" cy="271447"/>
          </a:xfrm>
        </p:spPr>
        <p:txBody>
          <a:bodyPr lIns="0" anchor="t">
            <a:noAutofit/>
          </a:bodyPr>
          <a:lstStyle>
            <a:lvl1pPr marL="0" indent="0" algn="l">
              <a:spcBef>
                <a:spcPts val="0"/>
              </a:spcBef>
              <a:buNone/>
              <a:defRPr sz="1400" b="1" baseline="0">
                <a:solidFill>
                  <a:schemeClr val="tx2"/>
                </a:solidFill>
              </a:defRPr>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a:t>Click to add name</a:t>
            </a:r>
          </a:p>
        </p:txBody>
      </p:sp>
      <p:sp>
        <p:nvSpPr>
          <p:cNvPr id="7" name="Text Placeholder 14"/>
          <p:cNvSpPr>
            <a:spLocks noGrp="1"/>
          </p:cNvSpPr>
          <p:nvPr>
            <p:ph type="body" sz="quarter" idx="22" hasCustomPrompt="1"/>
          </p:nvPr>
        </p:nvSpPr>
        <p:spPr>
          <a:xfrm>
            <a:off x="9309069" y="2854526"/>
            <a:ext cx="2492375" cy="271447"/>
          </a:xfrm>
        </p:spPr>
        <p:txBody>
          <a:bodyPr lIns="0" anchor="t">
            <a:noAutofit/>
          </a:bodyPr>
          <a:lstStyle>
            <a:lvl1pPr marL="0" indent="0" algn="l">
              <a:spcBef>
                <a:spcPts val="0"/>
              </a:spcBef>
              <a:buNone/>
              <a:defRPr sz="1400" b="1" baseline="0">
                <a:solidFill>
                  <a:schemeClr val="tx2"/>
                </a:solidFill>
              </a:defRPr>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a:t>Click to add name</a:t>
            </a:r>
          </a:p>
        </p:txBody>
      </p:sp>
      <p:sp>
        <p:nvSpPr>
          <p:cNvPr id="8" name="Text Placeholder 14"/>
          <p:cNvSpPr>
            <a:spLocks noGrp="1"/>
          </p:cNvSpPr>
          <p:nvPr>
            <p:ph type="body" sz="quarter" idx="29" hasCustomPrompt="1"/>
          </p:nvPr>
        </p:nvSpPr>
        <p:spPr>
          <a:xfrm>
            <a:off x="3459600" y="3141604"/>
            <a:ext cx="2492375" cy="271447"/>
          </a:xfrm>
        </p:spPr>
        <p:txBody>
          <a:bodyPr lIns="0" anchor="t">
            <a:noAutofit/>
          </a:bodyPr>
          <a:lstStyle>
            <a:lvl1pPr marL="0" indent="0" algn="l">
              <a:spcBef>
                <a:spcPts val="0"/>
              </a:spcBef>
              <a:buNone/>
              <a:defRPr sz="1200" baseline="0">
                <a:solidFill>
                  <a:schemeClr val="tx1"/>
                </a:solidFill>
              </a:defRPr>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a:t>Click to add title</a:t>
            </a:r>
          </a:p>
        </p:txBody>
      </p:sp>
      <p:sp>
        <p:nvSpPr>
          <p:cNvPr id="9" name="Text Placeholder 14"/>
          <p:cNvSpPr>
            <a:spLocks noGrp="1"/>
          </p:cNvSpPr>
          <p:nvPr>
            <p:ph type="body" sz="quarter" idx="30" hasCustomPrompt="1"/>
          </p:nvPr>
        </p:nvSpPr>
        <p:spPr>
          <a:xfrm>
            <a:off x="9309069" y="3141604"/>
            <a:ext cx="2492375" cy="271447"/>
          </a:xfrm>
        </p:spPr>
        <p:txBody>
          <a:bodyPr lIns="0" anchor="t">
            <a:noAutofit/>
          </a:bodyPr>
          <a:lstStyle>
            <a:lvl1pPr marL="0" indent="0" algn="l">
              <a:spcBef>
                <a:spcPts val="0"/>
              </a:spcBef>
              <a:buNone/>
              <a:defRPr sz="1200" baseline="0">
                <a:solidFill>
                  <a:schemeClr val="tx1"/>
                </a:solidFill>
              </a:defRPr>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a:t>Click to add title</a:t>
            </a:r>
          </a:p>
        </p:txBody>
      </p:sp>
      <p:sp>
        <p:nvSpPr>
          <p:cNvPr id="16" name="Text Placeholder 15"/>
          <p:cNvSpPr>
            <a:spLocks noGrp="1"/>
          </p:cNvSpPr>
          <p:nvPr>
            <p:ph type="body" sz="quarter" idx="31" hasCustomPrompt="1"/>
          </p:nvPr>
        </p:nvSpPr>
        <p:spPr>
          <a:xfrm>
            <a:off x="371475" y="3552048"/>
            <a:ext cx="5040497" cy="2751137"/>
          </a:xfrm>
        </p:spPr>
        <p:txBody>
          <a:bodyPr lIns="0" tIns="0">
            <a:noAutofit/>
          </a:bodyPr>
          <a:lstStyle>
            <a:lvl1pPr marL="0" indent="0">
              <a:lnSpc>
                <a:spcPct val="100000"/>
              </a:lnSpc>
              <a:buNone/>
              <a:defRPr sz="1200">
                <a:solidFill>
                  <a:schemeClr val="tx1"/>
                </a:solidFill>
              </a:defRPr>
            </a:lvl1pPr>
            <a:lvl2pPr marL="457200" indent="0">
              <a:buNone/>
              <a:defRPr sz="1200">
                <a:solidFill>
                  <a:schemeClr val="tx2"/>
                </a:solidFill>
              </a:defRPr>
            </a:lvl2pPr>
            <a:lvl3pPr marL="914400" indent="0">
              <a:buNone/>
              <a:defRPr sz="1200">
                <a:solidFill>
                  <a:schemeClr val="tx2"/>
                </a:solidFill>
              </a:defRPr>
            </a:lvl3pPr>
            <a:lvl4pPr marL="1371600" indent="0">
              <a:buNone/>
              <a:defRPr sz="1100">
                <a:solidFill>
                  <a:schemeClr val="tx2"/>
                </a:solidFill>
              </a:defRPr>
            </a:lvl4pPr>
            <a:lvl5pPr marL="1828800" indent="0">
              <a:buNone/>
              <a:defRPr sz="1100">
                <a:solidFill>
                  <a:schemeClr val="tx2"/>
                </a:solidFill>
              </a:defRPr>
            </a:lvl5pPr>
          </a:lstStyle>
          <a:p>
            <a:pPr lvl="0"/>
            <a:r>
              <a:rPr lang="en-US"/>
              <a:t>Click to edit bio text</a:t>
            </a:r>
          </a:p>
        </p:txBody>
      </p:sp>
      <p:sp>
        <p:nvSpPr>
          <p:cNvPr id="17" name="Text Placeholder 15"/>
          <p:cNvSpPr>
            <a:spLocks noGrp="1"/>
          </p:cNvSpPr>
          <p:nvPr>
            <p:ph type="body" sz="quarter" idx="32" hasCustomPrompt="1"/>
          </p:nvPr>
        </p:nvSpPr>
        <p:spPr>
          <a:xfrm>
            <a:off x="6220944" y="3552048"/>
            <a:ext cx="5040497" cy="2751137"/>
          </a:xfrm>
        </p:spPr>
        <p:txBody>
          <a:bodyPr lIns="0" tIns="0">
            <a:noAutofit/>
          </a:bodyPr>
          <a:lstStyle>
            <a:lvl1pPr marL="0" indent="0">
              <a:lnSpc>
                <a:spcPct val="100000"/>
              </a:lnSpc>
              <a:buNone/>
              <a:defRPr sz="1200">
                <a:solidFill>
                  <a:schemeClr val="tx1"/>
                </a:solidFill>
              </a:defRPr>
            </a:lvl1pPr>
            <a:lvl2pPr marL="457200" indent="0">
              <a:buNone/>
              <a:defRPr sz="1200">
                <a:solidFill>
                  <a:schemeClr val="tx2"/>
                </a:solidFill>
              </a:defRPr>
            </a:lvl2pPr>
            <a:lvl3pPr marL="914400" indent="0">
              <a:buNone/>
              <a:defRPr sz="1200">
                <a:solidFill>
                  <a:schemeClr val="tx2"/>
                </a:solidFill>
              </a:defRPr>
            </a:lvl3pPr>
            <a:lvl4pPr marL="1371600" indent="0">
              <a:buNone/>
              <a:defRPr sz="1100">
                <a:solidFill>
                  <a:schemeClr val="tx2"/>
                </a:solidFill>
              </a:defRPr>
            </a:lvl4pPr>
            <a:lvl5pPr marL="1828800" indent="0">
              <a:buNone/>
              <a:defRPr sz="1100">
                <a:solidFill>
                  <a:schemeClr val="tx2"/>
                </a:solidFill>
              </a:defRPr>
            </a:lvl5pPr>
          </a:lstStyle>
          <a:p>
            <a:pPr lvl="0"/>
            <a:r>
              <a:rPr lang="en-US"/>
              <a:t>Click to edit bio text</a:t>
            </a:r>
          </a:p>
        </p:txBody>
      </p:sp>
      <p:sp>
        <p:nvSpPr>
          <p:cNvPr id="18" name="Slide Number Placeholder 5"/>
          <p:cNvSpPr txBox="1">
            <a:spLocks/>
          </p:cNvSpPr>
          <p:nvPr userDrawn="1"/>
        </p:nvSpPr>
        <p:spPr>
          <a:xfrm>
            <a:off x="372033" y="6356350"/>
            <a:ext cx="4901715"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accent5"/>
                </a:solidFill>
                <a:latin typeface="Microsoft Sans Serif" charset="0"/>
                <a:ea typeface="Microsoft Sans Serif" charset="0"/>
                <a:cs typeface="Microsoft Sans Serif"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800" dirty="0">
                <a:solidFill>
                  <a:schemeClr val="tx2"/>
                </a:solidFill>
                <a:latin typeface="Arial" charset="0"/>
                <a:ea typeface="Arial" charset="0"/>
                <a:cs typeface="Arial" charset="0"/>
              </a:rPr>
              <a:t>© 2018 </a:t>
            </a:r>
            <a:r>
              <a:rPr lang="en-US" sz="800" dirty="0" err="1">
                <a:solidFill>
                  <a:schemeClr val="tx2"/>
                </a:solidFill>
                <a:latin typeface="Arial" charset="0"/>
                <a:ea typeface="Arial" charset="0"/>
                <a:cs typeface="Arial" charset="0"/>
              </a:rPr>
              <a:t>Rightpoint</a:t>
            </a:r>
            <a:r>
              <a:rPr lang="en-US" sz="800" dirty="0">
                <a:solidFill>
                  <a:schemeClr val="tx2"/>
                </a:solidFill>
                <a:latin typeface="Arial" charset="0"/>
                <a:ea typeface="Arial" charset="0"/>
                <a:cs typeface="Arial" charset="0"/>
              </a:rPr>
              <a:t>; all rights reserved. Confidential.</a:t>
            </a:r>
          </a:p>
        </p:txBody>
      </p:sp>
      <p:grpSp>
        <p:nvGrpSpPr>
          <p:cNvPr id="19" name="Group 18">
            <a:extLst>
              <a:ext uri="{FF2B5EF4-FFF2-40B4-BE49-F238E27FC236}">
                <a16:creationId xmlns:a16="http://schemas.microsoft.com/office/drawing/2014/main" id="{1636F089-FF9E-074F-9BD3-D58000897473}"/>
              </a:ext>
            </a:extLst>
          </p:cNvPr>
          <p:cNvGrpSpPr/>
          <p:nvPr userDrawn="1"/>
        </p:nvGrpSpPr>
        <p:grpSpPr>
          <a:xfrm>
            <a:off x="11449399" y="505402"/>
            <a:ext cx="370569" cy="323938"/>
            <a:chOff x="3505200" y="2951163"/>
            <a:chExt cx="1892300" cy="1654175"/>
          </a:xfrm>
          <a:solidFill>
            <a:srgbClr val="5A5A5A">
              <a:alpha val="20000"/>
            </a:srgbClr>
          </a:solidFill>
        </p:grpSpPr>
        <p:sp>
          <p:nvSpPr>
            <p:cNvPr id="20" name="Freeform 19">
              <a:extLst>
                <a:ext uri="{FF2B5EF4-FFF2-40B4-BE49-F238E27FC236}">
                  <a16:creationId xmlns:a16="http://schemas.microsoft.com/office/drawing/2014/main" id="{A138F441-4CE5-5440-849D-36C966EB1FA4}"/>
                </a:ext>
              </a:extLst>
            </p:cNvPr>
            <p:cNvSpPr>
              <a:spLocks noChangeArrowheads="1"/>
            </p:cNvSpPr>
            <p:nvPr/>
          </p:nvSpPr>
          <p:spPr bwMode="auto">
            <a:xfrm>
              <a:off x="3505200" y="2951163"/>
              <a:ext cx="868363" cy="1147762"/>
            </a:xfrm>
            <a:custGeom>
              <a:avLst/>
              <a:gdLst>
                <a:gd name="T0" fmla="*/ 625 w 2414"/>
                <a:gd name="T1" fmla="*/ 1915 h 3189"/>
                <a:gd name="T2" fmla="*/ 0 w 2414"/>
                <a:gd name="T3" fmla="*/ 3186 h 3189"/>
                <a:gd name="T4" fmla="*/ 1250 w 2414"/>
                <a:gd name="T5" fmla="*/ 0 h 3189"/>
                <a:gd name="T6" fmla="*/ 1368 w 2414"/>
                <a:gd name="T7" fmla="*/ 2 h 3189"/>
                <a:gd name="T8" fmla="*/ 1484 w 2414"/>
                <a:gd name="T9" fmla="*/ 20 h 3189"/>
                <a:gd name="T10" fmla="*/ 1589 w 2414"/>
                <a:gd name="T11" fmla="*/ 42 h 3189"/>
                <a:gd name="T12" fmla="*/ 1689 w 2414"/>
                <a:gd name="T13" fmla="*/ 75 h 3189"/>
                <a:gd name="T14" fmla="*/ 1781 w 2414"/>
                <a:gd name="T15" fmla="*/ 114 h 3189"/>
                <a:gd name="T16" fmla="*/ 1866 w 2414"/>
                <a:gd name="T17" fmla="*/ 166 h 3189"/>
                <a:gd name="T18" fmla="*/ 1945 w 2414"/>
                <a:gd name="T19" fmla="*/ 223 h 3189"/>
                <a:gd name="T20" fmla="*/ 2015 w 2414"/>
                <a:gd name="T21" fmla="*/ 287 h 3189"/>
                <a:gd name="T22" fmla="*/ 2078 w 2414"/>
                <a:gd name="T23" fmla="*/ 357 h 3189"/>
                <a:gd name="T24" fmla="*/ 2135 w 2414"/>
                <a:gd name="T25" fmla="*/ 431 h 3189"/>
                <a:gd name="T26" fmla="*/ 2183 w 2414"/>
                <a:gd name="T27" fmla="*/ 514 h 3189"/>
                <a:gd name="T28" fmla="*/ 2218 w 2414"/>
                <a:gd name="T29" fmla="*/ 599 h 3189"/>
                <a:gd name="T30" fmla="*/ 2249 w 2414"/>
                <a:gd name="T31" fmla="*/ 687 h 3189"/>
                <a:gd name="T32" fmla="*/ 2271 w 2414"/>
                <a:gd name="T33" fmla="*/ 778 h 3189"/>
                <a:gd name="T34" fmla="*/ 2284 w 2414"/>
                <a:gd name="T35" fmla="*/ 874 h 3189"/>
                <a:gd name="T36" fmla="*/ 2286 w 2414"/>
                <a:gd name="T37" fmla="*/ 975 h 3189"/>
                <a:gd name="T38" fmla="*/ 2277 w 2414"/>
                <a:gd name="T39" fmla="*/ 1132 h 3189"/>
                <a:gd name="T40" fmla="*/ 2240 w 2414"/>
                <a:gd name="T41" fmla="*/ 1279 h 3189"/>
                <a:gd name="T42" fmla="*/ 2183 w 2414"/>
                <a:gd name="T43" fmla="*/ 1406 h 3189"/>
                <a:gd name="T44" fmla="*/ 2113 w 2414"/>
                <a:gd name="T45" fmla="*/ 1517 h 3189"/>
                <a:gd name="T46" fmla="*/ 2026 w 2414"/>
                <a:gd name="T47" fmla="*/ 1618 h 3189"/>
                <a:gd name="T48" fmla="*/ 1925 w 2414"/>
                <a:gd name="T49" fmla="*/ 1696 h 3189"/>
                <a:gd name="T50" fmla="*/ 1816 w 2414"/>
                <a:gd name="T51" fmla="*/ 1764 h 3189"/>
                <a:gd name="T52" fmla="*/ 1702 w 2414"/>
                <a:gd name="T53" fmla="*/ 1816 h 3189"/>
                <a:gd name="T54" fmla="*/ 1694 w 2414"/>
                <a:gd name="T55" fmla="*/ 3188 h 3189"/>
                <a:gd name="T56" fmla="*/ 1073 w 2414"/>
                <a:gd name="T57" fmla="*/ 1915 h 3189"/>
                <a:gd name="T58" fmla="*/ 625 w 2414"/>
                <a:gd name="T59" fmla="*/ 553 h 3189"/>
                <a:gd name="T60" fmla="*/ 1208 w 2414"/>
                <a:gd name="T61" fmla="*/ 1397 h 3189"/>
                <a:gd name="T62" fmla="*/ 1309 w 2414"/>
                <a:gd name="T63" fmla="*/ 1392 h 3189"/>
                <a:gd name="T64" fmla="*/ 1396 w 2414"/>
                <a:gd name="T65" fmla="*/ 1371 h 3189"/>
                <a:gd name="T66" fmla="*/ 1475 w 2414"/>
                <a:gd name="T67" fmla="*/ 1331 h 3189"/>
                <a:gd name="T68" fmla="*/ 1538 w 2414"/>
                <a:gd name="T69" fmla="*/ 1283 h 3189"/>
                <a:gd name="T70" fmla="*/ 1591 w 2414"/>
                <a:gd name="T71" fmla="*/ 1220 h 3189"/>
                <a:gd name="T72" fmla="*/ 1630 w 2414"/>
                <a:gd name="T73" fmla="*/ 1150 h 3189"/>
                <a:gd name="T74" fmla="*/ 1652 w 2414"/>
                <a:gd name="T75" fmla="*/ 1067 h 3189"/>
                <a:gd name="T76" fmla="*/ 1661 w 2414"/>
                <a:gd name="T77" fmla="*/ 979 h 3189"/>
                <a:gd name="T78" fmla="*/ 1652 w 2414"/>
                <a:gd name="T79" fmla="*/ 892 h 3189"/>
                <a:gd name="T80" fmla="*/ 1630 w 2414"/>
                <a:gd name="T81" fmla="*/ 809 h 3189"/>
                <a:gd name="T82" fmla="*/ 1591 w 2414"/>
                <a:gd name="T83" fmla="*/ 739 h 3189"/>
                <a:gd name="T84" fmla="*/ 1538 w 2414"/>
                <a:gd name="T85" fmla="*/ 676 h 3189"/>
                <a:gd name="T86" fmla="*/ 1475 w 2414"/>
                <a:gd name="T87" fmla="*/ 630 h 3189"/>
                <a:gd name="T88" fmla="*/ 1396 w 2414"/>
                <a:gd name="T89" fmla="*/ 593 h 3189"/>
                <a:gd name="T90" fmla="*/ 1309 w 2414"/>
                <a:gd name="T91" fmla="*/ 566 h 3189"/>
                <a:gd name="T92" fmla="*/ 1208 w 2414"/>
                <a:gd name="T93" fmla="*/ 553 h 3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414" h="3189">
                  <a:moveTo>
                    <a:pt x="1073" y="1915"/>
                  </a:moveTo>
                  <a:lnTo>
                    <a:pt x="625" y="1915"/>
                  </a:lnTo>
                  <a:lnTo>
                    <a:pt x="625" y="3186"/>
                  </a:lnTo>
                  <a:lnTo>
                    <a:pt x="0" y="3186"/>
                  </a:lnTo>
                  <a:lnTo>
                    <a:pt x="0" y="0"/>
                  </a:lnTo>
                  <a:lnTo>
                    <a:pt x="1250" y="0"/>
                  </a:lnTo>
                  <a:lnTo>
                    <a:pt x="1311" y="0"/>
                  </a:lnTo>
                  <a:lnTo>
                    <a:pt x="1368" y="2"/>
                  </a:lnTo>
                  <a:lnTo>
                    <a:pt x="1427" y="9"/>
                  </a:lnTo>
                  <a:lnTo>
                    <a:pt x="1484" y="20"/>
                  </a:lnTo>
                  <a:lnTo>
                    <a:pt x="1536" y="31"/>
                  </a:lnTo>
                  <a:lnTo>
                    <a:pt x="1589" y="42"/>
                  </a:lnTo>
                  <a:lnTo>
                    <a:pt x="1641" y="57"/>
                  </a:lnTo>
                  <a:lnTo>
                    <a:pt x="1689" y="75"/>
                  </a:lnTo>
                  <a:lnTo>
                    <a:pt x="1737" y="92"/>
                  </a:lnTo>
                  <a:lnTo>
                    <a:pt x="1781" y="114"/>
                  </a:lnTo>
                  <a:lnTo>
                    <a:pt x="1825" y="140"/>
                  </a:lnTo>
                  <a:lnTo>
                    <a:pt x="1866" y="166"/>
                  </a:lnTo>
                  <a:lnTo>
                    <a:pt x="1908" y="193"/>
                  </a:lnTo>
                  <a:lnTo>
                    <a:pt x="1945" y="223"/>
                  </a:lnTo>
                  <a:lnTo>
                    <a:pt x="1982" y="254"/>
                  </a:lnTo>
                  <a:lnTo>
                    <a:pt x="2015" y="287"/>
                  </a:lnTo>
                  <a:lnTo>
                    <a:pt x="2048" y="319"/>
                  </a:lnTo>
                  <a:lnTo>
                    <a:pt x="2078" y="357"/>
                  </a:lnTo>
                  <a:lnTo>
                    <a:pt x="2109" y="394"/>
                  </a:lnTo>
                  <a:lnTo>
                    <a:pt x="2135" y="431"/>
                  </a:lnTo>
                  <a:lnTo>
                    <a:pt x="2157" y="472"/>
                  </a:lnTo>
                  <a:lnTo>
                    <a:pt x="2183" y="514"/>
                  </a:lnTo>
                  <a:lnTo>
                    <a:pt x="2201" y="555"/>
                  </a:lnTo>
                  <a:lnTo>
                    <a:pt x="2218" y="599"/>
                  </a:lnTo>
                  <a:lnTo>
                    <a:pt x="2233" y="643"/>
                  </a:lnTo>
                  <a:lnTo>
                    <a:pt x="2249" y="687"/>
                  </a:lnTo>
                  <a:lnTo>
                    <a:pt x="2264" y="735"/>
                  </a:lnTo>
                  <a:lnTo>
                    <a:pt x="2271" y="778"/>
                  </a:lnTo>
                  <a:lnTo>
                    <a:pt x="2277" y="826"/>
                  </a:lnTo>
                  <a:lnTo>
                    <a:pt x="2284" y="874"/>
                  </a:lnTo>
                  <a:lnTo>
                    <a:pt x="2286" y="927"/>
                  </a:lnTo>
                  <a:lnTo>
                    <a:pt x="2286" y="975"/>
                  </a:lnTo>
                  <a:lnTo>
                    <a:pt x="2284" y="1056"/>
                  </a:lnTo>
                  <a:lnTo>
                    <a:pt x="2277" y="1132"/>
                  </a:lnTo>
                  <a:lnTo>
                    <a:pt x="2262" y="1207"/>
                  </a:lnTo>
                  <a:lnTo>
                    <a:pt x="2240" y="1279"/>
                  </a:lnTo>
                  <a:lnTo>
                    <a:pt x="2214" y="1344"/>
                  </a:lnTo>
                  <a:lnTo>
                    <a:pt x="2183" y="1406"/>
                  </a:lnTo>
                  <a:lnTo>
                    <a:pt x="2150" y="1465"/>
                  </a:lnTo>
                  <a:lnTo>
                    <a:pt x="2113" y="1517"/>
                  </a:lnTo>
                  <a:lnTo>
                    <a:pt x="2070" y="1570"/>
                  </a:lnTo>
                  <a:lnTo>
                    <a:pt x="2026" y="1618"/>
                  </a:lnTo>
                  <a:lnTo>
                    <a:pt x="1978" y="1659"/>
                  </a:lnTo>
                  <a:lnTo>
                    <a:pt x="1925" y="1696"/>
                  </a:lnTo>
                  <a:lnTo>
                    <a:pt x="1873" y="1733"/>
                  </a:lnTo>
                  <a:lnTo>
                    <a:pt x="1816" y="1764"/>
                  </a:lnTo>
                  <a:lnTo>
                    <a:pt x="1759" y="1790"/>
                  </a:lnTo>
                  <a:lnTo>
                    <a:pt x="1702" y="1816"/>
                  </a:lnTo>
                  <a:lnTo>
                    <a:pt x="2413" y="3188"/>
                  </a:lnTo>
                  <a:lnTo>
                    <a:pt x="1694" y="3188"/>
                  </a:lnTo>
                  <a:lnTo>
                    <a:pt x="1694" y="3186"/>
                  </a:lnTo>
                  <a:lnTo>
                    <a:pt x="1073" y="1915"/>
                  </a:lnTo>
                  <a:close/>
                  <a:moveTo>
                    <a:pt x="1208" y="553"/>
                  </a:moveTo>
                  <a:lnTo>
                    <a:pt x="625" y="553"/>
                  </a:lnTo>
                  <a:lnTo>
                    <a:pt x="625" y="1397"/>
                  </a:lnTo>
                  <a:lnTo>
                    <a:pt x="1208" y="1397"/>
                  </a:lnTo>
                  <a:lnTo>
                    <a:pt x="1261" y="1395"/>
                  </a:lnTo>
                  <a:lnTo>
                    <a:pt x="1309" y="1392"/>
                  </a:lnTo>
                  <a:lnTo>
                    <a:pt x="1353" y="1382"/>
                  </a:lnTo>
                  <a:lnTo>
                    <a:pt x="1396" y="1371"/>
                  </a:lnTo>
                  <a:lnTo>
                    <a:pt x="1433" y="1353"/>
                  </a:lnTo>
                  <a:lnTo>
                    <a:pt x="1475" y="1331"/>
                  </a:lnTo>
                  <a:lnTo>
                    <a:pt x="1508" y="1309"/>
                  </a:lnTo>
                  <a:lnTo>
                    <a:pt x="1538" y="1283"/>
                  </a:lnTo>
                  <a:lnTo>
                    <a:pt x="1569" y="1253"/>
                  </a:lnTo>
                  <a:lnTo>
                    <a:pt x="1591" y="1220"/>
                  </a:lnTo>
                  <a:lnTo>
                    <a:pt x="1613" y="1187"/>
                  </a:lnTo>
                  <a:lnTo>
                    <a:pt x="1630" y="1150"/>
                  </a:lnTo>
                  <a:lnTo>
                    <a:pt x="1645" y="1108"/>
                  </a:lnTo>
                  <a:lnTo>
                    <a:pt x="1652" y="1067"/>
                  </a:lnTo>
                  <a:lnTo>
                    <a:pt x="1659" y="1023"/>
                  </a:lnTo>
                  <a:lnTo>
                    <a:pt x="1661" y="979"/>
                  </a:lnTo>
                  <a:lnTo>
                    <a:pt x="1659" y="936"/>
                  </a:lnTo>
                  <a:lnTo>
                    <a:pt x="1652" y="892"/>
                  </a:lnTo>
                  <a:lnTo>
                    <a:pt x="1645" y="850"/>
                  </a:lnTo>
                  <a:lnTo>
                    <a:pt x="1630" y="809"/>
                  </a:lnTo>
                  <a:lnTo>
                    <a:pt x="1613" y="772"/>
                  </a:lnTo>
                  <a:lnTo>
                    <a:pt x="1591" y="739"/>
                  </a:lnTo>
                  <a:lnTo>
                    <a:pt x="1569" y="706"/>
                  </a:lnTo>
                  <a:lnTo>
                    <a:pt x="1538" y="676"/>
                  </a:lnTo>
                  <a:lnTo>
                    <a:pt x="1508" y="649"/>
                  </a:lnTo>
                  <a:lnTo>
                    <a:pt x="1475" y="630"/>
                  </a:lnTo>
                  <a:lnTo>
                    <a:pt x="1433" y="608"/>
                  </a:lnTo>
                  <a:lnTo>
                    <a:pt x="1396" y="593"/>
                  </a:lnTo>
                  <a:lnTo>
                    <a:pt x="1353" y="577"/>
                  </a:lnTo>
                  <a:lnTo>
                    <a:pt x="1309" y="566"/>
                  </a:lnTo>
                  <a:lnTo>
                    <a:pt x="1261" y="564"/>
                  </a:lnTo>
                  <a:lnTo>
                    <a:pt x="1208" y="553"/>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3600">
                <a:solidFill>
                  <a:schemeClr val="tx1">
                    <a:alpha val="18000"/>
                  </a:schemeClr>
                </a:solidFill>
              </a:endParaRPr>
            </a:p>
          </p:txBody>
        </p:sp>
        <p:sp>
          <p:nvSpPr>
            <p:cNvPr id="21" name="Freeform 20">
              <a:extLst>
                <a:ext uri="{FF2B5EF4-FFF2-40B4-BE49-F238E27FC236}">
                  <a16:creationId xmlns:a16="http://schemas.microsoft.com/office/drawing/2014/main" id="{8FE18690-CB6C-C140-AED4-F38D3247FED7}"/>
                </a:ext>
              </a:extLst>
            </p:cNvPr>
            <p:cNvSpPr>
              <a:spLocks noChangeArrowheads="1"/>
            </p:cNvSpPr>
            <p:nvPr/>
          </p:nvSpPr>
          <p:spPr bwMode="auto">
            <a:xfrm>
              <a:off x="4572000" y="2951163"/>
              <a:ext cx="825500" cy="1147763"/>
            </a:xfrm>
            <a:custGeom>
              <a:avLst/>
              <a:gdLst>
                <a:gd name="T0" fmla="*/ 625 w 2291"/>
                <a:gd name="T1" fmla="*/ 1989 h 3189"/>
                <a:gd name="T2" fmla="*/ 0 w 2291"/>
                <a:gd name="T3" fmla="*/ 3188 h 3189"/>
                <a:gd name="T4" fmla="*/ 1240 w 2291"/>
                <a:gd name="T5" fmla="*/ 0 h 3189"/>
                <a:gd name="T6" fmla="*/ 1298 w 2291"/>
                <a:gd name="T7" fmla="*/ 0 h 3189"/>
                <a:gd name="T8" fmla="*/ 1416 w 2291"/>
                <a:gd name="T9" fmla="*/ 9 h 3189"/>
                <a:gd name="T10" fmla="*/ 1529 w 2291"/>
                <a:gd name="T11" fmla="*/ 31 h 3189"/>
                <a:gd name="T12" fmla="*/ 1634 w 2291"/>
                <a:gd name="T13" fmla="*/ 59 h 3189"/>
                <a:gd name="T14" fmla="*/ 1730 w 2291"/>
                <a:gd name="T15" fmla="*/ 94 h 3189"/>
                <a:gd name="T16" fmla="*/ 1818 w 2291"/>
                <a:gd name="T17" fmla="*/ 138 h 3189"/>
                <a:gd name="T18" fmla="*/ 1903 w 2291"/>
                <a:gd name="T19" fmla="*/ 195 h 3189"/>
                <a:gd name="T20" fmla="*/ 1977 w 2291"/>
                <a:gd name="T21" fmla="*/ 258 h 3189"/>
                <a:gd name="T22" fmla="*/ 2047 w 2291"/>
                <a:gd name="T23" fmla="*/ 324 h 3189"/>
                <a:gd name="T24" fmla="*/ 2109 w 2291"/>
                <a:gd name="T25" fmla="*/ 398 h 3189"/>
                <a:gd name="T26" fmla="*/ 2161 w 2291"/>
                <a:gd name="T27" fmla="*/ 477 h 3189"/>
                <a:gd name="T28" fmla="*/ 2205 w 2291"/>
                <a:gd name="T29" fmla="*/ 562 h 3189"/>
                <a:gd name="T30" fmla="*/ 2237 w 2291"/>
                <a:gd name="T31" fmla="*/ 650 h 3189"/>
                <a:gd name="T32" fmla="*/ 2264 w 2291"/>
                <a:gd name="T33" fmla="*/ 741 h 3189"/>
                <a:gd name="T34" fmla="*/ 2281 w 2291"/>
                <a:gd name="T35" fmla="*/ 838 h 3189"/>
                <a:gd name="T36" fmla="*/ 2290 w 2291"/>
                <a:gd name="T37" fmla="*/ 938 h 3189"/>
                <a:gd name="T38" fmla="*/ 2290 w 2291"/>
                <a:gd name="T39" fmla="*/ 991 h 3189"/>
                <a:gd name="T40" fmla="*/ 2288 w 2291"/>
                <a:gd name="T41" fmla="*/ 1091 h 3189"/>
                <a:gd name="T42" fmla="*/ 2275 w 2291"/>
                <a:gd name="T43" fmla="*/ 1192 h 3189"/>
                <a:gd name="T44" fmla="*/ 2253 w 2291"/>
                <a:gd name="T45" fmla="*/ 1283 h 3189"/>
                <a:gd name="T46" fmla="*/ 2222 w 2291"/>
                <a:gd name="T47" fmla="*/ 1375 h 3189"/>
                <a:gd name="T48" fmla="*/ 2183 w 2291"/>
                <a:gd name="T49" fmla="*/ 1460 h 3189"/>
                <a:gd name="T50" fmla="*/ 2135 w 2291"/>
                <a:gd name="T51" fmla="*/ 1541 h 3189"/>
                <a:gd name="T52" fmla="*/ 2078 w 2291"/>
                <a:gd name="T53" fmla="*/ 1620 h 3189"/>
                <a:gd name="T54" fmla="*/ 2015 w 2291"/>
                <a:gd name="T55" fmla="*/ 1690 h 3189"/>
                <a:gd name="T56" fmla="*/ 1940 w 2291"/>
                <a:gd name="T57" fmla="*/ 1755 h 3189"/>
                <a:gd name="T58" fmla="*/ 1862 w 2291"/>
                <a:gd name="T59" fmla="*/ 1812 h 3189"/>
                <a:gd name="T60" fmla="*/ 1774 w 2291"/>
                <a:gd name="T61" fmla="*/ 1865 h 3189"/>
                <a:gd name="T62" fmla="*/ 1682 w 2291"/>
                <a:gd name="T63" fmla="*/ 1904 h 3189"/>
                <a:gd name="T64" fmla="*/ 1582 w 2291"/>
                <a:gd name="T65" fmla="*/ 1939 h 3189"/>
                <a:gd name="T66" fmla="*/ 1472 w 2291"/>
                <a:gd name="T67" fmla="*/ 1961 h 3189"/>
                <a:gd name="T68" fmla="*/ 1357 w 2291"/>
                <a:gd name="T69" fmla="*/ 1974 h 3189"/>
                <a:gd name="T70" fmla="*/ 1240 w 2291"/>
                <a:gd name="T71" fmla="*/ 1989 h 3189"/>
                <a:gd name="T72" fmla="*/ 628 w 2291"/>
                <a:gd name="T73" fmla="*/ 553 h 3189"/>
                <a:gd name="T74" fmla="*/ 1207 w 2291"/>
                <a:gd name="T75" fmla="*/ 1428 h 3189"/>
                <a:gd name="T76" fmla="*/ 1259 w 2291"/>
                <a:gd name="T77" fmla="*/ 1428 h 3189"/>
                <a:gd name="T78" fmla="*/ 1354 w 2291"/>
                <a:gd name="T79" fmla="*/ 1415 h 3189"/>
                <a:gd name="T80" fmla="*/ 1440 w 2291"/>
                <a:gd name="T81" fmla="*/ 1382 h 3189"/>
                <a:gd name="T82" fmla="*/ 1510 w 2291"/>
                <a:gd name="T83" fmla="*/ 1338 h 3189"/>
                <a:gd name="T84" fmla="*/ 1573 w 2291"/>
                <a:gd name="T85" fmla="*/ 1281 h 3189"/>
                <a:gd name="T86" fmla="*/ 1617 w 2291"/>
                <a:gd name="T87" fmla="*/ 1211 h 3189"/>
                <a:gd name="T88" fmla="*/ 1650 w 2291"/>
                <a:gd name="T89" fmla="*/ 1133 h 3189"/>
                <a:gd name="T90" fmla="*/ 1663 w 2291"/>
                <a:gd name="T91" fmla="*/ 1045 h 3189"/>
                <a:gd name="T92" fmla="*/ 1665 w 2291"/>
                <a:gd name="T93" fmla="*/ 997 h 3189"/>
                <a:gd name="T94" fmla="*/ 1660 w 2291"/>
                <a:gd name="T95" fmla="*/ 905 h 3189"/>
                <a:gd name="T96" fmla="*/ 1634 w 2291"/>
                <a:gd name="T97" fmla="*/ 820 h 3189"/>
                <a:gd name="T98" fmla="*/ 1595 w 2291"/>
                <a:gd name="T99" fmla="*/ 746 h 3189"/>
                <a:gd name="T100" fmla="*/ 1542 w 2291"/>
                <a:gd name="T101" fmla="*/ 680 h 3189"/>
                <a:gd name="T102" fmla="*/ 1477 w 2291"/>
                <a:gd name="T103" fmla="*/ 628 h 3189"/>
                <a:gd name="T104" fmla="*/ 1398 w 2291"/>
                <a:gd name="T105" fmla="*/ 593 h 3189"/>
                <a:gd name="T106" fmla="*/ 1306 w 2291"/>
                <a:gd name="T107" fmla="*/ 571 h 3189"/>
                <a:gd name="T108" fmla="*/ 1207 w 2291"/>
                <a:gd name="T109" fmla="*/ 553 h 3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291" h="3189">
                  <a:moveTo>
                    <a:pt x="1240" y="1989"/>
                  </a:moveTo>
                  <a:lnTo>
                    <a:pt x="625" y="1989"/>
                  </a:lnTo>
                  <a:lnTo>
                    <a:pt x="625" y="3188"/>
                  </a:lnTo>
                  <a:lnTo>
                    <a:pt x="0" y="3188"/>
                  </a:lnTo>
                  <a:lnTo>
                    <a:pt x="0" y="0"/>
                  </a:lnTo>
                  <a:lnTo>
                    <a:pt x="1240" y="0"/>
                  </a:lnTo>
                  <a:lnTo>
                    <a:pt x="1240" y="0"/>
                  </a:lnTo>
                  <a:lnTo>
                    <a:pt x="1298" y="0"/>
                  </a:lnTo>
                  <a:lnTo>
                    <a:pt x="1357" y="7"/>
                  </a:lnTo>
                  <a:lnTo>
                    <a:pt x="1416" y="9"/>
                  </a:lnTo>
                  <a:lnTo>
                    <a:pt x="1472" y="20"/>
                  </a:lnTo>
                  <a:lnTo>
                    <a:pt x="1529" y="31"/>
                  </a:lnTo>
                  <a:lnTo>
                    <a:pt x="1582" y="42"/>
                  </a:lnTo>
                  <a:lnTo>
                    <a:pt x="1634" y="59"/>
                  </a:lnTo>
                  <a:lnTo>
                    <a:pt x="1682" y="77"/>
                  </a:lnTo>
                  <a:lnTo>
                    <a:pt x="1730" y="94"/>
                  </a:lnTo>
                  <a:lnTo>
                    <a:pt x="1774" y="116"/>
                  </a:lnTo>
                  <a:lnTo>
                    <a:pt x="1818" y="138"/>
                  </a:lnTo>
                  <a:lnTo>
                    <a:pt x="1862" y="169"/>
                  </a:lnTo>
                  <a:lnTo>
                    <a:pt x="1903" y="195"/>
                  </a:lnTo>
                  <a:lnTo>
                    <a:pt x="1940" y="226"/>
                  </a:lnTo>
                  <a:lnTo>
                    <a:pt x="1977" y="258"/>
                  </a:lnTo>
                  <a:lnTo>
                    <a:pt x="2015" y="291"/>
                  </a:lnTo>
                  <a:lnTo>
                    <a:pt x="2047" y="324"/>
                  </a:lnTo>
                  <a:lnTo>
                    <a:pt x="2078" y="361"/>
                  </a:lnTo>
                  <a:lnTo>
                    <a:pt x="2109" y="398"/>
                  </a:lnTo>
                  <a:lnTo>
                    <a:pt x="2135" y="440"/>
                  </a:lnTo>
                  <a:lnTo>
                    <a:pt x="2161" y="477"/>
                  </a:lnTo>
                  <a:lnTo>
                    <a:pt x="2183" y="521"/>
                  </a:lnTo>
                  <a:lnTo>
                    <a:pt x="2205" y="562"/>
                  </a:lnTo>
                  <a:lnTo>
                    <a:pt x="2222" y="606"/>
                  </a:lnTo>
                  <a:lnTo>
                    <a:pt x="2237" y="650"/>
                  </a:lnTo>
                  <a:lnTo>
                    <a:pt x="2253" y="698"/>
                  </a:lnTo>
                  <a:lnTo>
                    <a:pt x="2264" y="741"/>
                  </a:lnTo>
                  <a:lnTo>
                    <a:pt x="2275" y="789"/>
                  </a:lnTo>
                  <a:lnTo>
                    <a:pt x="2281" y="838"/>
                  </a:lnTo>
                  <a:lnTo>
                    <a:pt x="2288" y="890"/>
                  </a:lnTo>
                  <a:lnTo>
                    <a:pt x="2290" y="938"/>
                  </a:lnTo>
                  <a:lnTo>
                    <a:pt x="2290" y="991"/>
                  </a:lnTo>
                  <a:lnTo>
                    <a:pt x="2290" y="991"/>
                  </a:lnTo>
                  <a:lnTo>
                    <a:pt x="2290" y="1043"/>
                  </a:lnTo>
                  <a:lnTo>
                    <a:pt x="2288" y="1091"/>
                  </a:lnTo>
                  <a:lnTo>
                    <a:pt x="2281" y="1139"/>
                  </a:lnTo>
                  <a:lnTo>
                    <a:pt x="2275" y="1192"/>
                  </a:lnTo>
                  <a:lnTo>
                    <a:pt x="2264" y="1240"/>
                  </a:lnTo>
                  <a:lnTo>
                    <a:pt x="2253" y="1283"/>
                  </a:lnTo>
                  <a:lnTo>
                    <a:pt x="2237" y="1331"/>
                  </a:lnTo>
                  <a:lnTo>
                    <a:pt x="2222" y="1375"/>
                  </a:lnTo>
                  <a:lnTo>
                    <a:pt x="2205" y="1419"/>
                  </a:lnTo>
                  <a:lnTo>
                    <a:pt x="2183" y="1460"/>
                  </a:lnTo>
                  <a:lnTo>
                    <a:pt x="2161" y="1504"/>
                  </a:lnTo>
                  <a:lnTo>
                    <a:pt x="2135" y="1541"/>
                  </a:lnTo>
                  <a:lnTo>
                    <a:pt x="2109" y="1583"/>
                  </a:lnTo>
                  <a:lnTo>
                    <a:pt x="2078" y="1620"/>
                  </a:lnTo>
                  <a:lnTo>
                    <a:pt x="2047" y="1657"/>
                  </a:lnTo>
                  <a:lnTo>
                    <a:pt x="2015" y="1690"/>
                  </a:lnTo>
                  <a:lnTo>
                    <a:pt x="1977" y="1723"/>
                  </a:lnTo>
                  <a:lnTo>
                    <a:pt x="1940" y="1755"/>
                  </a:lnTo>
                  <a:lnTo>
                    <a:pt x="1903" y="1786"/>
                  </a:lnTo>
                  <a:lnTo>
                    <a:pt x="1862" y="1812"/>
                  </a:lnTo>
                  <a:lnTo>
                    <a:pt x="1818" y="1839"/>
                  </a:lnTo>
                  <a:lnTo>
                    <a:pt x="1774" y="1865"/>
                  </a:lnTo>
                  <a:lnTo>
                    <a:pt x="1730" y="1887"/>
                  </a:lnTo>
                  <a:lnTo>
                    <a:pt x="1682" y="1904"/>
                  </a:lnTo>
                  <a:lnTo>
                    <a:pt x="1634" y="1922"/>
                  </a:lnTo>
                  <a:lnTo>
                    <a:pt x="1582" y="1939"/>
                  </a:lnTo>
                  <a:lnTo>
                    <a:pt x="1529" y="1950"/>
                  </a:lnTo>
                  <a:lnTo>
                    <a:pt x="1472" y="1961"/>
                  </a:lnTo>
                  <a:lnTo>
                    <a:pt x="1416" y="1972"/>
                  </a:lnTo>
                  <a:lnTo>
                    <a:pt x="1357" y="1974"/>
                  </a:lnTo>
                  <a:lnTo>
                    <a:pt x="1298" y="1976"/>
                  </a:lnTo>
                  <a:lnTo>
                    <a:pt x="1240" y="1989"/>
                  </a:lnTo>
                  <a:close/>
                  <a:moveTo>
                    <a:pt x="1207" y="553"/>
                  </a:moveTo>
                  <a:lnTo>
                    <a:pt x="628" y="553"/>
                  </a:lnTo>
                  <a:lnTo>
                    <a:pt x="628" y="1428"/>
                  </a:lnTo>
                  <a:lnTo>
                    <a:pt x="1207" y="1428"/>
                  </a:lnTo>
                  <a:lnTo>
                    <a:pt x="1207" y="1428"/>
                  </a:lnTo>
                  <a:lnTo>
                    <a:pt x="1259" y="1428"/>
                  </a:lnTo>
                  <a:lnTo>
                    <a:pt x="1306" y="1421"/>
                  </a:lnTo>
                  <a:lnTo>
                    <a:pt x="1354" y="1415"/>
                  </a:lnTo>
                  <a:lnTo>
                    <a:pt x="1398" y="1399"/>
                  </a:lnTo>
                  <a:lnTo>
                    <a:pt x="1440" y="1382"/>
                  </a:lnTo>
                  <a:lnTo>
                    <a:pt x="1477" y="1364"/>
                  </a:lnTo>
                  <a:lnTo>
                    <a:pt x="1510" y="1338"/>
                  </a:lnTo>
                  <a:lnTo>
                    <a:pt x="1542" y="1312"/>
                  </a:lnTo>
                  <a:lnTo>
                    <a:pt x="1573" y="1281"/>
                  </a:lnTo>
                  <a:lnTo>
                    <a:pt x="1595" y="1248"/>
                  </a:lnTo>
                  <a:lnTo>
                    <a:pt x="1617" y="1211"/>
                  </a:lnTo>
                  <a:lnTo>
                    <a:pt x="1634" y="1174"/>
                  </a:lnTo>
                  <a:lnTo>
                    <a:pt x="1650" y="1133"/>
                  </a:lnTo>
                  <a:lnTo>
                    <a:pt x="1660" y="1089"/>
                  </a:lnTo>
                  <a:lnTo>
                    <a:pt x="1663" y="1045"/>
                  </a:lnTo>
                  <a:lnTo>
                    <a:pt x="1665" y="997"/>
                  </a:lnTo>
                  <a:lnTo>
                    <a:pt x="1665" y="997"/>
                  </a:lnTo>
                  <a:lnTo>
                    <a:pt x="1663" y="949"/>
                  </a:lnTo>
                  <a:lnTo>
                    <a:pt x="1660" y="905"/>
                  </a:lnTo>
                  <a:lnTo>
                    <a:pt x="1650" y="862"/>
                  </a:lnTo>
                  <a:lnTo>
                    <a:pt x="1634" y="820"/>
                  </a:lnTo>
                  <a:lnTo>
                    <a:pt x="1617" y="779"/>
                  </a:lnTo>
                  <a:lnTo>
                    <a:pt x="1595" y="746"/>
                  </a:lnTo>
                  <a:lnTo>
                    <a:pt x="1573" y="713"/>
                  </a:lnTo>
                  <a:lnTo>
                    <a:pt x="1542" y="680"/>
                  </a:lnTo>
                  <a:lnTo>
                    <a:pt x="1510" y="654"/>
                  </a:lnTo>
                  <a:lnTo>
                    <a:pt x="1477" y="628"/>
                  </a:lnTo>
                  <a:lnTo>
                    <a:pt x="1440" y="610"/>
                  </a:lnTo>
                  <a:lnTo>
                    <a:pt x="1398" y="593"/>
                  </a:lnTo>
                  <a:lnTo>
                    <a:pt x="1354" y="577"/>
                  </a:lnTo>
                  <a:lnTo>
                    <a:pt x="1306" y="571"/>
                  </a:lnTo>
                  <a:lnTo>
                    <a:pt x="1259" y="564"/>
                  </a:lnTo>
                  <a:lnTo>
                    <a:pt x="1207" y="553"/>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3600">
                <a:solidFill>
                  <a:schemeClr val="tx1">
                    <a:alpha val="18000"/>
                  </a:schemeClr>
                </a:solidFill>
              </a:endParaRPr>
            </a:p>
          </p:txBody>
        </p:sp>
        <p:sp>
          <p:nvSpPr>
            <p:cNvPr id="26" name="Freeform 25">
              <a:extLst>
                <a:ext uri="{FF2B5EF4-FFF2-40B4-BE49-F238E27FC236}">
                  <a16:creationId xmlns:a16="http://schemas.microsoft.com/office/drawing/2014/main" id="{029CC3D7-3F79-884C-8C7F-066BE8AFF30A}"/>
                </a:ext>
              </a:extLst>
            </p:cNvPr>
            <p:cNvSpPr>
              <a:spLocks noChangeArrowheads="1"/>
            </p:cNvSpPr>
            <p:nvPr/>
          </p:nvSpPr>
          <p:spPr bwMode="auto">
            <a:xfrm>
              <a:off x="3505200" y="4389438"/>
              <a:ext cx="828675" cy="215900"/>
            </a:xfrm>
            <a:custGeom>
              <a:avLst/>
              <a:gdLst>
                <a:gd name="T0" fmla="*/ 0 w 2302"/>
                <a:gd name="T1" fmla="*/ 599 h 600"/>
                <a:gd name="T2" fmla="*/ 2301 w 2302"/>
                <a:gd name="T3" fmla="*/ 599 h 600"/>
                <a:gd name="T4" fmla="*/ 2301 w 2302"/>
                <a:gd name="T5" fmla="*/ 0 h 600"/>
                <a:gd name="T6" fmla="*/ 0 w 2302"/>
                <a:gd name="T7" fmla="*/ 0 h 600"/>
                <a:gd name="T8" fmla="*/ 0 w 2302"/>
                <a:gd name="T9" fmla="*/ 599 h 600"/>
              </a:gdLst>
              <a:ahLst/>
              <a:cxnLst>
                <a:cxn ang="0">
                  <a:pos x="T0" y="T1"/>
                </a:cxn>
                <a:cxn ang="0">
                  <a:pos x="T2" y="T3"/>
                </a:cxn>
                <a:cxn ang="0">
                  <a:pos x="T4" y="T5"/>
                </a:cxn>
                <a:cxn ang="0">
                  <a:pos x="T6" y="T7"/>
                </a:cxn>
                <a:cxn ang="0">
                  <a:pos x="T8" y="T9"/>
                </a:cxn>
              </a:cxnLst>
              <a:rect l="0" t="0" r="r" b="b"/>
              <a:pathLst>
                <a:path w="2302" h="600">
                  <a:moveTo>
                    <a:pt x="0" y="599"/>
                  </a:moveTo>
                  <a:lnTo>
                    <a:pt x="2301" y="599"/>
                  </a:lnTo>
                  <a:lnTo>
                    <a:pt x="2301" y="0"/>
                  </a:lnTo>
                  <a:lnTo>
                    <a:pt x="0" y="0"/>
                  </a:lnTo>
                  <a:lnTo>
                    <a:pt x="0" y="599"/>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3600">
                <a:solidFill>
                  <a:schemeClr val="tx1">
                    <a:alpha val="18000"/>
                  </a:schemeClr>
                </a:solidFill>
              </a:endParaRPr>
            </a:p>
          </p:txBody>
        </p:sp>
      </p:grpSp>
    </p:spTree>
    <p:extLst>
      <p:ext uri="{BB962C8B-B14F-4D97-AF65-F5344CB8AC3E}">
        <p14:creationId xmlns:p14="http://schemas.microsoft.com/office/powerpoint/2010/main" val="1725978553"/>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Case Study Short">
    <p:spTree>
      <p:nvGrpSpPr>
        <p:cNvPr id="1" name=""/>
        <p:cNvGrpSpPr/>
        <p:nvPr/>
      </p:nvGrpSpPr>
      <p:grpSpPr>
        <a:xfrm>
          <a:off x="0" y="0"/>
          <a:ext cx="0" cy="0"/>
          <a:chOff x="0" y="0"/>
          <a:chExt cx="0" cy="0"/>
        </a:xfrm>
      </p:grpSpPr>
      <p:sp>
        <p:nvSpPr>
          <p:cNvPr id="2" name="Title 1"/>
          <p:cNvSpPr>
            <a:spLocks noGrp="1"/>
          </p:cNvSpPr>
          <p:nvPr>
            <p:ph type="title"/>
          </p:nvPr>
        </p:nvSpPr>
        <p:spPr>
          <a:xfrm>
            <a:off x="372036" y="1727200"/>
            <a:ext cx="5537698" cy="778933"/>
          </a:xfrm>
        </p:spPr>
        <p:txBody>
          <a:bodyPr>
            <a:noAutofit/>
          </a:bodyPr>
          <a:lstStyle>
            <a:lvl1pPr>
              <a:defRPr sz="2400"/>
            </a:lvl1pPr>
          </a:lstStyle>
          <a:p>
            <a:r>
              <a:rPr lang="en-US"/>
              <a:t>Click to edit Master title style</a:t>
            </a:r>
          </a:p>
        </p:txBody>
      </p:sp>
      <p:sp>
        <p:nvSpPr>
          <p:cNvPr id="4" name="Picture Placeholder 3"/>
          <p:cNvSpPr>
            <a:spLocks noGrp="1"/>
          </p:cNvSpPr>
          <p:nvPr>
            <p:ph type="pic" sz="quarter" idx="13" hasCustomPrompt="1"/>
          </p:nvPr>
        </p:nvSpPr>
        <p:spPr>
          <a:xfrm>
            <a:off x="6092952" y="0"/>
            <a:ext cx="6099048" cy="6858000"/>
          </a:xfrm>
        </p:spPr>
        <p:txBody>
          <a:bodyPr>
            <a:normAutofit/>
          </a:bodyPr>
          <a:lstStyle>
            <a:lvl1pPr marL="0" indent="0" algn="ctr">
              <a:buNone/>
              <a:defRPr sz="1600"/>
            </a:lvl1pPr>
          </a:lstStyle>
          <a:p>
            <a:r>
              <a:rPr lang="en-US"/>
              <a:t>Image Placeholder</a:t>
            </a:r>
          </a:p>
        </p:txBody>
      </p:sp>
      <p:sp>
        <p:nvSpPr>
          <p:cNvPr id="6" name="Text Placeholder 5"/>
          <p:cNvSpPr>
            <a:spLocks noGrp="1"/>
          </p:cNvSpPr>
          <p:nvPr>
            <p:ph type="body" sz="quarter" idx="14" hasCustomPrompt="1"/>
          </p:nvPr>
        </p:nvSpPr>
        <p:spPr>
          <a:xfrm>
            <a:off x="372035" y="2743200"/>
            <a:ext cx="5538227" cy="3613150"/>
          </a:xfrm>
        </p:spPr>
        <p:txBody>
          <a:bodyPr/>
          <a:lstStyle/>
          <a:p>
            <a:pPr lvl="0"/>
            <a:r>
              <a:rPr lang="en-US"/>
              <a:t>Click to edit text</a:t>
            </a:r>
          </a:p>
        </p:txBody>
      </p:sp>
      <p:sp>
        <p:nvSpPr>
          <p:cNvPr id="8" name="Slide Number Placeholder 5"/>
          <p:cNvSpPr txBox="1">
            <a:spLocks/>
          </p:cNvSpPr>
          <p:nvPr userDrawn="1"/>
        </p:nvSpPr>
        <p:spPr>
          <a:xfrm>
            <a:off x="372033" y="6356350"/>
            <a:ext cx="4901715"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accent5"/>
                </a:solidFill>
                <a:latin typeface="Microsoft Sans Serif" charset="0"/>
                <a:ea typeface="Microsoft Sans Serif" charset="0"/>
                <a:cs typeface="Microsoft Sans Serif"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800" dirty="0">
                <a:solidFill>
                  <a:schemeClr val="tx2"/>
                </a:solidFill>
                <a:latin typeface="Arial" charset="0"/>
                <a:ea typeface="Arial" charset="0"/>
                <a:cs typeface="Arial" charset="0"/>
              </a:rPr>
              <a:t>© 2018 </a:t>
            </a:r>
            <a:r>
              <a:rPr lang="en-US" sz="800" dirty="0" err="1">
                <a:solidFill>
                  <a:schemeClr val="tx2"/>
                </a:solidFill>
                <a:latin typeface="Arial" charset="0"/>
                <a:ea typeface="Arial" charset="0"/>
                <a:cs typeface="Arial" charset="0"/>
              </a:rPr>
              <a:t>Rightpoint</a:t>
            </a:r>
            <a:r>
              <a:rPr lang="en-US" sz="800" dirty="0">
                <a:solidFill>
                  <a:schemeClr val="tx2"/>
                </a:solidFill>
                <a:latin typeface="Arial" charset="0"/>
                <a:ea typeface="Arial" charset="0"/>
                <a:cs typeface="Arial" charset="0"/>
              </a:rPr>
              <a:t>.</a:t>
            </a:r>
            <a:r>
              <a:rPr lang="en-US" sz="800" baseline="0" dirty="0">
                <a:solidFill>
                  <a:schemeClr val="tx2"/>
                </a:solidFill>
                <a:latin typeface="Arial" charset="0"/>
                <a:ea typeface="Arial" charset="0"/>
                <a:cs typeface="Arial" charset="0"/>
              </a:rPr>
              <a:t> A</a:t>
            </a:r>
            <a:r>
              <a:rPr lang="en-US" sz="800" dirty="0">
                <a:solidFill>
                  <a:schemeClr val="tx2"/>
                </a:solidFill>
                <a:latin typeface="Arial" charset="0"/>
                <a:ea typeface="Arial" charset="0"/>
                <a:cs typeface="Arial" charset="0"/>
              </a:rPr>
              <a:t>ll rights reserved. Confidential.</a:t>
            </a:r>
          </a:p>
        </p:txBody>
      </p:sp>
    </p:spTree>
    <p:extLst>
      <p:ext uri="{BB962C8B-B14F-4D97-AF65-F5344CB8AC3E}">
        <p14:creationId xmlns:p14="http://schemas.microsoft.com/office/powerpoint/2010/main" val="9067710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6_Header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solidFill>
                  <a:srgbClr val="696969"/>
                </a:solidFill>
                <a:latin typeface="Georgia" charset="0"/>
                <a:ea typeface="Georgia" charset="0"/>
                <a:cs typeface="Georgia" charset="0"/>
              </a:defRPr>
            </a:lvl1pPr>
          </a:lstStyle>
          <a:p>
            <a:r>
              <a:rPr lang="en-US"/>
              <a:t>Click to edit Master title style</a:t>
            </a:r>
          </a:p>
        </p:txBody>
      </p:sp>
      <p:sp>
        <p:nvSpPr>
          <p:cNvPr id="12" name="Slide Number Placeholder 5"/>
          <p:cNvSpPr txBox="1">
            <a:spLocks/>
          </p:cNvSpPr>
          <p:nvPr/>
        </p:nvSpPr>
        <p:spPr>
          <a:xfrm>
            <a:off x="372033" y="6356353"/>
            <a:ext cx="4901715"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accent5"/>
                </a:solidFill>
                <a:latin typeface="Microsoft Sans Serif" charset="0"/>
                <a:ea typeface="Microsoft Sans Serif" charset="0"/>
                <a:cs typeface="Microsoft Sans Serif"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800" dirty="0">
                <a:solidFill>
                  <a:srgbClr val="6D6D70"/>
                </a:solidFill>
                <a:latin typeface="Arial" charset="0"/>
                <a:ea typeface="Arial" charset="0"/>
                <a:cs typeface="Arial" charset="0"/>
              </a:rPr>
              <a:t>© 2018 </a:t>
            </a:r>
            <a:r>
              <a:rPr lang="en-US" sz="800" dirty="0" err="1">
                <a:solidFill>
                  <a:srgbClr val="6D6D70"/>
                </a:solidFill>
                <a:latin typeface="Arial" charset="0"/>
                <a:ea typeface="Arial" charset="0"/>
                <a:cs typeface="Arial" charset="0"/>
              </a:rPr>
              <a:t>Rightpoint</a:t>
            </a:r>
            <a:r>
              <a:rPr lang="en-US" sz="800" dirty="0">
                <a:solidFill>
                  <a:srgbClr val="6D6D70"/>
                </a:solidFill>
                <a:latin typeface="Arial" charset="0"/>
                <a:ea typeface="Arial" charset="0"/>
                <a:cs typeface="Arial" charset="0"/>
              </a:rPr>
              <a:t>. All rights reserved. Confidential.</a:t>
            </a:r>
          </a:p>
        </p:txBody>
      </p:sp>
      <p:grpSp>
        <p:nvGrpSpPr>
          <p:cNvPr id="8" name="Group 7">
            <a:extLst>
              <a:ext uri="{FF2B5EF4-FFF2-40B4-BE49-F238E27FC236}">
                <a16:creationId xmlns:a16="http://schemas.microsoft.com/office/drawing/2014/main" id="{286AC6EA-3770-5245-896B-48A54C6486BD}"/>
              </a:ext>
            </a:extLst>
          </p:cNvPr>
          <p:cNvGrpSpPr/>
          <p:nvPr userDrawn="1"/>
        </p:nvGrpSpPr>
        <p:grpSpPr>
          <a:xfrm>
            <a:off x="11449399" y="505402"/>
            <a:ext cx="370569" cy="323938"/>
            <a:chOff x="3505200" y="2951163"/>
            <a:chExt cx="1892300" cy="1654175"/>
          </a:xfrm>
          <a:solidFill>
            <a:srgbClr val="7D7D7D">
              <a:alpha val="20000"/>
            </a:srgbClr>
          </a:solidFill>
        </p:grpSpPr>
        <p:sp>
          <p:nvSpPr>
            <p:cNvPr id="9" name="Freeform 8">
              <a:extLst>
                <a:ext uri="{FF2B5EF4-FFF2-40B4-BE49-F238E27FC236}">
                  <a16:creationId xmlns:a16="http://schemas.microsoft.com/office/drawing/2014/main" id="{A9533613-72E6-C64A-9DC7-ABED57A77ACA}"/>
                </a:ext>
              </a:extLst>
            </p:cNvPr>
            <p:cNvSpPr>
              <a:spLocks noChangeArrowheads="1"/>
            </p:cNvSpPr>
            <p:nvPr/>
          </p:nvSpPr>
          <p:spPr bwMode="auto">
            <a:xfrm>
              <a:off x="3505200" y="2951163"/>
              <a:ext cx="868363" cy="1147762"/>
            </a:xfrm>
            <a:custGeom>
              <a:avLst/>
              <a:gdLst>
                <a:gd name="T0" fmla="*/ 625 w 2414"/>
                <a:gd name="T1" fmla="*/ 1915 h 3189"/>
                <a:gd name="T2" fmla="*/ 0 w 2414"/>
                <a:gd name="T3" fmla="*/ 3186 h 3189"/>
                <a:gd name="T4" fmla="*/ 1250 w 2414"/>
                <a:gd name="T5" fmla="*/ 0 h 3189"/>
                <a:gd name="T6" fmla="*/ 1368 w 2414"/>
                <a:gd name="T7" fmla="*/ 2 h 3189"/>
                <a:gd name="T8" fmla="*/ 1484 w 2414"/>
                <a:gd name="T9" fmla="*/ 20 h 3189"/>
                <a:gd name="T10" fmla="*/ 1589 w 2414"/>
                <a:gd name="T11" fmla="*/ 42 h 3189"/>
                <a:gd name="T12" fmla="*/ 1689 w 2414"/>
                <a:gd name="T13" fmla="*/ 75 h 3189"/>
                <a:gd name="T14" fmla="*/ 1781 w 2414"/>
                <a:gd name="T15" fmla="*/ 114 h 3189"/>
                <a:gd name="T16" fmla="*/ 1866 w 2414"/>
                <a:gd name="T17" fmla="*/ 166 h 3189"/>
                <a:gd name="T18" fmla="*/ 1945 w 2414"/>
                <a:gd name="T19" fmla="*/ 223 h 3189"/>
                <a:gd name="T20" fmla="*/ 2015 w 2414"/>
                <a:gd name="T21" fmla="*/ 287 h 3189"/>
                <a:gd name="T22" fmla="*/ 2078 w 2414"/>
                <a:gd name="T23" fmla="*/ 357 h 3189"/>
                <a:gd name="T24" fmla="*/ 2135 w 2414"/>
                <a:gd name="T25" fmla="*/ 431 h 3189"/>
                <a:gd name="T26" fmla="*/ 2183 w 2414"/>
                <a:gd name="T27" fmla="*/ 514 h 3189"/>
                <a:gd name="T28" fmla="*/ 2218 w 2414"/>
                <a:gd name="T29" fmla="*/ 599 h 3189"/>
                <a:gd name="T30" fmla="*/ 2249 w 2414"/>
                <a:gd name="T31" fmla="*/ 687 h 3189"/>
                <a:gd name="T32" fmla="*/ 2271 w 2414"/>
                <a:gd name="T33" fmla="*/ 778 h 3189"/>
                <a:gd name="T34" fmla="*/ 2284 w 2414"/>
                <a:gd name="T35" fmla="*/ 874 h 3189"/>
                <a:gd name="T36" fmla="*/ 2286 w 2414"/>
                <a:gd name="T37" fmla="*/ 975 h 3189"/>
                <a:gd name="T38" fmla="*/ 2277 w 2414"/>
                <a:gd name="T39" fmla="*/ 1132 h 3189"/>
                <a:gd name="T40" fmla="*/ 2240 w 2414"/>
                <a:gd name="T41" fmla="*/ 1279 h 3189"/>
                <a:gd name="T42" fmla="*/ 2183 w 2414"/>
                <a:gd name="T43" fmla="*/ 1406 h 3189"/>
                <a:gd name="T44" fmla="*/ 2113 w 2414"/>
                <a:gd name="T45" fmla="*/ 1517 h 3189"/>
                <a:gd name="T46" fmla="*/ 2026 w 2414"/>
                <a:gd name="T47" fmla="*/ 1618 h 3189"/>
                <a:gd name="T48" fmla="*/ 1925 w 2414"/>
                <a:gd name="T49" fmla="*/ 1696 h 3189"/>
                <a:gd name="T50" fmla="*/ 1816 w 2414"/>
                <a:gd name="T51" fmla="*/ 1764 h 3189"/>
                <a:gd name="T52" fmla="*/ 1702 w 2414"/>
                <a:gd name="T53" fmla="*/ 1816 h 3189"/>
                <a:gd name="T54" fmla="*/ 1694 w 2414"/>
                <a:gd name="T55" fmla="*/ 3188 h 3189"/>
                <a:gd name="T56" fmla="*/ 1073 w 2414"/>
                <a:gd name="T57" fmla="*/ 1915 h 3189"/>
                <a:gd name="T58" fmla="*/ 625 w 2414"/>
                <a:gd name="T59" fmla="*/ 553 h 3189"/>
                <a:gd name="T60" fmla="*/ 1208 w 2414"/>
                <a:gd name="T61" fmla="*/ 1397 h 3189"/>
                <a:gd name="T62" fmla="*/ 1309 w 2414"/>
                <a:gd name="T63" fmla="*/ 1392 h 3189"/>
                <a:gd name="T64" fmla="*/ 1396 w 2414"/>
                <a:gd name="T65" fmla="*/ 1371 h 3189"/>
                <a:gd name="T66" fmla="*/ 1475 w 2414"/>
                <a:gd name="T67" fmla="*/ 1331 h 3189"/>
                <a:gd name="T68" fmla="*/ 1538 w 2414"/>
                <a:gd name="T69" fmla="*/ 1283 h 3189"/>
                <a:gd name="T70" fmla="*/ 1591 w 2414"/>
                <a:gd name="T71" fmla="*/ 1220 h 3189"/>
                <a:gd name="T72" fmla="*/ 1630 w 2414"/>
                <a:gd name="T73" fmla="*/ 1150 h 3189"/>
                <a:gd name="T74" fmla="*/ 1652 w 2414"/>
                <a:gd name="T75" fmla="*/ 1067 h 3189"/>
                <a:gd name="T76" fmla="*/ 1661 w 2414"/>
                <a:gd name="T77" fmla="*/ 979 h 3189"/>
                <a:gd name="T78" fmla="*/ 1652 w 2414"/>
                <a:gd name="T79" fmla="*/ 892 h 3189"/>
                <a:gd name="T80" fmla="*/ 1630 w 2414"/>
                <a:gd name="T81" fmla="*/ 809 h 3189"/>
                <a:gd name="T82" fmla="*/ 1591 w 2414"/>
                <a:gd name="T83" fmla="*/ 739 h 3189"/>
                <a:gd name="T84" fmla="*/ 1538 w 2414"/>
                <a:gd name="T85" fmla="*/ 676 h 3189"/>
                <a:gd name="T86" fmla="*/ 1475 w 2414"/>
                <a:gd name="T87" fmla="*/ 630 h 3189"/>
                <a:gd name="T88" fmla="*/ 1396 w 2414"/>
                <a:gd name="T89" fmla="*/ 593 h 3189"/>
                <a:gd name="T90" fmla="*/ 1309 w 2414"/>
                <a:gd name="T91" fmla="*/ 566 h 3189"/>
                <a:gd name="T92" fmla="*/ 1208 w 2414"/>
                <a:gd name="T93" fmla="*/ 553 h 3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414" h="3189">
                  <a:moveTo>
                    <a:pt x="1073" y="1915"/>
                  </a:moveTo>
                  <a:lnTo>
                    <a:pt x="625" y="1915"/>
                  </a:lnTo>
                  <a:lnTo>
                    <a:pt x="625" y="3186"/>
                  </a:lnTo>
                  <a:lnTo>
                    <a:pt x="0" y="3186"/>
                  </a:lnTo>
                  <a:lnTo>
                    <a:pt x="0" y="0"/>
                  </a:lnTo>
                  <a:lnTo>
                    <a:pt x="1250" y="0"/>
                  </a:lnTo>
                  <a:lnTo>
                    <a:pt x="1311" y="0"/>
                  </a:lnTo>
                  <a:lnTo>
                    <a:pt x="1368" y="2"/>
                  </a:lnTo>
                  <a:lnTo>
                    <a:pt x="1427" y="9"/>
                  </a:lnTo>
                  <a:lnTo>
                    <a:pt x="1484" y="20"/>
                  </a:lnTo>
                  <a:lnTo>
                    <a:pt x="1536" y="31"/>
                  </a:lnTo>
                  <a:lnTo>
                    <a:pt x="1589" y="42"/>
                  </a:lnTo>
                  <a:lnTo>
                    <a:pt x="1641" y="57"/>
                  </a:lnTo>
                  <a:lnTo>
                    <a:pt x="1689" y="75"/>
                  </a:lnTo>
                  <a:lnTo>
                    <a:pt x="1737" y="92"/>
                  </a:lnTo>
                  <a:lnTo>
                    <a:pt x="1781" y="114"/>
                  </a:lnTo>
                  <a:lnTo>
                    <a:pt x="1825" y="140"/>
                  </a:lnTo>
                  <a:lnTo>
                    <a:pt x="1866" y="166"/>
                  </a:lnTo>
                  <a:lnTo>
                    <a:pt x="1908" y="193"/>
                  </a:lnTo>
                  <a:lnTo>
                    <a:pt x="1945" y="223"/>
                  </a:lnTo>
                  <a:lnTo>
                    <a:pt x="1982" y="254"/>
                  </a:lnTo>
                  <a:lnTo>
                    <a:pt x="2015" y="287"/>
                  </a:lnTo>
                  <a:lnTo>
                    <a:pt x="2048" y="319"/>
                  </a:lnTo>
                  <a:lnTo>
                    <a:pt x="2078" y="357"/>
                  </a:lnTo>
                  <a:lnTo>
                    <a:pt x="2109" y="394"/>
                  </a:lnTo>
                  <a:lnTo>
                    <a:pt x="2135" y="431"/>
                  </a:lnTo>
                  <a:lnTo>
                    <a:pt x="2157" y="472"/>
                  </a:lnTo>
                  <a:lnTo>
                    <a:pt x="2183" y="514"/>
                  </a:lnTo>
                  <a:lnTo>
                    <a:pt x="2201" y="555"/>
                  </a:lnTo>
                  <a:lnTo>
                    <a:pt x="2218" y="599"/>
                  </a:lnTo>
                  <a:lnTo>
                    <a:pt x="2233" y="643"/>
                  </a:lnTo>
                  <a:lnTo>
                    <a:pt x="2249" y="687"/>
                  </a:lnTo>
                  <a:lnTo>
                    <a:pt x="2264" y="735"/>
                  </a:lnTo>
                  <a:lnTo>
                    <a:pt x="2271" y="778"/>
                  </a:lnTo>
                  <a:lnTo>
                    <a:pt x="2277" y="826"/>
                  </a:lnTo>
                  <a:lnTo>
                    <a:pt x="2284" y="874"/>
                  </a:lnTo>
                  <a:lnTo>
                    <a:pt x="2286" y="927"/>
                  </a:lnTo>
                  <a:lnTo>
                    <a:pt x="2286" y="975"/>
                  </a:lnTo>
                  <a:lnTo>
                    <a:pt x="2284" y="1056"/>
                  </a:lnTo>
                  <a:lnTo>
                    <a:pt x="2277" y="1132"/>
                  </a:lnTo>
                  <a:lnTo>
                    <a:pt x="2262" y="1207"/>
                  </a:lnTo>
                  <a:lnTo>
                    <a:pt x="2240" y="1279"/>
                  </a:lnTo>
                  <a:lnTo>
                    <a:pt x="2214" y="1344"/>
                  </a:lnTo>
                  <a:lnTo>
                    <a:pt x="2183" y="1406"/>
                  </a:lnTo>
                  <a:lnTo>
                    <a:pt x="2150" y="1465"/>
                  </a:lnTo>
                  <a:lnTo>
                    <a:pt x="2113" y="1517"/>
                  </a:lnTo>
                  <a:lnTo>
                    <a:pt x="2070" y="1570"/>
                  </a:lnTo>
                  <a:lnTo>
                    <a:pt x="2026" y="1618"/>
                  </a:lnTo>
                  <a:lnTo>
                    <a:pt x="1978" y="1659"/>
                  </a:lnTo>
                  <a:lnTo>
                    <a:pt x="1925" y="1696"/>
                  </a:lnTo>
                  <a:lnTo>
                    <a:pt x="1873" y="1733"/>
                  </a:lnTo>
                  <a:lnTo>
                    <a:pt x="1816" y="1764"/>
                  </a:lnTo>
                  <a:lnTo>
                    <a:pt x="1759" y="1790"/>
                  </a:lnTo>
                  <a:lnTo>
                    <a:pt x="1702" y="1816"/>
                  </a:lnTo>
                  <a:lnTo>
                    <a:pt x="2413" y="3188"/>
                  </a:lnTo>
                  <a:lnTo>
                    <a:pt x="1694" y="3188"/>
                  </a:lnTo>
                  <a:lnTo>
                    <a:pt x="1694" y="3186"/>
                  </a:lnTo>
                  <a:lnTo>
                    <a:pt x="1073" y="1915"/>
                  </a:lnTo>
                  <a:close/>
                  <a:moveTo>
                    <a:pt x="1208" y="553"/>
                  </a:moveTo>
                  <a:lnTo>
                    <a:pt x="625" y="553"/>
                  </a:lnTo>
                  <a:lnTo>
                    <a:pt x="625" y="1397"/>
                  </a:lnTo>
                  <a:lnTo>
                    <a:pt x="1208" y="1397"/>
                  </a:lnTo>
                  <a:lnTo>
                    <a:pt x="1261" y="1395"/>
                  </a:lnTo>
                  <a:lnTo>
                    <a:pt x="1309" y="1392"/>
                  </a:lnTo>
                  <a:lnTo>
                    <a:pt x="1353" y="1382"/>
                  </a:lnTo>
                  <a:lnTo>
                    <a:pt x="1396" y="1371"/>
                  </a:lnTo>
                  <a:lnTo>
                    <a:pt x="1433" y="1353"/>
                  </a:lnTo>
                  <a:lnTo>
                    <a:pt x="1475" y="1331"/>
                  </a:lnTo>
                  <a:lnTo>
                    <a:pt x="1508" y="1309"/>
                  </a:lnTo>
                  <a:lnTo>
                    <a:pt x="1538" y="1283"/>
                  </a:lnTo>
                  <a:lnTo>
                    <a:pt x="1569" y="1253"/>
                  </a:lnTo>
                  <a:lnTo>
                    <a:pt x="1591" y="1220"/>
                  </a:lnTo>
                  <a:lnTo>
                    <a:pt x="1613" y="1187"/>
                  </a:lnTo>
                  <a:lnTo>
                    <a:pt x="1630" y="1150"/>
                  </a:lnTo>
                  <a:lnTo>
                    <a:pt x="1645" y="1108"/>
                  </a:lnTo>
                  <a:lnTo>
                    <a:pt x="1652" y="1067"/>
                  </a:lnTo>
                  <a:lnTo>
                    <a:pt x="1659" y="1023"/>
                  </a:lnTo>
                  <a:lnTo>
                    <a:pt x="1661" y="979"/>
                  </a:lnTo>
                  <a:lnTo>
                    <a:pt x="1659" y="936"/>
                  </a:lnTo>
                  <a:lnTo>
                    <a:pt x="1652" y="892"/>
                  </a:lnTo>
                  <a:lnTo>
                    <a:pt x="1645" y="850"/>
                  </a:lnTo>
                  <a:lnTo>
                    <a:pt x="1630" y="809"/>
                  </a:lnTo>
                  <a:lnTo>
                    <a:pt x="1613" y="772"/>
                  </a:lnTo>
                  <a:lnTo>
                    <a:pt x="1591" y="739"/>
                  </a:lnTo>
                  <a:lnTo>
                    <a:pt x="1569" y="706"/>
                  </a:lnTo>
                  <a:lnTo>
                    <a:pt x="1538" y="676"/>
                  </a:lnTo>
                  <a:lnTo>
                    <a:pt x="1508" y="649"/>
                  </a:lnTo>
                  <a:lnTo>
                    <a:pt x="1475" y="630"/>
                  </a:lnTo>
                  <a:lnTo>
                    <a:pt x="1433" y="608"/>
                  </a:lnTo>
                  <a:lnTo>
                    <a:pt x="1396" y="593"/>
                  </a:lnTo>
                  <a:lnTo>
                    <a:pt x="1353" y="577"/>
                  </a:lnTo>
                  <a:lnTo>
                    <a:pt x="1309" y="566"/>
                  </a:lnTo>
                  <a:lnTo>
                    <a:pt x="1261" y="564"/>
                  </a:lnTo>
                  <a:lnTo>
                    <a:pt x="1208" y="553"/>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3600">
                <a:solidFill>
                  <a:schemeClr val="tx1">
                    <a:alpha val="18000"/>
                  </a:schemeClr>
                </a:solidFill>
              </a:endParaRPr>
            </a:p>
          </p:txBody>
        </p:sp>
        <p:sp>
          <p:nvSpPr>
            <p:cNvPr id="15" name="Freeform 14">
              <a:extLst>
                <a:ext uri="{FF2B5EF4-FFF2-40B4-BE49-F238E27FC236}">
                  <a16:creationId xmlns:a16="http://schemas.microsoft.com/office/drawing/2014/main" id="{8B94EFA8-3938-7E4C-B5E4-AD3FDE0187CB}"/>
                </a:ext>
              </a:extLst>
            </p:cNvPr>
            <p:cNvSpPr>
              <a:spLocks noChangeArrowheads="1"/>
            </p:cNvSpPr>
            <p:nvPr/>
          </p:nvSpPr>
          <p:spPr bwMode="auto">
            <a:xfrm>
              <a:off x="4572000" y="2951163"/>
              <a:ext cx="825500" cy="1147763"/>
            </a:xfrm>
            <a:custGeom>
              <a:avLst/>
              <a:gdLst>
                <a:gd name="T0" fmla="*/ 625 w 2291"/>
                <a:gd name="T1" fmla="*/ 1989 h 3189"/>
                <a:gd name="T2" fmla="*/ 0 w 2291"/>
                <a:gd name="T3" fmla="*/ 3188 h 3189"/>
                <a:gd name="T4" fmla="*/ 1240 w 2291"/>
                <a:gd name="T5" fmla="*/ 0 h 3189"/>
                <a:gd name="T6" fmla="*/ 1298 w 2291"/>
                <a:gd name="T7" fmla="*/ 0 h 3189"/>
                <a:gd name="T8" fmla="*/ 1416 w 2291"/>
                <a:gd name="T9" fmla="*/ 9 h 3189"/>
                <a:gd name="T10" fmla="*/ 1529 w 2291"/>
                <a:gd name="T11" fmla="*/ 31 h 3189"/>
                <a:gd name="T12" fmla="*/ 1634 w 2291"/>
                <a:gd name="T13" fmla="*/ 59 h 3189"/>
                <a:gd name="T14" fmla="*/ 1730 w 2291"/>
                <a:gd name="T15" fmla="*/ 94 h 3189"/>
                <a:gd name="T16" fmla="*/ 1818 w 2291"/>
                <a:gd name="T17" fmla="*/ 138 h 3189"/>
                <a:gd name="T18" fmla="*/ 1903 w 2291"/>
                <a:gd name="T19" fmla="*/ 195 h 3189"/>
                <a:gd name="T20" fmla="*/ 1977 w 2291"/>
                <a:gd name="T21" fmla="*/ 258 h 3189"/>
                <a:gd name="T22" fmla="*/ 2047 w 2291"/>
                <a:gd name="T23" fmla="*/ 324 h 3189"/>
                <a:gd name="T24" fmla="*/ 2109 w 2291"/>
                <a:gd name="T25" fmla="*/ 398 h 3189"/>
                <a:gd name="T26" fmla="*/ 2161 w 2291"/>
                <a:gd name="T27" fmla="*/ 477 h 3189"/>
                <a:gd name="T28" fmla="*/ 2205 w 2291"/>
                <a:gd name="T29" fmla="*/ 562 h 3189"/>
                <a:gd name="T30" fmla="*/ 2237 w 2291"/>
                <a:gd name="T31" fmla="*/ 650 h 3189"/>
                <a:gd name="T32" fmla="*/ 2264 w 2291"/>
                <a:gd name="T33" fmla="*/ 741 h 3189"/>
                <a:gd name="T34" fmla="*/ 2281 w 2291"/>
                <a:gd name="T35" fmla="*/ 838 h 3189"/>
                <a:gd name="T36" fmla="*/ 2290 w 2291"/>
                <a:gd name="T37" fmla="*/ 938 h 3189"/>
                <a:gd name="T38" fmla="*/ 2290 w 2291"/>
                <a:gd name="T39" fmla="*/ 991 h 3189"/>
                <a:gd name="T40" fmla="*/ 2288 w 2291"/>
                <a:gd name="T41" fmla="*/ 1091 h 3189"/>
                <a:gd name="T42" fmla="*/ 2275 w 2291"/>
                <a:gd name="T43" fmla="*/ 1192 h 3189"/>
                <a:gd name="T44" fmla="*/ 2253 w 2291"/>
                <a:gd name="T45" fmla="*/ 1283 h 3189"/>
                <a:gd name="T46" fmla="*/ 2222 w 2291"/>
                <a:gd name="T47" fmla="*/ 1375 h 3189"/>
                <a:gd name="T48" fmla="*/ 2183 w 2291"/>
                <a:gd name="T49" fmla="*/ 1460 h 3189"/>
                <a:gd name="T50" fmla="*/ 2135 w 2291"/>
                <a:gd name="T51" fmla="*/ 1541 h 3189"/>
                <a:gd name="T52" fmla="*/ 2078 w 2291"/>
                <a:gd name="T53" fmla="*/ 1620 h 3189"/>
                <a:gd name="T54" fmla="*/ 2015 w 2291"/>
                <a:gd name="T55" fmla="*/ 1690 h 3189"/>
                <a:gd name="T56" fmla="*/ 1940 w 2291"/>
                <a:gd name="T57" fmla="*/ 1755 h 3189"/>
                <a:gd name="T58" fmla="*/ 1862 w 2291"/>
                <a:gd name="T59" fmla="*/ 1812 h 3189"/>
                <a:gd name="T60" fmla="*/ 1774 w 2291"/>
                <a:gd name="T61" fmla="*/ 1865 h 3189"/>
                <a:gd name="T62" fmla="*/ 1682 w 2291"/>
                <a:gd name="T63" fmla="*/ 1904 h 3189"/>
                <a:gd name="T64" fmla="*/ 1582 w 2291"/>
                <a:gd name="T65" fmla="*/ 1939 h 3189"/>
                <a:gd name="T66" fmla="*/ 1472 w 2291"/>
                <a:gd name="T67" fmla="*/ 1961 h 3189"/>
                <a:gd name="T68" fmla="*/ 1357 w 2291"/>
                <a:gd name="T69" fmla="*/ 1974 h 3189"/>
                <a:gd name="T70" fmla="*/ 1240 w 2291"/>
                <a:gd name="T71" fmla="*/ 1989 h 3189"/>
                <a:gd name="T72" fmla="*/ 628 w 2291"/>
                <a:gd name="T73" fmla="*/ 553 h 3189"/>
                <a:gd name="T74" fmla="*/ 1207 w 2291"/>
                <a:gd name="T75" fmla="*/ 1428 h 3189"/>
                <a:gd name="T76" fmla="*/ 1259 w 2291"/>
                <a:gd name="T77" fmla="*/ 1428 h 3189"/>
                <a:gd name="T78" fmla="*/ 1354 w 2291"/>
                <a:gd name="T79" fmla="*/ 1415 h 3189"/>
                <a:gd name="T80" fmla="*/ 1440 w 2291"/>
                <a:gd name="T81" fmla="*/ 1382 h 3189"/>
                <a:gd name="T82" fmla="*/ 1510 w 2291"/>
                <a:gd name="T83" fmla="*/ 1338 h 3189"/>
                <a:gd name="T84" fmla="*/ 1573 w 2291"/>
                <a:gd name="T85" fmla="*/ 1281 h 3189"/>
                <a:gd name="T86" fmla="*/ 1617 w 2291"/>
                <a:gd name="T87" fmla="*/ 1211 h 3189"/>
                <a:gd name="T88" fmla="*/ 1650 w 2291"/>
                <a:gd name="T89" fmla="*/ 1133 h 3189"/>
                <a:gd name="T90" fmla="*/ 1663 w 2291"/>
                <a:gd name="T91" fmla="*/ 1045 h 3189"/>
                <a:gd name="T92" fmla="*/ 1665 w 2291"/>
                <a:gd name="T93" fmla="*/ 997 h 3189"/>
                <a:gd name="T94" fmla="*/ 1660 w 2291"/>
                <a:gd name="T95" fmla="*/ 905 h 3189"/>
                <a:gd name="T96" fmla="*/ 1634 w 2291"/>
                <a:gd name="T97" fmla="*/ 820 h 3189"/>
                <a:gd name="T98" fmla="*/ 1595 w 2291"/>
                <a:gd name="T99" fmla="*/ 746 h 3189"/>
                <a:gd name="T100" fmla="*/ 1542 w 2291"/>
                <a:gd name="T101" fmla="*/ 680 h 3189"/>
                <a:gd name="T102" fmla="*/ 1477 w 2291"/>
                <a:gd name="T103" fmla="*/ 628 h 3189"/>
                <a:gd name="T104" fmla="*/ 1398 w 2291"/>
                <a:gd name="T105" fmla="*/ 593 h 3189"/>
                <a:gd name="T106" fmla="*/ 1306 w 2291"/>
                <a:gd name="T107" fmla="*/ 571 h 3189"/>
                <a:gd name="T108" fmla="*/ 1207 w 2291"/>
                <a:gd name="T109" fmla="*/ 553 h 3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291" h="3189">
                  <a:moveTo>
                    <a:pt x="1240" y="1989"/>
                  </a:moveTo>
                  <a:lnTo>
                    <a:pt x="625" y="1989"/>
                  </a:lnTo>
                  <a:lnTo>
                    <a:pt x="625" y="3188"/>
                  </a:lnTo>
                  <a:lnTo>
                    <a:pt x="0" y="3188"/>
                  </a:lnTo>
                  <a:lnTo>
                    <a:pt x="0" y="0"/>
                  </a:lnTo>
                  <a:lnTo>
                    <a:pt x="1240" y="0"/>
                  </a:lnTo>
                  <a:lnTo>
                    <a:pt x="1240" y="0"/>
                  </a:lnTo>
                  <a:lnTo>
                    <a:pt x="1298" y="0"/>
                  </a:lnTo>
                  <a:lnTo>
                    <a:pt x="1357" y="7"/>
                  </a:lnTo>
                  <a:lnTo>
                    <a:pt x="1416" y="9"/>
                  </a:lnTo>
                  <a:lnTo>
                    <a:pt x="1472" y="20"/>
                  </a:lnTo>
                  <a:lnTo>
                    <a:pt x="1529" y="31"/>
                  </a:lnTo>
                  <a:lnTo>
                    <a:pt x="1582" y="42"/>
                  </a:lnTo>
                  <a:lnTo>
                    <a:pt x="1634" y="59"/>
                  </a:lnTo>
                  <a:lnTo>
                    <a:pt x="1682" y="77"/>
                  </a:lnTo>
                  <a:lnTo>
                    <a:pt x="1730" y="94"/>
                  </a:lnTo>
                  <a:lnTo>
                    <a:pt x="1774" y="116"/>
                  </a:lnTo>
                  <a:lnTo>
                    <a:pt x="1818" y="138"/>
                  </a:lnTo>
                  <a:lnTo>
                    <a:pt x="1862" y="169"/>
                  </a:lnTo>
                  <a:lnTo>
                    <a:pt x="1903" y="195"/>
                  </a:lnTo>
                  <a:lnTo>
                    <a:pt x="1940" y="226"/>
                  </a:lnTo>
                  <a:lnTo>
                    <a:pt x="1977" y="258"/>
                  </a:lnTo>
                  <a:lnTo>
                    <a:pt x="2015" y="291"/>
                  </a:lnTo>
                  <a:lnTo>
                    <a:pt x="2047" y="324"/>
                  </a:lnTo>
                  <a:lnTo>
                    <a:pt x="2078" y="361"/>
                  </a:lnTo>
                  <a:lnTo>
                    <a:pt x="2109" y="398"/>
                  </a:lnTo>
                  <a:lnTo>
                    <a:pt x="2135" y="440"/>
                  </a:lnTo>
                  <a:lnTo>
                    <a:pt x="2161" y="477"/>
                  </a:lnTo>
                  <a:lnTo>
                    <a:pt x="2183" y="521"/>
                  </a:lnTo>
                  <a:lnTo>
                    <a:pt x="2205" y="562"/>
                  </a:lnTo>
                  <a:lnTo>
                    <a:pt x="2222" y="606"/>
                  </a:lnTo>
                  <a:lnTo>
                    <a:pt x="2237" y="650"/>
                  </a:lnTo>
                  <a:lnTo>
                    <a:pt x="2253" y="698"/>
                  </a:lnTo>
                  <a:lnTo>
                    <a:pt x="2264" y="741"/>
                  </a:lnTo>
                  <a:lnTo>
                    <a:pt x="2275" y="789"/>
                  </a:lnTo>
                  <a:lnTo>
                    <a:pt x="2281" y="838"/>
                  </a:lnTo>
                  <a:lnTo>
                    <a:pt x="2288" y="890"/>
                  </a:lnTo>
                  <a:lnTo>
                    <a:pt x="2290" y="938"/>
                  </a:lnTo>
                  <a:lnTo>
                    <a:pt x="2290" y="991"/>
                  </a:lnTo>
                  <a:lnTo>
                    <a:pt x="2290" y="991"/>
                  </a:lnTo>
                  <a:lnTo>
                    <a:pt x="2290" y="1043"/>
                  </a:lnTo>
                  <a:lnTo>
                    <a:pt x="2288" y="1091"/>
                  </a:lnTo>
                  <a:lnTo>
                    <a:pt x="2281" y="1139"/>
                  </a:lnTo>
                  <a:lnTo>
                    <a:pt x="2275" y="1192"/>
                  </a:lnTo>
                  <a:lnTo>
                    <a:pt x="2264" y="1240"/>
                  </a:lnTo>
                  <a:lnTo>
                    <a:pt x="2253" y="1283"/>
                  </a:lnTo>
                  <a:lnTo>
                    <a:pt x="2237" y="1331"/>
                  </a:lnTo>
                  <a:lnTo>
                    <a:pt x="2222" y="1375"/>
                  </a:lnTo>
                  <a:lnTo>
                    <a:pt x="2205" y="1419"/>
                  </a:lnTo>
                  <a:lnTo>
                    <a:pt x="2183" y="1460"/>
                  </a:lnTo>
                  <a:lnTo>
                    <a:pt x="2161" y="1504"/>
                  </a:lnTo>
                  <a:lnTo>
                    <a:pt x="2135" y="1541"/>
                  </a:lnTo>
                  <a:lnTo>
                    <a:pt x="2109" y="1583"/>
                  </a:lnTo>
                  <a:lnTo>
                    <a:pt x="2078" y="1620"/>
                  </a:lnTo>
                  <a:lnTo>
                    <a:pt x="2047" y="1657"/>
                  </a:lnTo>
                  <a:lnTo>
                    <a:pt x="2015" y="1690"/>
                  </a:lnTo>
                  <a:lnTo>
                    <a:pt x="1977" y="1723"/>
                  </a:lnTo>
                  <a:lnTo>
                    <a:pt x="1940" y="1755"/>
                  </a:lnTo>
                  <a:lnTo>
                    <a:pt x="1903" y="1786"/>
                  </a:lnTo>
                  <a:lnTo>
                    <a:pt x="1862" y="1812"/>
                  </a:lnTo>
                  <a:lnTo>
                    <a:pt x="1818" y="1839"/>
                  </a:lnTo>
                  <a:lnTo>
                    <a:pt x="1774" y="1865"/>
                  </a:lnTo>
                  <a:lnTo>
                    <a:pt x="1730" y="1887"/>
                  </a:lnTo>
                  <a:lnTo>
                    <a:pt x="1682" y="1904"/>
                  </a:lnTo>
                  <a:lnTo>
                    <a:pt x="1634" y="1922"/>
                  </a:lnTo>
                  <a:lnTo>
                    <a:pt x="1582" y="1939"/>
                  </a:lnTo>
                  <a:lnTo>
                    <a:pt x="1529" y="1950"/>
                  </a:lnTo>
                  <a:lnTo>
                    <a:pt x="1472" y="1961"/>
                  </a:lnTo>
                  <a:lnTo>
                    <a:pt x="1416" y="1972"/>
                  </a:lnTo>
                  <a:lnTo>
                    <a:pt x="1357" y="1974"/>
                  </a:lnTo>
                  <a:lnTo>
                    <a:pt x="1298" y="1976"/>
                  </a:lnTo>
                  <a:lnTo>
                    <a:pt x="1240" y="1989"/>
                  </a:lnTo>
                  <a:close/>
                  <a:moveTo>
                    <a:pt x="1207" y="553"/>
                  </a:moveTo>
                  <a:lnTo>
                    <a:pt x="628" y="553"/>
                  </a:lnTo>
                  <a:lnTo>
                    <a:pt x="628" y="1428"/>
                  </a:lnTo>
                  <a:lnTo>
                    <a:pt x="1207" y="1428"/>
                  </a:lnTo>
                  <a:lnTo>
                    <a:pt x="1207" y="1428"/>
                  </a:lnTo>
                  <a:lnTo>
                    <a:pt x="1259" y="1428"/>
                  </a:lnTo>
                  <a:lnTo>
                    <a:pt x="1306" y="1421"/>
                  </a:lnTo>
                  <a:lnTo>
                    <a:pt x="1354" y="1415"/>
                  </a:lnTo>
                  <a:lnTo>
                    <a:pt x="1398" y="1399"/>
                  </a:lnTo>
                  <a:lnTo>
                    <a:pt x="1440" y="1382"/>
                  </a:lnTo>
                  <a:lnTo>
                    <a:pt x="1477" y="1364"/>
                  </a:lnTo>
                  <a:lnTo>
                    <a:pt x="1510" y="1338"/>
                  </a:lnTo>
                  <a:lnTo>
                    <a:pt x="1542" y="1312"/>
                  </a:lnTo>
                  <a:lnTo>
                    <a:pt x="1573" y="1281"/>
                  </a:lnTo>
                  <a:lnTo>
                    <a:pt x="1595" y="1248"/>
                  </a:lnTo>
                  <a:lnTo>
                    <a:pt x="1617" y="1211"/>
                  </a:lnTo>
                  <a:lnTo>
                    <a:pt x="1634" y="1174"/>
                  </a:lnTo>
                  <a:lnTo>
                    <a:pt x="1650" y="1133"/>
                  </a:lnTo>
                  <a:lnTo>
                    <a:pt x="1660" y="1089"/>
                  </a:lnTo>
                  <a:lnTo>
                    <a:pt x="1663" y="1045"/>
                  </a:lnTo>
                  <a:lnTo>
                    <a:pt x="1665" y="997"/>
                  </a:lnTo>
                  <a:lnTo>
                    <a:pt x="1665" y="997"/>
                  </a:lnTo>
                  <a:lnTo>
                    <a:pt x="1663" y="949"/>
                  </a:lnTo>
                  <a:lnTo>
                    <a:pt x="1660" y="905"/>
                  </a:lnTo>
                  <a:lnTo>
                    <a:pt x="1650" y="862"/>
                  </a:lnTo>
                  <a:lnTo>
                    <a:pt x="1634" y="820"/>
                  </a:lnTo>
                  <a:lnTo>
                    <a:pt x="1617" y="779"/>
                  </a:lnTo>
                  <a:lnTo>
                    <a:pt x="1595" y="746"/>
                  </a:lnTo>
                  <a:lnTo>
                    <a:pt x="1573" y="713"/>
                  </a:lnTo>
                  <a:lnTo>
                    <a:pt x="1542" y="680"/>
                  </a:lnTo>
                  <a:lnTo>
                    <a:pt x="1510" y="654"/>
                  </a:lnTo>
                  <a:lnTo>
                    <a:pt x="1477" y="628"/>
                  </a:lnTo>
                  <a:lnTo>
                    <a:pt x="1440" y="610"/>
                  </a:lnTo>
                  <a:lnTo>
                    <a:pt x="1398" y="593"/>
                  </a:lnTo>
                  <a:lnTo>
                    <a:pt x="1354" y="577"/>
                  </a:lnTo>
                  <a:lnTo>
                    <a:pt x="1306" y="571"/>
                  </a:lnTo>
                  <a:lnTo>
                    <a:pt x="1259" y="564"/>
                  </a:lnTo>
                  <a:lnTo>
                    <a:pt x="1207" y="553"/>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3600">
                <a:solidFill>
                  <a:schemeClr val="tx1">
                    <a:alpha val="18000"/>
                  </a:schemeClr>
                </a:solidFill>
              </a:endParaRPr>
            </a:p>
          </p:txBody>
        </p:sp>
        <p:sp>
          <p:nvSpPr>
            <p:cNvPr id="16" name="Freeform 15">
              <a:extLst>
                <a:ext uri="{FF2B5EF4-FFF2-40B4-BE49-F238E27FC236}">
                  <a16:creationId xmlns:a16="http://schemas.microsoft.com/office/drawing/2014/main" id="{0E490B42-A191-D449-9605-288F638BE4B1}"/>
                </a:ext>
              </a:extLst>
            </p:cNvPr>
            <p:cNvSpPr>
              <a:spLocks noChangeArrowheads="1"/>
            </p:cNvSpPr>
            <p:nvPr/>
          </p:nvSpPr>
          <p:spPr bwMode="auto">
            <a:xfrm>
              <a:off x="3505200" y="4389438"/>
              <a:ext cx="828675" cy="215900"/>
            </a:xfrm>
            <a:custGeom>
              <a:avLst/>
              <a:gdLst>
                <a:gd name="T0" fmla="*/ 0 w 2302"/>
                <a:gd name="T1" fmla="*/ 599 h 600"/>
                <a:gd name="T2" fmla="*/ 2301 w 2302"/>
                <a:gd name="T3" fmla="*/ 599 h 600"/>
                <a:gd name="T4" fmla="*/ 2301 w 2302"/>
                <a:gd name="T5" fmla="*/ 0 h 600"/>
                <a:gd name="T6" fmla="*/ 0 w 2302"/>
                <a:gd name="T7" fmla="*/ 0 h 600"/>
                <a:gd name="T8" fmla="*/ 0 w 2302"/>
                <a:gd name="T9" fmla="*/ 599 h 600"/>
              </a:gdLst>
              <a:ahLst/>
              <a:cxnLst>
                <a:cxn ang="0">
                  <a:pos x="T0" y="T1"/>
                </a:cxn>
                <a:cxn ang="0">
                  <a:pos x="T2" y="T3"/>
                </a:cxn>
                <a:cxn ang="0">
                  <a:pos x="T4" y="T5"/>
                </a:cxn>
                <a:cxn ang="0">
                  <a:pos x="T6" y="T7"/>
                </a:cxn>
                <a:cxn ang="0">
                  <a:pos x="T8" y="T9"/>
                </a:cxn>
              </a:cxnLst>
              <a:rect l="0" t="0" r="r" b="b"/>
              <a:pathLst>
                <a:path w="2302" h="600">
                  <a:moveTo>
                    <a:pt x="0" y="599"/>
                  </a:moveTo>
                  <a:lnTo>
                    <a:pt x="2301" y="599"/>
                  </a:lnTo>
                  <a:lnTo>
                    <a:pt x="2301" y="0"/>
                  </a:lnTo>
                  <a:lnTo>
                    <a:pt x="0" y="0"/>
                  </a:lnTo>
                  <a:lnTo>
                    <a:pt x="0" y="599"/>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3600">
                <a:solidFill>
                  <a:schemeClr val="tx1">
                    <a:alpha val="18000"/>
                  </a:schemeClr>
                </a:solidFill>
              </a:endParaRPr>
            </a:p>
          </p:txBody>
        </p:sp>
      </p:grpSp>
    </p:spTree>
    <p:extLst>
      <p:ext uri="{BB962C8B-B14F-4D97-AF65-F5344CB8AC3E}">
        <p14:creationId xmlns:p14="http://schemas.microsoft.com/office/powerpoint/2010/main" val="51256296"/>
      </p:ext>
    </p:extLst>
  </p:cSld>
  <p:clrMapOvr>
    <a:masterClrMapping/>
  </p:clrMapOvr>
  <p:hf hdr="0" ftr="0" dt="0"/>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Case Study Long Intr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72036" y="3704855"/>
            <a:ext cx="5401444" cy="1685851"/>
          </a:xfrm>
        </p:spPr>
        <p:txBody>
          <a:bodyPr lIns="0">
            <a:noAutofit/>
          </a:bodyPr>
          <a:lstStyle>
            <a:lvl1pPr>
              <a:defRPr sz="2400"/>
            </a:lvl1pPr>
          </a:lstStyle>
          <a:p>
            <a:r>
              <a:rPr lang="en-US"/>
              <a:t>Put logo above line, aligned to left, and replace this text with short relevant headline/title for case study</a:t>
            </a:r>
          </a:p>
        </p:txBody>
      </p:sp>
      <p:sp>
        <p:nvSpPr>
          <p:cNvPr id="4" name="Picture Placeholder 3"/>
          <p:cNvSpPr>
            <a:spLocks noGrp="1"/>
          </p:cNvSpPr>
          <p:nvPr>
            <p:ph type="pic" sz="quarter" idx="13" hasCustomPrompt="1"/>
          </p:nvPr>
        </p:nvSpPr>
        <p:spPr>
          <a:xfrm>
            <a:off x="6092952" y="0"/>
            <a:ext cx="6099048" cy="6858000"/>
          </a:xfrm>
        </p:spPr>
        <p:txBody>
          <a:bodyPr>
            <a:normAutofit/>
          </a:bodyPr>
          <a:lstStyle>
            <a:lvl1pPr marL="0" indent="0" algn="ctr">
              <a:buNone/>
              <a:defRPr sz="1600"/>
            </a:lvl1pPr>
          </a:lstStyle>
          <a:p>
            <a:r>
              <a:rPr lang="en-US"/>
              <a:t>Image Placeholder</a:t>
            </a:r>
          </a:p>
        </p:txBody>
      </p:sp>
      <p:cxnSp>
        <p:nvCxnSpPr>
          <p:cNvPr id="5" name="Straight Connector 4"/>
          <p:cNvCxnSpPr/>
          <p:nvPr userDrawn="1"/>
        </p:nvCxnSpPr>
        <p:spPr>
          <a:xfrm>
            <a:off x="372035" y="3429000"/>
            <a:ext cx="5401444"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6" name="Slide Number Placeholder 5"/>
          <p:cNvSpPr txBox="1">
            <a:spLocks/>
          </p:cNvSpPr>
          <p:nvPr userDrawn="1"/>
        </p:nvSpPr>
        <p:spPr>
          <a:xfrm>
            <a:off x="372033" y="6356350"/>
            <a:ext cx="4901715"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accent5"/>
                </a:solidFill>
                <a:latin typeface="Microsoft Sans Serif" charset="0"/>
                <a:ea typeface="Microsoft Sans Serif" charset="0"/>
                <a:cs typeface="Microsoft Sans Serif"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800" dirty="0">
                <a:solidFill>
                  <a:schemeClr val="tx2"/>
                </a:solidFill>
                <a:latin typeface="Arial" charset="0"/>
                <a:ea typeface="Arial" charset="0"/>
                <a:cs typeface="Arial" charset="0"/>
              </a:rPr>
              <a:t>© 2018 </a:t>
            </a:r>
            <a:r>
              <a:rPr lang="en-US" sz="800" dirty="0" err="1">
                <a:solidFill>
                  <a:schemeClr val="tx2"/>
                </a:solidFill>
                <a:latin typeface="Arial" charset="0"/>
                <a:ea typeface="Arial" charset="0"/>
                <a:cs typeface="Arial" charset="0"/>
              </a:rPr>
              <a:t>Rightpoint</a:t>
            </a:r>
            <a:r>
              <a:rPr lang="en-US" sz="800" dirty="0">
                <a:solidFill>
                  <a:schemeClr val="tx2"/>
                </a:solidFill>
                <a:latin typeface="Arial" charset="0"/>
                <a:ea typeface="Arial" charset="0"/>
                <a:cs typeface="Arial" charset="0"/>
              </a:rPr>
              <a:t>.</a:t>
            </a:r>
            <a:r>
              <a:rPr lang="en-US" sz="800" baseline="0" dirty="0">
                <a:solidFill>
                  <a:schemeClr val="tx2"/>
                </a:solidFill>
                <a:latin typeface="Arial" charset="0"/>
                <a:ea typeface="Arial" charset="0"/>
                <a:cs typeface="Arial" charset="0"/>
              </a:rPr>
              <a:t> A</a:t>
            </a:r>
            <a:r>
              <a:rPr lang="en-US" sz="800" dirty="0">
                <a:solidFill>
                  <a:schemeClr val="tx2"/>
                </a:solidFill>
                <a:latin typeface="Arial" charset="0"/>
                <a:ea typeface="Arial" charset="0"/>
                <a:cs typeface="Arial" charset="0"/>
              </a:rPr>
              <a:t>ll rights reserved. Confidential.</a:t>
            </a:r>
          </a:p>
        </p:txBody>
      </p:sp>
    </p:spTree>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Case Study Long Bod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82303" y="632046"/>
            <a:ext cx="5537698" cy="1298354"/>
          </a:xfrm>
        </p:spPr>
        <p:txBody>
          <a:bodyPr>
            <a:noAutofit/>
          </a:bodyPr>
          <a:lstStyle>
            <a:lvl1pPr>
              <a:defRPr sz="2400"/>
            </a:lvl1pPr>
          </a:lstStyle>
          <a:p>
            <a:r>
              <a:rPr lang="en-US"/>
              <a:t>Brief header goes in this space</a:t>
            </a:r>
          </a:p>
        </p:txBody>
      </p:sp>
      <p:sp>
        <p:nvSpPr>
          <p:cNvPr id="4" name="Picture Placeholder 3"/>
          <p:cNvSpPr>
            <a:spLocks noGrp="1"/>
          </p:cNvSpPr>
          <p:nvPr>
            <p:ph type="pic" sz="quarter" idx="13" hasCustomPrompt="1"/>
          </p:nvPr>
        </p:nvSpPr>
        <p:spPr>
          <a:xfrm>
            <a:off x="9005776" y="0"/>
            <a:ext cx="3186223" cy="6858000"/>
          </a:xfrm>
        </p:spPr>
        <p:txBody>
          <a:bodyPr>
            <a:normAutofit/>
          </a:bodyPr>
          <a:lstStyle>
            <a:lvl1pPr marL="0" indent="0" algn="ctr">
              <a:buNone/>
              <a:defRPr sz="1600"/>
            </a:lvl1pPr>
          </a:lstStyle>
          <a:p>
            <a:r>
              <a:rPr lang="en-US"/>
              <a:t>Image Placeholder</a:t>
            </a:r>
          </a:p>
        </p:txBody>
      </p:sp>
      <p:sp>
        <p:nvSpPr>
          <p:cNvPr id="6" name="Text Placeholder 5"/>
          <p:cNvSpPr>
            <a:spLocks noGrp="1"/>
          </p:cNvSpPr>
          <p:nvPr>
            <p:ph type="body" sz="quarter" idx="14" hasCustomPrompt="1"/>
          </p:nvPr>
        </p:nvSpPr>
        <p:spPr>
          <a:xfrm>
            <a:off x="2881774" y="2048933"/>
            <a:ext cx="5538227" cy="4022257"/>
          </a:xfrm>
        </p:spPr>
        <p:txBody>
          <a:bodyPr>
            <a:normAutofit/>
          </a:bodyPr>
          <a:lstStyle>
            <a:lvl1pPr marL="0" indent="0">
              <a:buNone/>
              <a:defRPr sz="1600" baseline="0"/>
            </a:lvl1pPr>
          </a:lstStyle>
          <a:p>
            <a:pPr lvl="0"/>
            <a:r>
              <a:rPr lang="en-US"/>
              <a:t>Place client logo above the line. Insert descriptive text here with relevant images, if any, in the space to the right. Move the red indicator to the left, to below the appropriate section name (Background, Challenge, etc.) for each page.</a:t>
            </a:r>
          </a:p>
        </p:txBody>
      </p:sp>
      <p:cxnSp>
        <p:nvCxnSpPr>
          <p:cNvPr id="8" name="Straight Connector 7"/>
          <p:cNvCxnSpPr/>
          <p:nvPr userDrawn="1"/>
        </p:nvCxnSpPr>
        <p:spPr>
          <a:xfrm flipV="1">
            <a:off x="467728" y="1410979"/>
            <a:ext cx="1828800"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5" name="TextBox 4"/>
          <p:cNvSpPr txBox="1"/>
          <p:nvPr userDrawn="1"/>
        </p:nvSpPr>
        <p:spPr>
          <a:xfrm>
            <a:off x="467728" y="1743740"/>
            <a:ext cx="1828800" cy="1682512"/>
          </a:xfrm>
          <a:prstGeom prst="rect">
            <a:avLst/>
          </a:prstGeom>
          <a:noFill/>
        </p:spPr>
        <p:txBody>
          <a:bodyPr wrap="square" lIns="0" rtlCol="0">
            <a:spAutoFit/>
          </a:bodyPr>
          <a:lstStyle/>
          <a:p>
            <a:pPr>
              <a:spcBef>
                <a:spcPts val="1600"/>
              </a:spcBef>
            </a:pPr>
            <a:r>
              <a:rPr lang="en-US" sz="1000">
                <a:latin typeface="Arial" charset="0"/>
                <a:ea typeface="Arial" charset="0"/>
                <a:cs typeface="Arial" charset="0"/>
              </a:rPr>
              <a:t>BACKGROUND</a:t>
            </a:r>
          </a:p>
          <a:p>
            <a:pPr>
              <a:spcBef>
                <a:spcPts val="1600"/>
              </a:spcBef>
            </a:pPr>
            <a:r>
              <a:rPr lang="en-US" sz="1000">
                <a:latin typeface="Arial" charset="0"/>
                <a:ea typeface="Arial" charset="0"/>
                <a:cs typeface="Arial" charset="0"/>
              </a:rPr>
              <a:t>CHALLENGE</a:t>
            </a:r>
          </a:p>
          <a:p>
            <a:pPr>
              <a:spcBef>
                <a:spcPts val="1600"/>
              </a:spcBef>
            </a:pPr>
            <a:r>
              <a:rPr lang="en-US" sz="1000">
                <a:latin typeface="Arial" charset="0"/>
                <a:ea typeface="Arial" charset="0"/>
                <a:cs typeface="Arial" charset="0"/>
              </a:rPr>
              <a:t>INSIGHTS + STRATEGY</a:t>
            </a:r>
          </a:p>
          <a:p>
            <a:pPr>
              <a:spcBef>
                <a:spcPts val="1600"/>
              </a:spcBef>
            </a:pPr>
            <a:r>
              <a:rPr lang="en-US" sz="1000">
                <a:latin typeface="Arial" charset="0"/>
                <a:ea typeface="Arial" charset="0"/>
                <a:cs typeface="Arial" charset="0"/>
              </a:rPr>
              <a:t>WORK</a:t>
            </a:r>
          </a:p>
          <a:p>
            <a:pPr>
              <a:spcBef>
                <a:spcPts val="1600"/>
              </a:spcBef>
            </a:pPr>
            <a:r>
              <a:rPr lang="en-US" sz="1000">
                <a:latin typeface="Arial" charset="0"/>
                <a:ea typeface="Arial" charset="0"/>
                <a:cs typeface="Arial" charset="0"/>
              </a:rPr>
              <a:t>OUTCOME</a:t>
            </a:r>
          </a:p>
        </p:txBody>
      </p:sp>
      <p:sp>
        <p:nvSpPr>
          <p:cNvPr id="9" name="Slide Number Placeholder 5"/>
          <p:cNvSpPr txBox="1">
            <a:spLocks/>
          </p:cNvSpPr>
          <p:nvPr userDrawn="1"/>
        </p:nvSpPr>
        <p:spPr>
          <a:xfrm>
            <a:off x="372033" y="6356350"/>
            <a:ext cx="4901715"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accent5"/>
                </a:solidFill>
                <a:latin typeface="Microsoft Sans Serif" charset="0"/>
                <a:ea typeface="Microsoft Sans Serif" charset="0"/>
                <a:cs typeface="Microsoft Sans Serif"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800" dirty="0">
                <a:solidFill>
                  <a:schemeClr val="tx2"/>
                </a:solidFill>
                <a:latin typeface="Arial" charset="0"/>
                <a:ea typeface="Arial" charset="0"/>
                <a:cs typeface="Arial" charset="0"/>
              </a:rPr>
              <a:t>© 2018 </a:t>
            </a:r>
            <a:r>
              <a:rPr lang="en-US" sz="800" dirty="0" err="1">
                <a:solidFill>
                  <a:schemeClr val="tx2"/>
                </a:solidFill>
                <a:latin typeface="Arial" charset="0"/>
                <a:ea typeface="Arial" charset="0"/>
                <a:cs typeface="Arial" charset="0"/>
              </a:rPr>
              <a:t>Rightpoint</a:t>
            </a:r>
            <a:r>
              <a:rPr lang="en-US" sz="800" dirty="0">
                <a:solidFill>
                  <a:schemeClr val="tx2"/>
                </a:solidFill>
                <a:latin typeface="Arial" charset="0"/>
                <a:ea typeface="Arial" charset="0"/>
                <a:cs typeface="Arial" charset="0"/>
              </a:rPr>
              <a:t>; all rights reserved. Confidential.</a:t>
            </a:r>
          </a:p>
        </p:txBody>
      </p:sp>
    </p:spTree>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preserve="1" userDrawn="1">
  <p:cSld name="2_Fullscreen Image w/ Text">
    <p:spTree>
      <p:nvGrpSpPr>
        <p:cNvPr id="1" name=""/>
        <p:cNvGrpSpPr/>
        <p:nvPr/>
      </p:nvGrpSpPr>
      <p:grpSpPr>
        <a:xfrm>
          <a:off x="0" y="0"/>
          <a:ext cx="0" cy="0"/>
          <a:chOff x="0" y="0"/>
          <a:chExt cx="0" cy="0"/>
        </a:xfrm>
      </p:grpSpPr>
      <p:sp>
        <p:nvSpPr>
          <p:cNvPr id="3" name="Picture Placeholder 2"/>
          <p:cNvSpPr>
            <a:spLocks noGrp="1"/>
          </p:cNvSpPr>
          <p:nvPr>
            <p:ph type="pic" sz="quarter" idx="10" hasCustomPrompt="1"/>
          </p:nvPr>
        </p:nvSpPr>
        <p:spPr>
          <a:xfrm>
            <a:off x="0" y="1"/>
            <a:ext cx="12192000" cy="6858000"/>
          </a:xfrm>
        </p:spPr>
        <p:txBody>
          <a:bodyPr/>
          <a:lstStyle>
            <a:lvl1pPr marL="0" indent="0">
              <a:buNone/>
              <a:defRPr/>
            </a:lvl1pPr>
          </a:lstStyle>
          <a:p>
            <a:r>
              <a:rPr lang="en-US"/>
              <a:t>Click to add image</a:t>
            </a:r>
          </a:p>
        </p:txBody>
      </p:sp>
      <p:sp>
        <p:nvSpPr>
          <p:cNvPr id="5" name="Text Placeholder 4"/>
          <p:cNvSpPr>
            <a:spLocks noGrp="1"/>
          </p:cNvSpPr>
          <p:nvPr>
            <p:ph type="body" sz="quarter" idx="11" hasCustomPrompt="1"/>
          </p:nvPr>
        </p:nvSpPr>
        <p:spPr>
          <a:xfrm>
            <a:off x="658906" y="4760351"/>
            <a:ext cx="7732713" cy="1639887"/>
          </a:xfrm>
        </p:spPr>
        <p:txBody>
          <a:bodyPr>
            <a:normAutofit/>
          </a:bodyPr>
          <a:lstStyle>
            <a:lvl1pPr marL="0" indent="0">
              <a:spcBef>
                <a:spcPts val="0"/>
              </a:spcBef>
              <a:buNone/>
              <a:defRPr sz="3200" baseline="0">
                <a:latin typeface="Georgia" charset="0"/>
                <a:ea typeface="Georgia" charset="0"/>
                <a:cs typeface="Georgia" charset="0"/>
              </a:defRPr>
            </a:lvl1pPr>
          </a:lstStyle>
          <a:p>
            <a:pPr lvl="0"/>
            <a:r>
              <a:rPr lang="en-US"/>
              <a:t>Replace this with your text and change font color to white if needed for legibility on darker image.</a:t>
            </a: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3_Divider Black">
    <p:bg>
      <p:bgPr>
        <a:solidFill>
          <a:srgbClr val="1C1C1C"/>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1588" y="0"/>
            <a:ext cx="8698843" cy="6858000"/>
            <a:chOff x="-1588" y="941388"/>
            <a:chExt cx="7186613" cy="5665787"/>
          </a:xfrm>
          <a:solidFill>
            <a:schemeClr val="tx1"/>
          </a:solidFill>
        </p:grpSpPr>
        <p:sp>
          <p:nvSpPr>
            <p:cNvPr id="36" name="Freeform 35"/>
            <p:cNvSpPr>
              <a:spLocks noChangeArrowheads="1"/>
            </p:cNvSpPr>
            <p:nvPr userDrawn="1"/>
          </p:nvSpPr>
          <p:spPr bwMode="auto">
            <a:xfrm>
              <a:off x="-1588" y="5940425"/>
              <a:ext cx="2492376" cy="666750"/>
            </a:xfrm>
            <a:custGeom>
              <a:avLst/>
              <a:gdLst>
                <a:gd name="T0" fmla="*/ 3462 w 6925"/>
                <a:gd name="T1" fmla="*/ 1849 h 1850"/>
                <a:gd name="T2" fmla="*/ 0 w 6925"/>
                <a:gd name="T3" fmla="*/ 1849 h 1850"/>
                <a:gd name="T4" fmla="*/ 0 w 6925"/>
                <a:gd name="T5" fmla="*/ 0 h 1850"/>
                <a:gd name="T6" fmla="*/ 6924 w 6925"/>
                <a:gd name="T7" fmla="*/ 0 h 1850"/>
                <a:gd name="T8" fmla="*/ 6924 w 6925"/>
                <a:gd name="T9" fmla="*/ 1849 h 1850"/>
                <a:gd name="T10" fmla="*/ 3462 w 6925"/>
                <a:gd name="T11" fmla="*/ 1849 h 1850"/>
              </a:gdLst>
              <a:ahLst/>
              <a:cxnLst>
                <a:cxn ang="0">
                  <a:pos x="T0" y="T1"/>
                </a:cxn>
                <a:cxn ang="0">
                  <a:pos x="T2" y="T3"/>
                </a:cxn>
                <a:cxn ang="0">
                  <a:pos x="T4" y="T5"/>
                </a:cxn>
                <a:cxn ang="0">
                  <a:pos x="T6" y="T7"/>
                </a:cxn>
                <a:cxn ang="0">
                  <a:pos x="T8" y="T9"/>
                </a:cxn>
                <a:cxn ang="0">
                  <a:pos x="T10" y="T11"/>
                </a:cxn>
              </a:cxnLst>
              <a:rect l="0" t="0" r="r" b="b"/>
              <a:pathLst>
                <a:path w="6925" h="1850">
                  <a:moveTo>
                    <a:pt x="3462" y="1849"/>
                  </a:moveTo>
                  <a:lnTo>
                    <a:pt x="0" y="1849"/>
                  </a:lnTo>
                  <a:lnTo>
                    <a:pt x="0" y="0"/>
                  </a:lnTo>
                  <a:lnTo>
                    <a:pt x="6924" y="0"/>
                  </a:lnTo>
                  <a:lnTo>
                    <a:pt x="6924" y="1849"/>
                  </a:lnTo>
                  <a:lnTo>
                    <a:pt x="3462" y="1849"/>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7" name="Freeform 36"/>
            <p:cNvSpPr>
              <a:spLocks noChangeArrowheads="1"/>
            </p:cNvSpPr>
            <p:nvPr userDrawn="1"/>
          </p:nvSpPr>
          <p:spPr bwMode="auto">
            <a:xfrm>
              <a:off x="3981450" y="941388"/>
              <a:ext cx="3203575" cy="3908425"/>
            </a:xfrm>
            <a:custGeom>
              <a:avLst/>
              <a:gdLst>
                <a:gd name="T0" fmla="*/ 8858 w 8898"/>
                <a:gd name="T1" fmla="*/ 1740 h 10858"/>
                <a:gd name="T2" fmla="*/ 8788 w 8898"/>
                <a:gd name="T3" fmla="*/ 1364 h 10858"/>
                <a:gd name="T4" fmla="*/ 8687 w 8898"/>
                <a:gd name="T5" fmla="*/ 1001 h 10858"/>
                <a:gd name="T6" fmla="*/ 8547 w 8898"/>
                <a:gd name="T7" fmla="*/ 656 h 10858"/>
                <a:gd name="T8" fmla="*/ 8377 w 8898"/>
                <a:gd name="T9" fmla="*/ 326 h 10858"/>
                <a:gd name="T10" fmla="*/ 8171 w 8898"/>
                <a:gd name="T11" fmla="*/ 22 h 10858"/>
                <a:gd name="T12" fmla="*/ 0 w 8898"/>
                <a:gd name="T13" fmla="*/ 0 h 10858"/>
                <a:gd name="T14" fmla="*/ 2422 w 8898"/>
                <a:gd name="T15" fmla="*/ 10857 h 10858"/>
                <a:gd name="T16" fmla="*/ 4803 w 8898"/>
                <a:gd name="T17" fmla="*/ 6187 h 10858"/>
                <a:gd name="T18" fmla="*/ 5271 w 8898"/>
                <a:gd name="T19" fmla="*/ 6170 h 10858"/>
                <a:gd name="T20" fmla="*/ 5717 w 8898"/>
                <a:gd name="T21" fmla="*/ 6113 h 10858"/>
                <a:gd name="T22" fmla="*/ 6132 w 8898"/>
                <a:gd name="T23" fmla="*/ 6017 h 10858"/>
                <a:gd name="T24" fmla="*/ 6525 w 8898"/>
                <a:gd name="T25" fmla="*/ 5881 h 10858"/>
                <a:gd name="T26" fmla="*/ 6888 w 8898"/>
                <a:gd name="T27" fmla="*/ 5720 h 10858"/>
                <a:gd name="T28" fmla="*/ 7229 w 8898"/>
                <a:gd name="T29" fmla="*/ 5523 h 10858"/>
                <a:gd name="T30" fmla="*/ 7535 w 8898"/>
                <a:gd name="T31" fmla="*/ 5300 h 10858"/>
                <a:gd name="T32" fmla="*/ 7811 w 8898"/>
                <a:gd name="T33" fmla="*/ 5046 h 10858"/>
                <a:gd name="T34" fmla="*/ 8060 w 8898"/>
                <a:gd name="T35" fmla="*/ 4771 h 10858"/>
                <a:gd name="T36" fmla="*/ 8278 w 8898"/>
                <a:gd name="T37" fmla="*/ 4478 h 10858"/>
                <a:gd name="T38" fmla="*/ 8466 w 8898"/>
                <a:gd name="T39" fmla="*/ 4159 h 10858"/>
                <a:gd name="T40" fmla="*/ 8619 w 8898"/>
                <a:gd name="T41" fmla="*/ 3818 h 10858"/>
                <a:gd name="T42" fmla="*/ 8740 w 8898"/>
                <a:gd name="T43" fmla="*/ 3464 h 10858"/>
                <a:gd name="T44" fmla="*/ 8827 w 8898"/>
                <a:gd name="T45" fmla="*/ 3097 h 10858"/>
                <a:gd name="T46" fmla="*/ 8879 w 8898"/>
                <a:gd name="T47" fmla="*/ 2712 h 10858"/>
                <a:gd name="T48" fmla="*/ 8897 w 8898"/>
                <a:gd name="T49" fmla="*/ 2323 h 10858"/>
                <a:gd name="T50" fmla="*/ 8879 w 8898"/>
                <a:gd name="T51" fmla="*/ 1932 h 10858"/>
                <a:gd name="T52" fmla="*/ 6475 w 8898"/>
                <a:gd name="T53" fmla="*/ 2417 h 10858"/>
                <a:gd name="T54" fmla="*/ 6458 w 8898"/>
                <a:gd name="T55" fmla="*/ 2596 h 10858"/>
                <a:gd name="T56" fmla="*/ 6427 w 8898"/>
                <a:gd name="T57" fmla="*/ 2771 h 10858"/>
                <a:gd name="T58" fmla="*/ 6379 w 8898"/>
                <a:gd name="T59" fmla="*/ 2937 h 10858"/>
                <a:gd name="T60" fmla="*/ 6322 w 8898"/>
                <a:gd name="T61" fmla="*/ 3090 h 10858"/>
                <a:gd name="T62" fmla="*/ 6248 w 8898"/>
                <a:gd name="T63" fmla="*/ 3239 h 10858"/>
                <a:gd name="T64" fmla="*/ 6156 w 8898"/>
                <a:gd name="T65" fmla="*/ 3374 h 10858"/>
                <a:gd name="T66" fmla="*/ 6055 w 8898"/>
                <a:gd name="T67" fmla="*/ 3497 h 10858"/>
                <a:gd name="T68" fmla="*/ 5937 w 8898"/>
                <a:gd name="T69" fmla="*/ 3608 h 10858"/>
                <a:gd name="T70" fmla="*/ 5806 w 8898"/>
                <a:gd name="T71" fmla="*/ 3704 h 10858"/>
                <a:gd name="T72" fmla="*/ 5662 w 8898"/>
                <a:gd name="T73" fmla="*/ 3792 h 10858"/>
                <a:gd name="T74" fmla="*/ 5509 w 8898"/>
                <a:gd name="T75" fmla="*/ 3862 h 10858"/>
                <a:gd name="T76" fmla="*/ 5343 w 8898"/>
                <a:gd name="T77" fmla="*/ 3919 h 10858"/>
                <a:gd name="T78" fmla="*/ 5168 w 8898"/>
                <a:gd name="T79" fmla="*/ 3967 h 10858"/>
                <a:gd name="T80" fmla="*/ 4980 w 8898"/>
                <a:gd name="T81" fmla="*/ 3993 h 10858"/>
                <a:gd name="T82" fmla="*/ 4783 w 8898"/>
                <a:gd name="T83" fmla="*/ 4010 h 10858"/>
                <a:gd name="T84" fmla="*/ 2422 w 8898"/>
                <a:gd name="T85" fmla="*/ 4010 h 10858"/>
                <a:gd name="T86" fmla="*/ 4683 w 8898"/>
                <a:gd name="T87" fmla="*/ 616 h 10858"/>
                <a:gd name="T88" fmla="*/ 4884 w 8898"/>
                <a:gd name="T89" fmla="*/ 625 h 10858"/>
                <a:gd name="T90" fmla="*/ 5074 w 8898"/>
                <a:gd name="T91" fmla="*/ 647 h 10858"/>
                <a:gd name="T92" fmla="*/ 5258 w 8898"/>
                <a:gd name="T93" fmla="*/ 686 h 10858"/>
                <a:gd name="T94" fmla="*/ 5428 w 8898"/>
                <a:gd name="T95" fmla="*/ 739 h 10858"/>
                <a:gd name="T96" fmla="*/ 5586 w 8898"/>
                <a:gd name="T97" fmla="*/ 804 h 10858"/>
                <a:gd name="T98" fmla="*/ 5734 w 8898"/>
                <a:gd name="T99" fmla="*/ 887 h 10858"/>
                <a:gd name="T100" fmla="*/ 5874 w 8898"/>
                <a:gd name="T101" fmla="*/ 979 h 10858"/>
                <a:gd name="T102" fmla="*/ 5996 w 8898"/>
                <a:gd name="T103" fmla="*/ 1086 h 10858"/>
                <a:gd name="T104" fmla="*/ 6108 w 8898"/>
                <a:gd name="T105" fmla="*/ 1204 h 10858"/>
                <a:gd name="T106" fmla="*/ 6204 w 8898"/>
                <a:gd name="T107" fmla="*/ 1335 h 10858"/>
                <a:gd name="T108" fmla="*/ 6287 w 8898"/>
                <a:gd name="T109" fmla="*/ 1480 h 10858"/>
                <a:gd name="T110" fmla="*/ 6353 w 8898"/>
                <a:gd name="T111" fmla="*/ 1633 h 10858"/>
                <a:gd name="T112" fmla="*/ 6405 w 8898"/>
                <a:gd name="T113" fmla="*/ 1790 h 10858"/>
                <a:gd name="T114" fmla="*/ 6445 w 8898"/>
                <a:gd name="T115" fmla="*/ 1960 h 10858"/>
                <a:gd name="T116" fmla="*/ 6466 w 8898"/>
                <a:gd name="T117" fmla="*/ 2140 h 10858"/>
                <a:gd name="T118" fmla="*/ 6475 w 8898"/>
                <a:gd name="T119" fmla="*/ 2323 h 108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898" h="10858">
                  <a:moveTo>
                    <a:pt x="8879" y="1932"/>
                  </a:moveTo>
                  <a:lnTo>
                    <a:pt x="8858" y="1740"/>
                  </a:lnTo>
                  <a:lnTo>
                    <a:pt x="8827" y="1552"/>
                  </a:lnTo>
                  <a:lnTo>
                    <a:pt x="8788" y="1364"/>
                  </a:lnTo>
                  <a:lnTo>
                    <a:pt x="8740" y="1180"/>
                  </a:lnTo>
                  <a:lnTo>
                    <a:pt x="8687" y="1001"/>
                  </a:lnTo>
                  <a:lnTo>
                    <a:pt x="8619" y="826"/>
                  </a:lnTo>
                  <a:lnTo>
                    <a:pt x="8547" y="656"/>
                  </a:lnTo>
                  <a:lnTo>
                    <a:pt x="8466" y="485"/>
                  </a:lnTo>
                  <a:lnTo>
                    <a:pt x="8377" y="326"/>
                  </a:lnTo>
                  <a:lnTo>
                    <a:pt x="8278" y="175"/>
                  </a:lnTo>
                  <a:lnTo>
                    <a:pt x="8171" y="22"/>
                  </a:lnTo>
                  <a:lnTo>
                    <a:pt x="8154" y="0"/>
                  </a:lnTo>
                  <a:lnTo>
                    <a:pt x="0" y="0"/>
                  </a:lnTo>
                  <a:lnTo>
                    <a:pt x="0" y="10857"/>
                  </a:lnTo>
                  <a:lnTo>
                    <a:pt x="2422" y="10857"/>
                  </a:lnTo>
                  <a:lnTo>
                    <a:pt x="2422" y="6187"/>
                  </a:lnTo>
                  <a:lnTo>
                    <a:pt x="4803" y="6187"/>
                  </a:lnTo>
                  <a:lnTo>
                    <a:pt x="5043" y="6183"/>
                  </a:lnTo>
                  <a:lnTo>
                    <a:pt x="5271" y="6170"/>
                  </a:lnTo>
                  <a:lnTo>
                    <a:pt x="5498" y="6144"/>
                  </a:lnTo>
                  <a:lnTo>
                    <a:pt x="5717" y="6113"/>
                  </a:lnTo>
                  <a:lnTo>
                    <a:pt x="5926" y="6069"/>
                  </a:lnTo>
                  <a:lnTo>
                    <a:pt x="6132" y="6017"/>
                  </a:lnTo>
                  <a:lnTo>
                    <a:pt x="6333" y="5953"/>
                  </a:lnTo>
                  <a:lnTo>
                    <a:pt x="6525" y="5881"/>
                  </a:lnTo>
                  <a:lnTo>
                    <a:pt x="6709" y="5805"/>
                  </a:lnTo>
                  <a:lnTo>
                    <a:pt x="6888" y="5720"/>
                  </a:lnTo>
                  <a:lnTo>
                    <a:pt x="7063" y="5626"/>
                  </a:lnTo>
                  <a:lnTo>
                    <a:pt x="7229" y="5523"/>
                  </a:lnTo>
                  <a:lnTo>
                    <a:pt x="7384" y="5411"/>
                  </a:lnTo>
                  <a:lnTo>
                    <a:pt x="7535" y="5300"/>
                  </a:lnTo>
                  <a:lnTo>
                    <a:pt x="7677" y="5175"/>
                  </a:lnTo>
                  <a:lnTo>
                    <a:pt x="7811" y="5046"/>
                  </a:lnTo>
                  <a:lnTo>
                    <a:pt x="7940" y="4913"/>
                  </a:lnTo>
                  <a:lnTo>
                    <a:pt x="8060" y="4771"/>
                  </a:lnTo>
                  <a:lnTo>
                    <a:pt x="8171" y="4629"/>
                  </a:lnTo>
                  <a:lnTo>
                    <a:pt x="8278" y="4478"/>
                  </a:lnTo>
                  <a:lnTo>
                    <a:pt x="8377" y="4319"/>
                  </a:lnTo>
                  <a:lnTo>
                    <a:pt x="8466" y="4159"/>
                  </a:lnTo>
                  <a:lnTo>
                    <a:pt x="8547" y="3993"/>
                  </a:lnTo>
                  <a:lnTo>
                    <a:pt x="8619" y="3818"/>
                  </a:lnTo>
                  <a:lnTo>
                    <a:pt x="8687" y="3643"/>
                  </a:lnTo>
                  <a:lnTo>
                    <a:pt x="8740" y="3464"/>
                  </a:lnTo>
                  <a:lnTo>
                    <a:pt x="8788" y="3280"/>
                  </a:lnTo>
                  <a:lnTo>
                    <a:pt x="8827" y="3097"/>
                  </a:lnTo>
                  <a:lnTo>
                    <a:pt x="8858" y="2905"/>
                  </a:lnTo>
                  <a:lnTo>
                    <a:pt x="8879" y="2712"/>
                  </a:lnTo>
                  <a:lnTo>
                    <a:pt x="8893" y="2520"/>
                  </a:lnTo>
                  <a:lnTo>
                    <a:pt x="8897" y="2323"/>
                  </a:lnTo>
                  <a:lnTo>
                    <a:pt x="8893" y="2126"/>
                  </a:lnTo>
                  <a:lnTo>
                    <a:pt x="8879" y="1932"/>
                  </a:lnTo>
                  <a:close/>
                  <a:moveTo>
                    <a:pt x="6475" y="2323"/>
                  </a:moveTo>
                  <a:lnTo>
                    <a:pt x="6475" y="2417"/>
                  </a:lnTo>
                  <a:lnTo>
                    <a:pt x="6466" y="2507"/>
                  </a:lnTo>
                  <a:lnTo>
                    <a:pt x="6458" y="2596"/>
                  </a:lnTo>
                  <a:lnTo>
                    <a:pt x="6445" y="2686"/>
                  </a:lnTo>
                  <a:lnTo>
                    <a:pt x="6427" y="2771"/>
                  </a:lnTo>
                  <a:lnTo>
                    <a:pt x="6405" y="2856"/>
                  </a:lnTo>
                  <a:lnTo>
                    <a:pt x="6379" y="2937"/>
                  </a:lnTo>
                  <a:lnTo>
                    <a:pt x="6353" y="3014"/>
                  </a:lnTo>
                  <a:lnTo>
                    <a:pt x="6322" y="3090"/>
                  </a:lnTo>
                  <a:lnTo>
                    <a:pt x="6287" y="3167"/>
                  </a:lnTo>
                  <a:lnTo>
                    <a:pt x="6248" y="3239"/>
                  </a:lnTo>
                  <a:lnTo>
                    <a:pt x="6204" y="3307"/>
                  </a:lnTo>
                  <a:lnTo>
                    <a:pt x="6156" y="3374"/>
                  </a:lnTo>
                  <a:lnTo>
                    <a:pt x="6108" y="3438"/>
                  </a:lnTo>
                  <a:lnTo>
                    <a:pt x="6055" y="3497"/>
                  </a:lnTo>
                  <a:lnTo>
                    <a:pt x="5996" y="3556"/>
                  </a:lnTo>
                  <a:lnTo>
                    <a:pt x="5937" y="3608"/>
                  </a:lnTo>
                  <a:lnTo>
                    <a:pt x="5874" y="3661"/>
                  </a:lnTo>
                  <a:lnTo>
                    <a:pt x="5806" y="3704"/>
                  </a:lnTo>
                  <a:lnTo>
                    <a:pt x="5734" y="3748"/>
                  </a:lnTo>
                  <a:lnTo>
                    <a:pt x="5662" y="3792"/>
                  </a:lnTo>
                  <a:lnTo>
                    <a:pt x="5586" y="3827"/>
                  </a:lnTo>
                  <a:lnTo>
                    <a:pt x="5509" y="3862"/>
                  </a:lnTo>
                  <a:lnTo>
                    <a:pt x="5428" y="3892"/>
                  </a:lnTo>
                  <a:lnTo>
                    <a:pt x="5343" y="3919"/>
                  </a:lnTo>
                  <a:lnTo>
                    <a:pt x="5258" y="3945"/>
                  </a:lnTo>
                  <a:lnTo>
                    <a:pt x="5168" y="3967"/>
                  </a:lnTo>
                  <a:lnTo>
                    <a:pt x="5074" y="3980"/>
                  </a:lnTo>
                  <a:lnTo>
                    <a:pt x="4980" y="3993"/>
                  </a:lnTo>
                  <a:lnTo>
                    <a:pt x="4882" y="4006"/>
                  </a:lnTo>
                  <a:lnTo>
                    <a:pt x="4783" y="4010"/>
                  </a:lnTo>
                  <a:lnTo>
                    <a:pt x="4681" y="4010"/>
                  </a:lnTo>
                  <a:lnTo>
                    <a:pt x="2422" y="4010"/>
                  </a:lnTo>
                  <a:lnTo>
                    <a:pt x="2422" y="616"/>
                  </a:lnTo>
                  <a:lnTo>
                    <a:pt x="4683" y="616"/>
                  </a:lnTo>
                  <a:lnTo>
                    <a:pt x="4786" y="621"/>
                  </a:lnTo>
                  <a:lnTo>
                    <a:pt x="4884" y="625"/>
                  </a:lnTo>
                  <a:lnTo>
                    <a:pt x="4980" y="634"/>
                  </a:lnTo>
                  <a:lnTo>
                    <a:pt x="5074" y="647"/>
                  </a:lnTo>
                  <a:lnTo>
                    <a:pt x="5168" y="664"/>
                  </a:lnTo>
                  <a:lnTo>
                    <a:pt x="5258" y="686"/>
                  </a:lnTo>
                  <a:lnTo>
                    <a:pt x="5343" y="712"/>
                  </a:lnTo>
                  <a:lnTo>
                    <a:pt x="5428" y="739"/>
                  </a:lnTo>
                  <a:lnTo>
                    <a:pt x="5509" y="769"/>
                  </a:lnTo>
                  <a:lnTo>
                    <a:pt x="5586" y="804"/>
                  </a:lnTo>
                  <a:lnTo>
                    <a:pt x="5662" y="844"/>
                  </a:lnTo>
                  <a:lnTo>
                    <a:pt x="5734" y="887"/>
                  </a:lnTo>
                  <a:lnTo>
                    <a:pt x="5806" y="931"/>
                  </a:lnTo>
                  <a:lnTo>
                    <a:pt x="5874" y="979"/>
                  </a:lnTo>
                  <a:lnTo>
                    <a:pt x="5937" y="1027"/>
                  </a:lnTo>
                  <a:lnTo>
                    <a:pt x="5996" y="1086"/>
                  </a:lnTo>
                  <a:lnTo>
                    <a:pt x="6055" y="1145"/>
                  </a:lnTo>
                  <a:lnTo>
                    <a:pt x="6108" y="1204"/>
                  </a:lnTo>
                  <a:lnTo>
                    <a:pt x="6156" y="1268"/>
                  </a:lnTo>
                  <a:lnTo>
                    <a:pt x="6204" y="1335"/>
                  </a:lnTo>
                  <a:lnTo>
                    <a:pt x="6248" y="1407"/>
                  </a:lnTo>
                  <a:lnTo>
                    <a:pt x="6287" y="1480"/>
                  </a:lnTo>
                  <a:lnTo>
                    <a:pt x="6322" y="1552"/>
                  </a:lnTo>
                  <a:lnTo>
                    <a:pt x="6353" y="1633"/>
                  </a:lnTo>
                  <a:lnTo>
                    <a:pt x="6379" y="1709"/>
                  </a:lnTo>
                  <a:lnTo>
                    <a:pt x="6405" y="1790"/>
                  </a:lnTo>
                  <a:lnTo>
                    <a:pt x="6427" y="1875"/>
                  </a:lnTo>
                  <a:lnTo>
                    <a:pt x="6445" y="1960"/>
                  </a:lnTo>
                  <a:lnTo>
                    <a:pt x="6458" y="2050"/>
                  </a:lnTo>
                  <a:lnTo>
                    <a:pt x="6466" y="2140"/>
                  </a:lnTo>
                  <a:lnTo>
                    <a:pt x="6475" y="2234"/>
                  </a:lnTo>
                  <a:lnTo>
                    <a:pt x="6475" y="2323"/>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8" name="Freeform 37"/>
            <p:cNvSpPr>
              <a:spLocks noChangeArrowheads="1"/>
            </p:cNvSpPr>
            <p:nvPr userDrawn="1"/>
          </p:nvSpPr>
          <p:spPr bwMode="auto">
            <a:xfrm>
              <a:off x="-1588" y="941388"/>
              <a:ext cx="3186113" cy="3908425"/>
            </a:xfrm>
            <a:custGeom>
              <a:avLst/>
              <a:gdLst>
                <a:gd name="T0" fmla="*/ 6190 w 8851"/>
                <a:gd name="T1" fmla="*/ 5470 h 10858"/>
                <a:gd name="T2" fmla="*/ 6413 w 8851"/>
                <a:gd name="T3" fmla="*/ 5374 h 10858"/>
                <a:gd name="T4" fmla="*/ 6627 w 8851"/>
                <a:gd name="T5" fmla="*/ 5263 h 10858"/>
                <a:gd name="T6" fmla="*/ 6837 w 8851"/>
                <a:gd name="T7" fmla="*/ 5132 h 10858"/>
                <a:gd name="T8" fmla="*/ 7038 w 8851"/>
                <a:gd name="T9" fmla="*/ 4992 h 10858"/>
                <a:gd name="T10" fmla="*/ 7230 w 8851"/>
                <a:gd name="T11" fmla="*/ 4830 h 10858"/>
                <a:gd name="T12" fmla="*/ 7414 w 8851"/>
                <a:gd name="T13" fmla="*/ 4660 h 10858"/>
                <a:gd name="T14" fmla="*/ 7584 w 8851"/>
                <a:gd name="T15" fmla="*/ 4467 h 10858"/>
                <a:gd name="T16" fmla="*/ 7742 w 8851"/>
                <a:gd name="T17" fmla="*/ 4266 h 10858"/>
                <a:gd name="T18" fmla="*/ 7882 w 8851"/>
                <a:gd name="T19" fmla="*/ 4048 h 10858"/>
                <a:gd name="T20" fmla="*/ 8008 w 8851"/>
                <a:gd name="T21" fmla="*/ 3812 h 10858"/>
                <a:gd name="T22" fmla="*/ 8120 w 8851"/>
                <a:gd name="T23" fmla="*/ 3562 h 10858"/>
                <a:gd name="T24" fmla="*/ 8203 w 8851"/>
                <a:gd name="T25" fmla="*/ 3300 h 10858"/>
                <a:gd name="T26" fmla="*/ 8273 w 8851"/>
                <a:gd name="T27" fmla="*/ 3020 h 10858"/>
                <a:gd name="T28" fmla="*/ 8317 w 8851"/>
                <a:gd name="T29" fmla="*/ 2728 h 10858"/>
                <a:gd name="T30" fmla="*/ 8343 w 8851"/>
                <a:gd name="T31" fmla="*/ 2417 h 10858"/>
                <a:gd name="T32" fmla="*/ 8338 w 8851"/>
                <a:gd name="T33" fmla="*/ 2065 h 10858"/>
                <a:gd name="T34" fmla="*/ 8308 w 8851"/>
                <a:gd name="T35" fmla="*/ 1685 h 10858"/>
                <a:gd name="T36" fmla="*/ 8238 w 8851"/>
                <a:gd name="T37" fmla="*/ 1313 h 10858"/>
                <a:gd name="T38" fmla="*/ 8135 w 8851"/>
                <a:gd name="T39" fmla="*/ 959 h 10858"/>
                <a:gd name="T40" fmla="*/ 8000 w 8851"/>
                <a:gd name="T41" fmla="*/ 618 h 10858"/>
                <a:gd name="T42" fmla="*/ 7834 w 8851"/>
                <a:gd name="T43" fmla="*/ 293 h 10858"/>
                <a:gd name="T44" fmla="*/ 7637 w 8851"/>
                <a:gd name="T45" fmla="*/ 0 h 10858"/>
                <a:gd name="T46" fmla="*/ 0 w 8851"/>
                <a:gd name="T47" fmla="*/ 10857 h 10858"/>
                <a:gd name="T48" fmla="*/ 1882 w 8851"/>
                <a:gd name="T49" fmla="*/ 5910 h 10858"/>
                <a:gd name="T50" fmla="*/ 6043 w 8851"/>
                <a:gd name="T51" fmla="*/ 10855 h 10858"/>
                <a:gd name="T52" fmla="*/ 6078 w 8851"/>
                <a:gd name="T53" fmla="*/ 5510 h 10858"/>
                <a:gd name="T54" fmla="*/ 5914 w 8851"/>
                <a:gd name="T55" fmla="*/ 2432 h 10858"/>
                <a:gd name="T56" fmla="*/ 5893 w 8851"/>
                <a:gd name="T57" fmla="*/ 2603 h 10858"/>
                <a:gd name="T58" fmla="*/ 5853 w 8851"/>
                <a:gd name="T59" fmla="*/ 2765 h 10858"/>
                <a:gd name="T60" fmla="*/ 5801 w 8851"/>
                <a:gd name="T61" fmla="*/ 2918 h 10858"/>
                <a:gd name="T62" fmla="*/ 5731 w 8851"/>
                <a:gd name="T63" fmla="*/ 3062 h 10858"/>
                <a:gd name="T64" fmla="*/ 5652 w 8851"/>
                <a:gd name="T65" fmla="*/ 3202 h 10858"/>
                <a:gd name="T66" fmla="*/ 5556 w 8851"/>
                <a:gd name="T67" fmla="*/ 3329 h 10858"/>
                <a:gd name="T68" fmla="*/ 5451 w 8851"/>
                <a:gd name="T69" fmla="*/ 3440 h 10858"/>
                <a:gd name="T70" fmla="*/ 5329 w 8851"/>
                <a:gd name="T71" fmla="*/ 3541 h 10858"/>
                <a:gd name="T72" fmla="*/ 5193 w 8851"/>
                <a:gd name="T73" fmla="*/ 3632 h 10858"/>
                <a:gd name="T74" fmla="*/ 5045 w 8851"/>
                <a:gd name="T75" fmla="*/ 3707 h 10858"/>
                <a:gd name="T76" fmla="*/ 4892 w 8851"/>
                <a:gd name="T77" fmla="*/ 3772 h 10858"/>
                <a:gd name="T78" fmla="*/ 4721 w 8851"/>
                <a:gd name="T79" fmla="*/ 3825 h 10858"/>
                <a:gd name="T80" fmla="*/ 4546 w 8851"/>
                <a:gd name="T81" fmla="*/ 3860 h 10858"/>
                <a:gd name="T82" fmla="*/ 4358 w 8851"/>
                <a:gd name="T83" fmla="*/ 3882 h 10858"/>
                <a:gd name="T84" fmla="*/ 4166 w 8851"/>
                <a:gd name="T85" fmla="*/ 3890 h 10858"/>
                <a:gd name="T86" fmla="*/ 1882 w 8851"/>
                <a:gd name="T87" fmla="*/ 616 h 10858"/>
                <a:gd name="T88" fmla="*/ 4264 w 8851"/>
                <a:gd name="T89" fmla="*/ 621 h 10858"/>
                <a:gd name="T90" fmla="*/ 4452 w 8851"/>
                <a:gd name="T91" fmla="*/ 634 h 10858"/>
                <a:gd name="T92" fmla="*/ 4636 w 8851"/>
                <a:gd name="T93" fmla="*/ 664 h 10858"/>
                <a:gd name="T94" fmla="*/ 4806 w 8851"/>
                <a:gd name="T95" fmla="*/ 708 h 10858"/>
                <a:gd name="T96" fmla="*/ 4968 w 8851"/>
                <a:gd name="T97" fmla="*/ 765 h 10858"/>
                <a:gd name="T98" fmla="*/ 5121 w 8851"/>
                <a:gd name="T99" fmla="*/ 839 h 10858"/>
                <a:gd name="T100" fmla="*/ 5261 w 8851"/>
                <a:gd name="T101" fmla="*/ 922 h 10858"/>
                <a:gd name="T102" fmla="*/ 5392 w 8851"/>
                <a:gd name="T103" fmla="*/ 1014 h 10858"/>
                <a:gd name="T104" fmla="*/ 5504 w 8851"/>
                <a:gd name="T105" fmla="*/ 1125 h 10858"/>
                <a:gd name="T106" fmla="*/ 5604 w 8851"/>
                <a:gd name="T107" fmla="*/ 1244 h 10858"/>
                <a:gd name="T108" fmla="*/ 5692 w 8851"/>
                <a:gd name="T109" fmla="*/ 1379 h 10858"/>
                <a:gd name="T110" fmla="*/ 5766 w 8851"/>
                <a:gd name="T111" fmla="*/ 1519 h 10858"/>
                <a:gd name="T112" fmla="*/ 5827 w 8851"/>
                <a:gd name="T113" fmla="*/ 1668 h 10858"/>
                <a:gd name="T114" fmla="*/ 5875 w 8851"/>
                <a:gd name="T115" fmla="*/ 1825 h 10858"/>
                <a:gd name="T116" fmla="*/ 5906 w 8851"/>
                <a:gd name="T117" fmla="*/ 1995 h 10858"/>
                <a:gd name="T118" fmla="*/ 5919 w 8851"/>
                <a:gd name="T119" fmla="*/ 2166 h 10858"/>
                <a:gd name="T120" fmla="*/ 5919 w 8851"/>
                <a:gd name="T121" fmla="*/ 2343 h 108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8851" h="10858">
                  <a:moveTo>
                    <a:pt x="6078" y="5510"/>
                  </a:moveTo>
                  <a:lnTo>
                    <a:pt x="6190" y="5470"/>
                  </a:lnTo>
                  <a:lnTo>
                    <a:pt x="6301" y="5422"/>
                  </a:lnTo>
                  <a:lnTo>
                    <a:pt x="6413" y="5374"/>
                  </a:lnTo>
                  <a:lnTo>
                    <a:pt x="6520" y="5322"/>
                  </a:lnTo>
                  <a:lnTo>
                    <a:pt x="6627" y="5263"/>
                  </a:lnTo>
                  <a:lnTo>
                    <a:pt x="6734" y="5199"/>
                  </a:lnTo>
                  <a:lnTo>
                    <a:pt x="6837" y="5132"/>
                  </a:lnTo>
                  <a:lnTo>
                    <a:pt x="6940" y="5064"/>
                  </a:lnTo>
                  <a:lnTo>
                    <a:pt x="7038" y="4992"/>
                  </a:lnTo>
                  <a:lnTo>
                    <a:pt x="7136" y="4911"/>
                  </a:lnTo>
                  <a:lnTo>
                    <a:pt x="7230" y="4830"/>
                  </a:lnTo>
                  <a:lnTo>
                    <a:pt x="7324" y="4745"/>
                  </a:lnTo>
                  <a:lnTo>
                    <a:pt x="7414" y="4660"/>
                  </a:lnTo>
                  <a:lnTo>
                    <a:pt x="7499" y="4566"/>
                  </a:lnTo>
                  <a:lnTo>
                    <a:pt x="7584" y="4467"/>
                  </a:lnTo>
                  <a:lnTo>
                    <a:pt x="7665" y="4369"/>
                  </a:lnTo>
                  <a:lnTo>
                    <a:pt x="7742" y="4266"/>
                  </a:lnTo>
                  <a:lnTo>
                    <a:pt x="7814" y="4159"/>
                  </a:lnTo>
                  <a:lnTo>
                    <a:pt x="7882" y="4048"/>
                  </a:lnTo>
                  <a:lnTo>
                    <a:pt x="7949" y="3932"/>
                  </a:lnTo>
                  <a:lnTo>
                    <a:pt x="8008" y="3812"/>
                  </a:lnTo>
                  <a:lnTo>
                    <a:pt x="8067" y="3691"/>
                  </a:lnTo>
                  <a:lnTo>
                    <a:pt x="8120" y="3562"/>
                  </a:lnTo>
                  <a:lnTo>
                    <a:pt x="8164" y="3433"/>
                  </a:lnTo>
                  <a:lnTo>
                    <a:pt x="8203" y="3300"/>
                  </a:lnTo>
                  <a:lnTo>
                    <a:pt x="8242" y="3162"/>
                  </a:lnTo>
                  <a:lnTo>
                    <a:pt x="8273" y="3020"/>
                  </a:lnTo>
                  <a:lnTo>
                    <a:pt x="8299" y="2878"/>
                  </a:lnTo>
                  <a:lnTo>
                    <a:pt x="8317" y="2728"/>
                  </a:lnTo>
                  <a:lnTo>
                    <a:pt x="8334" y="2577"/>
                  </a:lnTo>
                  <a:lnTo>
                    <a:pt x="8343" y="2417"/>
                  </a:lnTo>
                  <a:lnTo>
                    <a:pt x="8343" y="2258"/>
                  </a:lnTo>
                  <a:lnTo>
                    <a:pt x="8338" y="2065"/>
                  </a:lnTo>
                  <a:lnTo>
                    <a:pt x="8330" y="1873"/>
                  </a:lnTo>
                  <a:lnTo>
                    <a:pt x="8308" y="1685"/>
                  </a:lnTo>
                  <a:lnTo>
                    <a:pt x="8277" y="1497"/>
                  </a:lnTo>
                  <a:lnTo>
                    <a:pt x="8238" y="1313"/>
                  </a:lnTo>
                  <a:lnTo>
                    <a:pt x="8194" y="1134"/>
                  </a:lnTo>
                  <a:lnTo>
                    <a:pt x="8135" y="959"/>
                  </a:lnTo>
                  <a:lnTo>
                    <a:pt x="8072" y="785"/>
                  </a:lnTo>
                  <a:lnTo>
                    <a:pt x="8000" y="618"/>
                  </a:lnTo>
                  <a:lnTo>
                    <a:pt x="7919" y="452"/>
                  </a:lnTo>
                  <a:lnTo>
                    <a:pt x="7834" y="293"/>
                  </a:lnTo>
                  <a:lnTo>
                    <a:pt x="7735" y="142"/>
                  </a:lnTo>
                  <a:lnTo>
                    <a:pt x="7637" y="0"/>
                  </a:lnTo>
                  <a:lnTo>
                    <a:pt x="0" y="0"/>
                  </a:lnTo>
                  <a:lnTo>
                    <a:pt x="0" y="10857"/>
                  </a:lnTo>
                  <a:lnTo>
                    <a:pt x="1882" y="10857"/>
                  </a:lnTo>
                  <a:lnTo>
                    <a:pt x="1882" y="5910"/>
                  </a:lnTo>
                  <a:lnTo>
                    <a:pt x="3626" y="5910"/>
                  </a:lnTo>
                  <a:lnTo>
                    <a:pt x="6043" y="10855"/>
                  </a:lnTo>
                  <a:lnTo>
                    <a:pt x="8850" y="10855"/>
                  </a:lnTo>
                  <a:lnTo>
                    <a:pt x="6078" y="5510"/>
                  </a:lnTo>
                  <a:close/>
                  <a:moveTo>
                    <a:pt x="5919" y="2343"/>
                  </a:moveTo>
                  <a:lnTo>
                    <a:pt x="5914" y="2432"/>
                  </a:lnTo>
                  <a:lnTo>
                    <a:pt x="5906" y="2518"/>
                  </a:lnTo>
                  <a:lnTo>
                    <a:pt x="5893" y="2603"/>
                  </a:lnTo>
                  <a:lnTo>
                    <a:pt x="5875" y="2684"/>
                  </a:lnTo>
                  <a:lnTo>
                    <a:pt x="5853" y="2765"/>
                  </a:lnTo>
                  <a:lnTo>
                    <a:pt x="5827" y="2841"/>
                  </a:lnTo>
                  <a:lnTo>
                    <a:pt x="5801" y="2918"/>
                  </a:lnTo>
                  <a:lnTo>
                    <a:pt x="5766" y="2994"/>
                  </a:lnTo>
                  <a:lnTo>
                    <a:pt x="5731" y="3062"/>
                  </a:lnTo>
                  <a:lnTo>
                    <a:pt x="5692" y="3134"/>
                  </a:lnTo>
                  <a:lnTo>
                    <a:pt x="5652" y="3202"/>
                  </a:lnTo>
                  <a:lnTo>
                    <a:pt x="5604" y="3265"/>
                  </a:lnTo>
                  <a:lnTo>
                    <a:pt x="5556" y="3329"/>
                  </a:lnTo>
                  <a:lnTo>
                    <a:pt x="5504" y="3388"/>
                  </a:lnTo>
                  <a:lnTo>
                    <a:pt x="5451" y="3440"/>
                  </a:lnTo>
                  <a:lnTo>
                    <a:pt x="5392" y="3492"/>
                  </a:lnTo>
                  <a:lnTo>
                    <a:pt x="5329" y="3541"/>
                  </a:lnTo>
                  <a:lnTo>
                    <a:pt x="5261" y="3589"/>
                  </a:lnTo>
                  <a:lnTo>
                    <a:pt x="5193" y="3632"/>
                  </a:lnTo>
                  <a:lnTo>
                    <a:pt x="5121" y="3672"/>
                  </a:lnTo>
                  <a:lnTo>
                    <a:pt x="5045" y="3707"/>
                  </a:lnTo>
                  <a:lnTo>
                    <a:pt x="4968" y="3742"/>
                  </a:lnTo>
                  <a:lnTo>
                    <a:pt x="4892" y="3772"/>
                  </a:lnTo>
                  <a:lnTo>
                    <a:pt x="4806" y="3798"/>
                  </a:lnTo>
                  <a:lnTo>
                    <a:pt x="4721" y="3825"/>
                  </a:lnTo>
                  <a:lnTo>
                    <a:pt x="4636" y="3842"/>
                  </a:lnTo>
                  <a:lnTo>
                    <a:pt x="4546" y="3860"/>
                  </a:lnTo>
                  <a:lnTo>
                    <a:pt x="4452" y="3873"/>
                  </a:lnTo>
                  <a:lnTo>
                    <a:pt x="4358" y="3882"/>
                  </a:lnTo>
                  <a:lnTo>
                    <a:pt x="4264" y="3890"/>
                  </a:lnTo>
                  <a:lnTo>
                    <a:pt x="4166" y="3890"/>
                  </a:lnTo>
                  <a:lnTo>
                    <a:pt x="1882" y="3890"/>
                  </a:lnTo>
                  <a:lnTo>
                    <a:pt x="1882" y="616"/>
                  </a:lnTo>
                  <a:lnTo>
                    <a:pt x="4166" y="616"/>
                  </a:lnTo>
                  <a:lnTo>
                    <a:pt x="4264" y="621"/>
                  </a:lnTo>
                  <a:lnTo>
                    <a:pt x="4358" y="625"/>
                  </a:lnTo>
                  <a:lnTo>
                    <a:pt x="4452" y="634"/>
                  </a:lnTo>
                  <a:lnTo>
                    <a:pt x="4546" y="647"/>
                  </a:lnTo>
                  <a:lnTo>
                    <a:pt x="4636" y="664"/>
                  </a:lnTo>
                  <a:lnTo>
                    <a:pt x="4721" y="686"/>
                  </a:lnTo>
                  <a:lnTo>
                    <a:pt x="4806" y="708"/>
                  </a:lnTo>
                  <a:lnTo>
                    <a:pt x="4892" y="734"/>
                  </a:lnTo>
                  <a:lnTo>
                    <a:pt x="4968" y="765"/>
                  </a:lnTo>
                  <a:lnTo>
                    <a:pt x="5045" y="800"/>
                  </a:lnTo>
                  <a:lnTo>
                    <a:pt x="5121" y="839"/>
                  </a:lnTo>
                  <a:lnTo>
                    <a:pt x="5193" y="879"/>
                  </a:lnTo>
                  <a:lnTo>
                    <a:pt x="5261" y="922"/>
                  </a:lnTo>
                  <a:lnTo>
                    <a:pt x="5329" y="966"/>
                  </a:lnTo>
                  <a:lnTo>
                    <a:pt x="5392" y="1014"/>
                  </a:lnTo>
                  <a:lnTo>
                    <a:pt x="5451" y="1066"/>
                  </a:lnTo>
                  <a:lnTo>
                    <a:pt x="5504" y="1125"/>
                  </a:lnTo>
                  <a:lnTo>
                    <a:pt x="5556" y="1185"/>
                  </a:lnTo>
                  <a:lnTo>
                    <a:pt x="5604" y="1244"/>
                  </a:lnTo>
                  <a:lnTo>
                    <a:pt x="5652" y="1311"/>
                  </a:lnTo>
                  <a:lnTo>
                    <a:pt x="5692" y="1379"/>
                  </a:lnTo>
                  <a:lnTo>
                    <a:pt x="5731" y="1447"/>
                  </a:lnTo>
                  <a:lnTo>
                    <a:pt x="5766" y="1519"/>
                  </a:lnTo>
                  <a:lnTo>
                    <a:pt x="5801" y="1591"/>
                  </a:lnTo>
                  <a:lnTo>
                    <a:pt x="5827" y="1668"/>
                  </a:lnTo>
                  <a:lnTo>
                    <a:pt x="5853" y="1748"/>
                  </a:lnTo>
                  <a:lnTo>
                    <a:pt x="5875" y="1825"/>
                  </a:lnTo>
                  <a:lnTo>
                    <a:pt x="5893" y="1910"/>
                  </a:lnTo>
                  <a:lnTo>
                    <a:pt x="5906" y="1995"/>
                  </a:lnTo>
                  <a:lnTo>
                    <a:pt x="5914" y="2081"/>
                  </a:lnTo>
                  <a:lnTo>
                    <a:pt x="5919" y="2166"/>
                  </a:lnTo>
                  <a:lnTo>
                    <a:pt x="5923" y="2255"/>
                  </a:lnTo>
                  <a:lnTo>
                    <a:pt x="5919" y="2343"/>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sp>
        <p:nvSpPr>
          <p:cNvPr id="2" name="Title 1"/>
          <p:cNvSpPr>
            <a:spLocks noGrp="1"/>
          </p:cNvSpPr>
          <p:nvPr>
            <p:ph type="title"/>
          </p:nvPr>
        </p:nvSpPr>
        <p:spPr>
          <a:xfrm>
            <a:off x="423863" y="4874559"/>
            <a:ext cx="7375431" cy="1010512"/>
          </a:xfrm>
        </p:spPr>
        <p:txBody>
          <a:bodyPr lIns="0" anchor="ctr">
            <a:normAutofit/>
          </a:bodyPr>
          <a:lstStyle>
            <a:lvl1pPr>
              <a:defRPr sz="4800">
                <a:solidFill>
                  <a:schemeClr val="bg1"/>
                </a:solidFill>
              </a:defRPr>
            </a:lvl1pPr>
          </a:lstStyle>
          <a:p>
            <a:r>
              <a:rPr lang="en-US" dirty="0"/>
              <a:t>Click to edit</a:t>
            </a:r>
          </a:p>
        </p:txBody>
      </p:sp>
      <p:sp>
        <p:nvSpPr>
          <p:cNvPr id="35" name="Slide Number Placeholder 5"/>
          <p:cNvSpPr txBox="1">
            <a:spLocks/>
          </p:cNvSpPr>
          <p:nvPr userDrawn="1"/>
        </p:nvSpPr>
        <p:spPr>
          <a:xfrm>
            <a:off x="372035" y="6356350"/>
            <a:ext cx="41787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accent5"/>
                </a:solidFill>
                <a:latin typeface="Microsoft Sans Serif" charset="0"/>
                <a:ea typeface="Microsoft Sans Serif" charset="0"/>
                <a:cs typeface="Microsoft Sans Serif"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800" dirty="0">
                <a:solidFill>
                  <a:schemeClr val="accent6">
                    <a:lumMod val="50000"/>
                  </a:schemeClr>
                </a:solidFill>
                <a:latin typeface="Arial" charset="0"/>
                <a:ea typeface="Arial" charset="0"/>
                <a:cs typeface="Arial" charset="0"/>
              </a:rPr>
              <a:t>© 2018 </a:t>
            </a:r>
            <a:r>
              <a:rPr lang="en-US" sz="800" dirty="0" err="1">
                <a:solidFill>
                  <a:schemeClr val="accent6">
                    <a:lumMod val="50000"/>
                  </a:schemeClr>
                </a:solidFill>
                <a:latin typeface="Arial" charset="0"/>
                <a:ea typeface="Arial" charset="0"/>
                <a:cs typeface="Arial" charset="0"/>
              </a:rPr>
              <a:t>Rightpoint</a:t>
            </a:r>
            <a:r>
              <a:rPr lang="en-US" sz="800" dirty="0">
                <a:solidFill>
                  <a:schemeClr val="accent6">
                    <a:lumMod val="50000"/>
                  </a:schemeClr>
                </a:solidFill>
                <a:latin typeface="Arial" charset="0"/>
                <a:ea typeface="Arial" charset="0"/>
                <a:cs typeface="Arial" charset="0"/>
              </a:rPr>
              <a:t>.</a:t>
            </a:r>
            <a:r>
              <a:rPr lang="en-US" sz="800" baseline="0" dirty="0">
                <a:solidFill>
                  <a:schemeClr val="accent6">
                    <a:lumMod val="50000"/>
                  </a:schemeClr>
                </a:solidFill>
                <a:latin typeface="Arial" charset="0"/>
                <a:ea typeface="Arial" charset="0"/>
                <a:cs typeface="Arial" charset="0"/>
              </a:rPr>
              <a:t> A</a:t>
            </a:r>
            <a:r>
              <a:rPr lang="en-US" sz="800" dirty="0">
                <a:solidFill>
                  <a:schemeClr val="accent6">
                    <a:lumMod val="50000"/>
                  </a:schemeClr>
                </a:solidFill>
                <a:latin typeface="Arial" charset="0"/>
                <a:ea typeface="Arial" charset="0"/>
                <a:cs typeface="Arial" charset="0"/>
              </a:rPr>
              <a:t>ll rights reserved. Confidential.</a:t>
            </a:r>
          </a:p>
        </p:txBody>
      </p:sp>
      <p:sp>
        <p:nvSpPr>
          <p:cNvPr id="5" name="Rectangle 4"/>
          <p:cNvSpPr/>
          <p:nvPr userDrawn="1"/>
        </p:nvSpPr>
        <p:spPr>
          <a:xfrm>
            <a:off x="8081682" y="0"/>
            <a:ext cx="4110318"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icrosoft Sans Serif" charset="0"/>
              <a:ea typeface="Microsoft Sans Serif" charset="0"/>
              <a:cs typeface="Microsoft Sans Serif" charset="0"/>
            </a:endParaRPr>
          </a:p>
        </p:txBody>
      </p:sp>
      <p:sp>
        <p:nvSpPr>
          <p:cNvPr id="8" name="Text Placeholder 7"/>
          <p:cNvSpPr>
            <a:spLocks noGrp="1"/>
          </p:cNvSpPr>
          <p:nvPr>
            <p:ph type="body" sz="quarter" idx="10"/>
          </p:nvPr>
        </p:nvSpPr>
        <p:spPr>
          <a:xfrm>
            <a:off x="8254066" y="3065930"/>
            <a:ext cx="3765550" cy="3617258"/>
          </a:xfrm>
        </p:spPr>
        <p:txBody>
          <a:bodyPr anchor="t"/>
          <a:lstStyle>
            <a:lvl1pPr marL="0" indent="0">
              <a:buNone/>
              <a:defRPr>
                <a:solidFill>
                  <a:schemeClr val="tx2"/>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a:t>
            </a:r>
          </a:p>
        </p:txBody>
      </p:sp>
      <p:grpSp>
        <p:nvGrpSpPr>
          <p:cNvPr id="18" name="Group 17">
            <a:extLst>
              <a:ext uri="{FF2B5EF4-FFF2-40B4-BE49-F238E27FC236}">
                <a16:creationId xmlns:a16="http://schemas.microsoft.com/office/drawing/2014/main" id="{ADA5FE7D-1419-0A46-812F-03D55CCA0FC4}"/>
              </a:ext>
            </a:extLst>
          </p:cNvPr>
          <p:cNvGrpSpPr/>
          <p:nvPr userDrawn="1"/>
        </p:nvGrpSpPr>
        <p:grpSpPr>
          <a:xfrm>
            <a:off x="11449399" y="505402"/>
            <a:ext cx="370569" cy="323938"/>
            <a:chOff x="3505200" y="2951163"/>
            <a:chExt cx="1892300" cy="1654175"/>
          </a:xfrm>
          <a:solidFill>
            <a:srgbClr val="5A5A5A">
              <a:alpha val="20000"/>
            </a:srgbClr>
          </a:solidFill>
        </p:grpSpPr>
        <p:sp>
          <p:nvSpPr>
            <p:cNvPr id="19" name="Freeform 18">
              <a:extLst>
                <a:ext uri="{FF2B5EF4-FFF2-40B4-BE49-F238E27FC236}">
                  <a16:creationId xmlns:a16="http://schemas.microsoft.com/office/drawing/2014/main" id="{558B1CC2-48AC-674B-8445-7533A73BB59D}"/>
                </a:ext>
              </a:extLst>
            </p:cNvPr>
            <p:cNvSpPr>
              <a:spLocks noChangeArrowheads="1"/>
            </p:cNvSpPr>
            <p:nvPr/>
          </p:nvSpPr>
          <p:spPr bwMode="auto">
            <a:xfrm>
              <a:off x="3505200" y="2951163"/>
              <a:ext cx="868363" cy="1147762"/>
            </a:xfrm>
            <a:custGeom>
              <a:avLst/>
              <a:gdLst>
                <a:gd name="T0" fmla="*/ 625 w 2414"/>
                <a:gd name="T1" fmla="*/ 1915 h 3189"/>
                <a:gd name="T2" fmla="*/ 0 w 2414"/>
                <a:gd name="T3" fmla="*/ 3186 h 3189"/>
                <a:gd name="T4" fmla="*/ 1250 w 2414"/>
                <a:gd name="T5" fmla="*/ 0 h 3189"/>
                <a:gd name="T6" fmla="*/ 1368 w 2414"/>
                <a:gd name="T7" fmla="*/ 2 h 3189"/>
                <a:gd name="T8" fmla="*/ 1484 w 2414"/>
                <a:gd name="T9" fmla="*/ 20 h 3189"/>
                <a:gd name="T10" fmla="*/ 1589 w 2414"/>
                <a:gd name="T11" fmla="*/ 42 h 3189"/>
                <a:gd name="T12" fmla="*/ 1689 w 2414"/>
                <a:gd name="T13" fmla="*/ 75 h 3189"/>
                <a:gd name="T14" fmla="*/ 1781 w 2414"/>
                <a:gd name="T15" fmla="*/ 114 h 3189"/>
                <a:gd name="T16" fmla="*/ 1866 w 2414"/>
                <a:gd name="T17" fmla="*/ 166 h 3189"/>
                <a:gd name="T18" fmla="*/ 1945 w 2414"/>
                <a:gd name="T19" fmla="*/ 223 h 3189"/>
                <a:gd name="T20" fmla="*/ 2015 w 2414"/>
                <a:gd name="T21" fmla="*/ 287 h 3189"/>
                <a:gd name="T22" fmla="*/ 2078 w 2414"/>
                <a:gd name="T23" fmla="*/ 357 h 3189"/>
                <a:gd name="T24" fmla="*/ 2135 w 2414"/>
                <a:gd name="T25" fmla="*/ 431 h 3189"/>
                <a:gd name="T26" fmla="*/ 2183 w 2414"/>
                <a:gd name="T27" fmla="*/ 514 h 3189"/>
                <a:gd name="T28" fmla="*/ 2218 w 2414"/>
                <a:gd name="T29" fmla="*/ 599 h 3189"/>
                <a:gd name="T30" fmla="*/ 2249 w 2414"/>
                <a:gd name="T31" fmla="*/ 687 h 3189"/>
                <a:gd name="T32" fmla="*/ 2271 w 2414"/>
                <a:gd name="T33" fmla="*/ 778 h 3189"/>
                <a:gd name="T34" fmla="*/ 2284 w 2414"/>
                <a:gd name="T35" fmla="*/ 874 h 3189"/>
                <a:gd name="T36" fmla="*/ 2286 w 2414"/>
                <a:gd name="T37" fmla="*/ 975 h 3189"/>
                <a:gd name="T38" fmla="*/ 2277 w 2414"/>
                <a:gd name="T39" fmla="*/ 1132 h 3189"/>
                <a:gd name="T40" fmla="*/ 2240 w 2414"/>
                <a:gd name="T41" fmla="*/ 1279 h 3189"/>
                <a:gd name="T42" fmla="*/ 2183 w 2414"/>
                <a:gd name="T43" fmla="*/ 1406 h 3189"/>
                <a:gd name="T44" fmla="*/ 2113 w 2414"/>
                <a:gd name="T45" fmla="*/ 1517 h 3189"/>
                <a:gd name="T46" fmla="*/ 2026 w 2414"/>
                <a:gd name="T47" fmla="*/ 1618 h 3189"/>
                <a:gd name="T48" fmla="*/ 1925 w 2414"/>
                <a:gd name="T49" fmla="*/ 1696 h 3189"/>
                <a:gd name="T50" fmla="*/ 1816 w 2414"/>
                <a:gd name="T51" fmla="*/ 1764 h 3189"/>
                <a:gd name="T52" fmla="*/ 1702 w 2414"/>
                <a:gd name="T53" fmla="*/ 1816 h 3189"/>
                <a:gd name="T54" fmla="*/ 1694 w 2414"/>
                <a:gd name="T55" fmla="*/ 3188 h 3189"/>
                <a:gd name="T56" fmla="*/ 1073 w 2414"/>
                <a:gd name="T57" fmla="*/ 1915 h 3189"/>
                <a:gd name="T58" fmla="*/ 625 w 2414"/>
                <a:gd name="T59" fmla="*/ 553 h 3189"/>
                <a:gd name="T60" fmla="*/ 1208 w 2414"/>
                <a:gd name="T61" fmla="*/ 1397 h 3189"/>
                <a:gd name="T62" fmla="*/ 1309 w 2414"/>
                <a:gd name="T63" fmla="*/ 1392 h 3189"/>
                <a:gd name="T64" fmla="*/ 1396 w 2414"/>
                <a:gd name="T65" fmla="*/ 1371 h 3189"/>
                <a:gd name="T66" fmla="*/ 1475 w 2414"/>
                <a:gd name="T67" fmla="*/ 1331 h 3189"/>
                <a:gd name="T68" fmla="*/ 1538 w 2414"/>
                <a:gd name="T69" fmla="*/ 1283 h 3189"/>
                <a:gd name="T70" fmla="*/ 1591 w 2414"/>
                <a:gd name="T71" fmla="*/ 1220 h 3189"/>
                <a:gd name="T72" fmla="*/ 1630 w 2414"/>
                <a:gd name="T73" fmla="*/ 1150 h 3189"/>
                <a:gd name="T74" fmla="*/ 1652 w 2414"/>
                <a:gd name="T75" fmla="*/ 1067 h 3189"/>
                <a:gd name="T76" fmla="*/ 1661 w 2414"/>
                <a:gd name="T77" fmla="*/ 979 h 3189"/>
                <a:gd name="T78" fmla="*/ 1652 w 2414"/>
                <a:gd name="T79" fmla="*/ 892 h 3189"/>
                <a:gd name="T80" fmla="*/ 1630 w 2414"/>
                <a:gd name="T81" fmla="*/ 809 h 3189"/>
                <a:gd name="T82" fmla="*/ 1591 w 2414"/>
                <a:gd name="T83" fmla="*/ 739 h 3189"/>
                <a:gd name="T84" fmla="*/ 1538 w 2414"/>
                <a:gd name="T85" fmla="*/ 676 h 3189"/>
                <a:gd name="T86" fmla="*/ 1475 w 2414"/>
                <a:gd name="T87" fmla="*/ 630 h 3189"/>
                <a:gd name="T88" fmla="*/ 1396 w 2414"/>
                <a:gd name="T89" fmla="*/ 593 h 3189"/>
                <a:gd name="T90" fmla="*/ 1309 w 2414"/>
                <a:gd name="T91" fmla="*/ 566 h 3189"/>
                <a:gd name="T92" fmla="*/ 1208 w 2414"/>
                <a:gd name="T93" fmla="*/ 553 h 3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414" h="3189">
                  <a:moveTo>
                    <a:pt x="1073" y="1915"/>
                  </a:moveTo>
                  <a:lnTo>
                    <a:pt x="625" y="1915"/>
                  </a:lnTo>
                  <a:lnTo>
                    <a:pt x="625" y="3186"/>
                  </a:lnTo>
                  <a:lnTo>
                    <a:pt x="0" y="3186"/>
                  </a:lnTo>
                  <a:lnTo>
                    <a:pt x="0" y="0"/>
                  </a:lnTo>
                  <a:lnTo>
                    <a:pt x="1250" y="0"/>
                  </a:lnTo>
                  <a:lnTo>
                    <a:pt x="1311" y="0"/>
                  </a:lnTo>
                  <a:lnTo>
                    <a:pt x="1368" y="2"/>
                  </a:lnTo>
                  <a:lnTo>
                    <a:pt x="1427" y="9"/>
                  </a:lnTo>
                  <a:lnTo>
                    <a:pt x="1484" y="20"/>
                  </a:lnTo>
                  <a:lnTo>
                    <a:pt x="1536" y="31"/>
                  </a:lnTo>
                  <a:lnTo>
                    <a:pt x="1589" y="42"/>
                  </a:lnTo>
                  <a:lnTo>
                    <a:pt x="1641" y="57"/>
                  </a:lnTo>
                  <a:lnTo>
                    <a:pt x="1689" y="75"/>
                  </a:lnTo>
                  <a:lnTo>
                    <a:pt x="1737" y="92"/>
                  </a:lnTo>
                  <a:lnTo>
                    <a:pt x="1781" y="114"/>
                  </a:lnTo>
                  <a:lnTo>
                    <a:pt x="1825" y="140"/>
                  </a:lnTo>
                  <a:lnTo>
                    <a:pt x="1866" y="166"/>
                  </a:lnTo>
                  <a:lnTo>
                    <a:pt x="1908" y="193"/>
                  </a:lnTo>
                  <a:lnTo>
                    <a:pt x="1945" y="223"/>
                  </a:lnTo>
                  <a:lnTo>
                    <a:pt x="1982" y="254"/>
                  </a:lnTo>
                  <a:lnTo>
                    <a:pt x="2015" y="287"/>
                  </a:lnTo>
                  <a:lnTo>
                    <a:pt x="2048" y="319"/>
                  </a:lnTo>
                  <a:lnTo>
                    <a:pt x="2078" y="357"/>
                  </a:lnTo>
                  <a:lnTo>
                    <a:pt x="2109" y="394"/>
                  </a:lnTo>
                  <a:lnTo>
                    <a:pt x="2135" y="431"/>
                  </a:lnTo>
                  <a:lnTo>
                    <a:pt x="2157" y="472"/>
                  </a:lnTo>
                  <a:lnTo>
                    <a:pt x="2183" y="514"/>
                  </a:lnTo>
                  <a:lnTo>
                    <a:pt x="2201" y="555"/>
                  </a:lnTo>
                  <a:lnTo>
                    <a:pt x="2218" y="599"/>
                  </a:lnTo>
                  <a:lnTo>
                    <a:pt x="2233" y="643"/>
                  </a:lnTo>
                  <a:lnTo>
                    <a:pt x="2249" y="687"/>
                  </a:lnTo>
                  <a:lnTo>
                    <a:pt x="2264" y="735"/>
                  </a:lnTo>
                  <a:lnTo>
                    <a:pt x="2271" y="778"/>
                  </a:lnTo>
                  <a:lnTo>
                    <a:pt x="2277" y="826"/>
                  </a:lnTo>
                  <a:lnTo>
                    <a:pt x="2284" y="874"/>
                  </a:lnTo>
                  <a:lnTo>
                    <a:pt x="2286" y="927"/>
                  </a:lnTo>
                  <a:lnTo>
                    <a:pt x="2286" y="975"/>
                  </a:lnTo>
                  <a:lnTo>
                    <a:pt x="2284" y="1056"/>
                  </a:lnTo>
                  <a:lnTo>
                    <a:pt x="2277" y="1132"/>
                  </a:lnTo>
                  <a:lnTo>
                    <a:pt x="2262" y="1207"/>
                  </a:lnTo>
                  <a:lnTo>
                    <a:pt x="2240" y="1279"/>
                  </a:lnTo>
                  <a:lnTo>
                    <a:pt x="2214" y="1344"/>
                  </a:lnTo>
                  <a:lnTo>
                    <a:pt x="2183" y="1406"/>
                  </a:lnTo>
                  <a:lnTo>
                    <a:pt x="2150" y="1465"/>
                  </a:lnTo>
                  <a:lnTo>
                    <a:pt x="2113" y="1517"/>
                  </a:lnTo>
                  <a:lnTo>
                    <a:pt x="2070" y="1570"/>
                  </a:lnTo>
                  <a:lnTo>
                    <a:pt x="2026" y="1618"/>
                  </a:lnTo>
                  <a:lnTo>
                    <a:pt x="1978" y="1659"/>
                  </a:lnTo>
                  <a:lnTo>
                    <a:pt x="1925" y="1696"/>
                  </a:lnTo>
                  <a:lnTo>
                    <a:pt x="1873" y="1733"/>
                  </a:lnTo>
                  <a:lnTo>
                    <a:pt x="1816" y="1764"/>
                  </a:lnTo>
                  <a:lnTo>
                    <a:pt x="1759" y="1790"/>
                  </a:lnTo>
                  <a:lnTo>
                    <a:pt x="1702" y="1816"/>
                  </a:lnTo>
                  <a:lnTo>
                    <a:pt x="2413" y="3188"/>
                  </a:lnTo>
                  <a:lnTo>
                    <a:pt x="1694" y="3188"/>
                  </a:lnTo>
                  <a:lnTo>
                    <a:pt x="1694" y="3186"/>
                  </a:lnTo>
                  <a:lnTo>
                    <a:pt x="1073" y="1915"/>
                  </a:lnTo>
                  <a:close/>
                  <a:moveTo>
                    <a:pt x="1208" y="553"/>
                  </a:moveTo>
                  <a:lnTo>
                    <a:pt x="625" y="553"/>
                  </a:lnTo>
                  <a:lnTo>
                    <a:pt x="625" y="1397"/>
                  </a:lnTo>
                  <a:lnTo>
                    <a:pt x="1208" y="1397"/>
                  </a:lnTo>
                  <a:lnTo>
                    <a:pt x="1261" y="1395"/>
                  </a:lnTo>
                  <a:lnTo>
                    <a:pt x="1309" y="1392"/>
                  </a:lnTo>
                  <a:lnTo>
                    <a:pt x="1353" y="1382"/>
                  </a:lnTo>
                  <a:lnTo>
                    <a:pt x="1396" y="1371"/>
                  </a:lnTo>
                  <a:lnTo>
                    <a:pt x="1433" y="1353"/>
                  </a:lnTo>
                  <a:lnTo>
                    <a:pt x="1475" y="1331"/>
                  </a:lnTo>
                  <a:lnTo>
                    <a:pt x="1508" y="1309"/>
                  </a:lnTo>
                  <a:lnTo>
                    <a:pt x="1538" y="1283"/>
                  </a:lnTo>
                  <a:lnTo>
                    <a:pt x="1569" y="1253"/>
                  </a:lnTo>
                  <a:lnTo>
                    <a:pt x="1591" y="1220"/>
                  </a:lnTo>
                  <a:lnTo>
                    <a:pt x="1613" y="1187"/>
                  </a:lnTo>
                  <a:lnTo>
                    <a:pt x="1630" y="1150"/>
                  </a:lnTo>
                  <a:lnTo>
                    <a:pt x="1645" y="1108"/>
                  </a:lnTo>
                  <a:lnTo>
                    <a:pt x="1652" y="1067"/>
                  </a:lnTo>
                  <a:lnTo>
                    <a:pt x="1659" y="1023"/>
                  </a:lnTo>
                  <a:lnTo>
                    <a:pt x="1661" y="979"/>
                  </a:lnTo>
                  <a:lnTo>
                    <a:pt x="1659" y="936"/>
                  </a:lnTo>
                  <a:lnTo>
                    <a:pt x="1652" y="892"/>
                  </a:lnTo>
                  <a:lnTo>
                    <a:pt x="1645" y="850"/>
                  </a:lnTo>
                  <a:lnTo>
                    <a:pt x="1630" y="809"/>
                  </a:lnTo>
                  <a:lnTo>
                    <a:pt x="1613" y="772"/>
                  </a:lnTo>
                  <a:lnTo>
                    <a:pt x="1591" y="739"/>
                  </a:lnTo>
                  <a:lnTo>
                    <a:pt x="1569" y="706"/>
                  </a:lnTo>
                  <a:lnTo>
                    <a:pt x="1538" y="676"/>
                  </a:lnTo>
                  <a:lnTo>
                    <a:pt x="1508" y="649"/>
                  </a:lnTo>
                  <a:lnTo>
                    <a:pt x="1475" y="630"/>
                  </a:lnTo>
                  <a:lnTo>
                    <a:pt x="1433" y="608"/>
                  </a:lnTo>
                  <a:lnTo>
                    <a:pt x="1396" y="593"/>
                  </a:lnTo>
                  <a:lnTo>
                    <a:pt x="1353" y="577"/>
                  </a:lnTo>
                  <a:lnTo>
                    <a:pt x="1309" y="566"/>
                  </a:lnTo>
                  <a:lnTo>
                    <a:pt x="1261" y="564"/>
                  </a:lnTo>
                  <a:lnTo>
                    <a:pt x="1208" y="553"/>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3600">
                <a:solidFill>
                  <a:schemeClr val="tx1">
                    <a:alpha val="18000"/>
                  </a:schemeClr>
                </a:solidFill>
              </a:endParaRPr>
            </a:p>
          </p:txBody>
        </p:sp>
        <p:sp>
          <p:nvSpPr>
            <p:cNvPr id="20" name="Freeform 19">
              <a:extLst>
                <a:ext uri="{FF2B5EF4-FFF2-40B4-BE49-F238E27FC236}">
                  <a16:creationId xmlns:a16="http://schemas.microsoft.com/office/drawing/2014/main" id="{26096455-DDD5-184A-91CB-45F4C16C8FD5}"/>
                </a:ext>
              </a:extLst>
            </p:cNvPr>
            <p:cNvSpPr>
              <a:spLocks noChangeArrowheads="1"/>
            </p:cNvSpPr>
            <p:nvPr/>
          </p:nvSpPr>
          <p:spPr bwMode="auto">
            <a:xfrm>
              <a:off x="4572000" y="2951163"/>
              <a:ext cx="825500" cy="1147763"/>
            </a:xfrm>
            <a:custGeom>
              <a:avLst/>
              <a:gdLst>
                <a:gd name="T0" fmla="*/ 625 w 2291"/>
                <a:gd name="T1" fmla="*/ 1989 h 3189"/>
                <a:gd name="T2" fmla="*/ 0 w 2291"/>
                <a:gd name="T3" fmla="*/ 3188 h 3189"/>
                <a:gd name="T4" fmla="*/ 1240 w 2291"/>
                <a:gd name="T5" fmla="*/ 0 h 3189"/>
                <a:gd name="T6" fmla="*/ 1298 w 2291"/>
                <a:gd name="T7" fmla="*/ 0 h 3189"/>
                <a:gd name="T8" fmla="*/ 1416 w 2291"/>
                <a:gd name="T9" fmla="*/ 9 h 3189"/>
                <a:gd name="T10" fmla="*/ 1529 w 2291"/>
                <a:gd name="T11" fmla="*/ 31 h 3189"/>
                <a:gd name="T12" fmla="*/ 1634 w 2291"/>
                <a:gd name="T13" fmla="*/ 59 h 3189"/>
                <a:gd name="T14" fmla="*/ 1730 w 2291"/>
                <a:gd name="T15" fmla="*/ 94 h 3189"/>
                <a:gd name="T16" fmla="*/ 1818 w 2291"/>
                <a:gd name="T17" fmla="*/ 138 h 3189"/>
                <a:gd name="T18" fmla="*/ 1903 w 2291"/>
                <a:gd name="T19" fmla="*/ 195 h 3189"/>
                <a:gd name="T20" fmla="*/ 1977 w 2291"/>
                <a:gd name="T21" fmla="*/ 258 h 3189"/>
                <a:gd name="T22" fmla="*/ 2047 w 2291"/>
                <a:gd name="T23" fmla="*/ 324 h 3189"/>
                <a:gd name="T24" fmla="*/ 2109 w 2291"/>
                <a:gd name="T25" fmla="*/ 398 h 3189"/>
                <a:gd name="T26" fmla="*/ 2161 w 2291"/>
                <a:gd name="T27" fmla="*/ 477 h 3189"/>
                <a:gd name="T28" fmla="*/ 2205 w 2291"/>
                <a:gd name="T29" fmla="*/ 562 h 3189"/>
                <a:gd name="T30" fmla="*/ 2237 w 2291"/>
                <a:gd name="T31" fmla="*/ 650 h 3189"/>
                <a:gd name="T32" fmla="*/ 2264 w 2291"/>
                <a:gd name="T33" fmla="*/ 741 h 3189"/>
                <a:gd name="T34" fmla="*/ 2281 w 2291"/>
                <a:gd name="T35" fmla="*/ 838 h 3189"/>
                <a:gd name="T36" fmla="*/ 2290 w 2291"/>
                <a:gd name="T37" fmla="*/ 938 h 3189"/>
                <a:gd name="T38" fmla="*/ 2290 w 2291"/>
                <a:gd name="T39" fmla="*/ 991 h 3189"/>
                <a:gd name="T40" fmla="*/ 2288 w 2291"/>
                <a:gd name="T41" fmla="*/ 1091 h 3189"/>
                <a:gd name="T42" fmla="*/ 2275 w 2291"/>
                <a:gd name="T43" fmla="*/ 1192 h 3189"/>
                <a:gd name="T44" fmla="*/ 2253 w 2291"/>
                <a:gd name="T45" fmla="*/ 1283 h 3189"/>
                <a:gd name="T46" fmla="*/ 2222 w 2291"/>
                <a:gd name="T47" fmla="*/ 1375 h 3189"/>
                <a:gd name="T48" fmla="*/ 2183 w 2291"/>
                <a:gd name="T49" fmla="*/ 1460 h 3189"/>
                <a:gd name="T50" fmla="*/ 2135 w 2291"/>
                <a:gd name="T51" fmla="*/ 1541 h 3189"/>
                <a:gd name="T52" fmla="*/ 2078 w 2291"/>
                <a:gd name="T53" fmla="*/ 1620 h 3189"/>
                <a:gd name="T54" fmla="*/ 2015 w 2291"/>
                <a:gd name="T55" fmla="*/ 1690 h 3189"/>
                <a:gd name="T56" fmla="*/ 1940 w 2291"/>
                <a:gd name="T57" fmla="*/ 1755 h 3189"/>
                <a:gd name="T58" fmla="*/ 1862 w 2291"/>
                <a:gd name="T59" fmla="*/ 1812 h 3189"/>
                <a:gd name="T60" fmla="*/ 1774 w 2291"/>
                <a:gd name="T61" fmla="*/ 1865 h 3189"/>
                <a:gd name="T62" fmla="*/ 1682 w 2291"/>
                <a:gd name="T63" fmla="*/ 1904 h 3189"/>
                <a:gd name="T64" fmla="*/ 1582 w 2291"/>
                <a:gd name="T65" fmla="*/ 1939 h 3189"/>
                <a:gd name="T66" fmla="*/ 1472 w 2291"/>
                <a:gd name="T67" fmla="*/ 1961 h 3189"/>
                <a:gd name="T68" fmla="*/ 1357 w 2291"/>
                <a:gd name="T69" fmla="*/ 1974 h 3189"/>
                <a:gd name="T70" fmla="*/ 1240 w 2291"/>
                <a:gd name="T71" fmla="*/ 1989 h 3189"/>
                <a:gd name="T72" fmla="*/ 628 w 2291"/>
                <a:gd name="T73" fmla="*/ 553 h 3189"/>
                <a:gd name="T74" fmla="*/ 1207 w 2291"/>
                <a:gd name="T75" fmla="*/ 1428 h 3189"/>
                <a:gd name="T76" fmla="*/ 1259 w 2291"/>
                <a:gd name="T77" fmla="*/ 1428 h 3189"/>
                <a:gd name="T78" fmla="*/ 1354 w 2291"/>
                <a:gd name="T79" fmla="*/ 1415 h 3189"/>
                <a:gd name="T80" fmla="*/ 1440 w 2291"/>
                <a:gd name="T81" fmla="*/ 1382 h 3189"/>
                <a:gd name="T82" fmla="*/ 1510 w 2291"/>
                <a:gd name="T83" fmla="*/ 1338 h 3189"/>
                <a:gd name="T84" fmla="*/ 1573 w 2291"/>
                <a:gd name="T85" fmla="*/ 1281 h 3189"/>
                <a:gd name="T86" fmla="*/ 1617 w 2291"/>
                <a:gd name="T87" fmla="*/ 1211 h 3189"/>
                <a:gd name="T88" fmla="*/ 1650 w 2291"/>
                <a:gd name="T89" fmla="*/ 1133 h 3189"/>
                <a:gd name="T90" fmla="*/ 1663 w 2291"/>
                <a:gd name="T91" fmla="*/ 1045 h 3189"/>
                <a:gd name="T92" fmla="*/ 1665 w 2291"/>
                <a:gd name="T93" fmla="*/ 997 h 3189"/>
                <a:gd name="T94" fmla="*/ 1660 w 2291"/>
                <a:gd name="T95" fmla="*/ 905 h 3189"/>
                <a:gd name="T96" fmla="*/ 1634 w 2291"/>
                <a:gd name="T97" fmla="*/ 820 h 3189"/>
                <a:gd name="T98" fmla="*/ 1595 w 2291"/>
                <a:gd name="T99" fmla="*/ 746 h 3189"/>
                <a:gd name="T100" fmla="*/ 1542 w 2291"/>
                <a:gd name="T101" fmla="*/ 680 h 3189"/>
                <a:gd name="T102" fmla="*/ 1477 w 2291"/>
                <a:gd name="T103" fmla="*/ 628 h 3189"/>
                <a:gd name="T104" fmla="*/ 1398 w 2291"/>
                <a:gd name="T105" fmla="*/ 593 h 3189"/>
                <a:gd name="T106" fmla="*/ 1306 w 2291"/>
                <a:gd name="T107" fmla="*/ 571 h 3189"/>
                <a:gd name="T108" fmla="*/ 1207 w 2291"/>
                <a:gd name="T109" fmla="*/ 553 h 3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291" h="3189">
                  <a:moveTo>
                    <a:pt x="1240" y="1989"/>
                  </a:moveTo>
                  <a:lnTo>
                    <a:pt x="625" y="1989"/>
                  </a:lnTo>
                  <a:lnTo>
                    <a:pt x="625" y="3188"/>
                  </a:lnTo>
                  <a:lnTo>
                    <a:pt x="0" y="3188"/>
                  </a:lnTo>
                  <a:lnTo>
                    <a:pt x="0" y="0"/>
                  </a:lnTo>
                  <a:lnTo>
                    <a:pt x="1240" y="0"/>
                  </a:lnTo>
                  <a:lnTo>
                    <a:pt x="1240" y="0"/>
                  </a:lnTo>
                  <a:lnTo>
                    <a:pt x="1298" y="0"/>
                  </a:lnTo>
                  <a:lnTo>
                    <a:pt x="1357" y="7"/>
                  </a:lnTo>
                  <a:lnTo>
                    <a:pt x="1416" y="9"/>
                  </a:lnTo>
                  <a:lnTo>
                    <a:pt x="1472" y="20"/>
                  </a:lnTo>
                  <a:lnTo>
                    <a:pt x="1529" y="31"/>
                  </a:lnTo>
                  <a:lnTo>
                    <a:pt x="1582" y="42"/>
                  </a:lnTo>
                  <a:lnTo>
                    <a:pt x="1634" y="59"/>
                  </a:lnTo>
                  <a:lnTo>
                    <a:pt x="1682" y="77"/>
                  </a:lnTo>
                  <a:lnTo>
                    <a:pt x="1730" y="94"/>
                  </a:lnTo>
                  <a:lnTo>
                    <a:pt x="1774" y="116"/>
                  </a:lnTo>
                  <a:lnTo>
                    <a:pt x="1818" y="138"/>
                  </a:lnTo>
                  <a:lnTo>
                    <a:pt x="1862" y="169"/>
                  </a:lnTo>
                  <a:lnTo>
                    <a:pt x="1903" y="195"/>
                  </a:lnTo>
                  <a:lnTo>
                    <a:pt x="1940" y="226"/>
                  </a:lnTo>
                  <a:lnTo>
                    <a:pt x="1977" y="258"/>
                  </a:lnTo>
                  <a:lnTo>
                    <a:pt x="2015" y="291"/>
                  </a:lnTo>
                  <a:lnTo>
                    <a:pt x="2047" y="324"/>
                  </a:lnTo>
                  <a:lnTo>
                    <a:pt x="2078" y="361"/>
                  </a:lnTo>
                  <a:lnTo>
                    <a:pt x="2109" y="398"/>
                  </a:lnTo>
                  <a:lnTo>
                    <a:pt x="2135" y="440"/>
                  </a:lnTo>
                  <a:lnTo>
                    <a:pt x="2161" y="477"/>
                  </a:lnTo>
                  <a:lnTo>
                    <a:pt x="2183" y="521"/>
                  </a:lnTo>
                  <a:lnTo>
                    <a:pt x="2205" y="562"/>
                  </a:lnTo>
                  <a:lnTo>
                    <a:pt x="2222" y="606"/>
                  </a:lnTo>
                  <a:lnTo>
                    <a:pt x="2237" y="650"/>
                  </a:lnTo>
                  <a:lnTo>
                    <a:pt x="2253" y="698"/>
                  </a:lnTo>
                  <a:lnTo>
                    <a:pt x="2264" y="741"/>
                  </a:lnTo>
                  <a:lnTo>
                    <a:pt x="2275" y="789"/>
                  </a:lnTo>
                  <a:lnTo>
                    <a:pt x="2281" y="838"/>
                  </a:lnTo>
                  <a:lnTo>
                    <a:pt x="2288" y="890"/>
                  </a:lnTo>
                  <a:lnTo>
                    <a:pt x="2290" y="938"/>
                  </a:lnTo>
                  <a:lnTo>
                    <a:pt x="2290" y="991"/>
                  </a:lnTo>
                  <a:lnTo>
                    <a:pt x="2290" y="991"/>
                  </a:lnTo>
                  <a:lnTo>
                    <a:pt x="2290" y="1043"/>
                  </a:lnTo>
                  <a:lnTo>
                    <a:pt x="2288" y="1091"/>
                  </a:lnTo>
                  <a:lnTo>
                    <a:pt x="2281" y="1139"/>
                  </a:lnTo>
                  <a:lnTo>
                    <a:pt x="2275" y="1192"/>
                  </a:lnTo>
                  <a:lnTo>
                    <a:pt x="2264" y="1240"/>
                  </a:lnTo>
                  <a:lnTo>
                    <a:pt x="2253" y="1283"/>
                  </a:lnTo>
                  <a:lnTo>
                    <a:pt x="2237" y="1331"/>
                  </a:lnTo>
                  <a:lnTo>
                    <a:pt x="2222" y="1375"/>
                  </a:lnTo>
                  <a:lnTo>
                    <a:pt x="2205" y="1419"/>
                  </a:lnTo>
                  <a:lnTo>
                    <a:pt x="2183" y="1460"/>
                  </a:lnTo>
                  <a:lnTo>
                    <a:pt x="2161" y="1504"/>
                  </a:lnTo>
                  <a:lnTo>
                    <a:pt x="2135" y="1541"/>
                  </a:lnTo>
                  <a:lnTo>
                    <a:pt x="2109" y="1583"/>
                  </a:lnTo>
                  <a:lnTo>
                    <a:pt x="2078" y="1620"/>
                  </a:lnTo>
                  <a:lnTo>
                    <a:pt x="2047" y="1657"/>
                  </a:lnTo>
                  <a:lnTo>
                    <a:pt x="2015" y="1690"/>
                  </a:lnTo>
                  <a:lnTo>
                    <a:pt x="1977" y="1723"/>
                  </a:lnTo>
                  <a:lnTo>
                    <a:pt x="1940" y="1755"/>
                  </a:lnTo>
                  <a:lnTo>
                    <a:pt x="1903" y="1786"/>
                  </a:lnTo>
                  <a:lnTo>
                    <a:pt x="1862" y="1812"/>
                  </a:lnTo>
                  <a:lnTo>
                    <a:pt x="1818" y="1839"/>
                  </a:lnTo>
                  <a:lnTo>
                    <a:pt x="1774" y="1865"/>
                  </a:lnTo>
                  <a:lnTo>
                    <a:pt x="1730" y="1887"/>
                  </a:lnTo>
                  <a:lnTo>
                    <a:pt x="1682" y="1904"/>
                  </a:lnTo>
                  <a:lnTo>
                    <a:pt x="1634" y="1922"/>
                  </a:lnTo>
                  <a:lnTo>
                    <a:pt x="1582" y="1939"/>
                  </a:lnTo>
                  <a:lnTo>
                    <a:pt x="1529" y="1950"/>
                  </a:lnTo>
                  <a:lnTo>
                    <a:pt x="1472" y="1961"/>
                  </a:lnTo>
                  <a:lnTo>
                    <a:pt x="1416" y="1972"/>
                  </a:lnTo>
                  <a:lnTo>
                    <a:pt x="1357" y="1974"/>
                  </a:lnTo>
                  <a:lnTo>
                    <a:pt x="1298" y="1976"/>
                  </a:lnTo>
                  <a:lnTo>
                    <a:pt x="1240" y="1989"/>
                  </a:lnTo>
                  <a:close/>
                  <a:moveTo>
                    <a:pt x="1207" y="553"/>
                  </a:moveTo>
                  <a:lnTo>
                    <a:pt x="628" y="553"/>
                  </a:lnTo>
                  <a:lnTo>
                    <a:pt x="628" y="1428"/>
                  </a:lnTo>
                  <a:lnTo>
                    <a:pt x="1207" y="1428"/>
                  </a:lnTo>
                  <a:lnTo>
                    <a:pt x="1207" y="1428"/>
                  </a:lnTo>
                  <a:lnTo>
                    <a:pt x="1259" y="1428"/>
                  </a:lnTo>
                  <a:lnTo>
                    <a:pt x="1306" y="1421"/>
                  </a:lnTo>
                  <a:lnTo>
                    <a:pt x="1354" y="1415"/>
                  </a:lnTo>
                  <a:lnTo>
                    <a:pt x="1398" y="1399"/>
                  </a:lnTo>
                  <a:lnTo>
                    <a:pt x="1440" y="1382"/>
                  </a:lnTo>
                  <a:lnTo>
                    <a:pt x="1477" y="1364"/>
                  </a:lnTo>
                  <a:lnTo>
                    <a:pt x="1510" y="1338"/>
                  </a:lnTo>
                  <a:lnTo>
                    <a:pt x="1542" y="1312"/>
                  </a:lnTo>
                  <a:lnTo>
                    <a:pt x="1573" y="1281"/>
                  </a:lnTo>
                  <a:lnTo>
                    <a:pt x="1595" y="1248"/>
                  </a:lnTo>
                  <a:lnTo>
                    <a:pt x="1617" y="1211"/>
                  </a:lnTo>
                  <a:lnTo>
                    <a:pt x="1634" y="1174"/>
                  </a:lnTo>
                  <a:lnTo>
                    <a:pt x="1650" y="1133"/>
                  </a:lnTo>
                  <a:lnTo>
                    <a:pt x="1660" y="1089"/>
                  </a:lnTo>
                  <a:lnTo>
                    <a:pt x="1663" y="1045"/>
                  </a:lnTo>
                  <a:lnTo>
                    <a:pt x="1665" y="997"/>
                  </a:lnTo>
                  <a:lnTo>
                    <a:pt x="1665" y="997"/>
                  </a:lnTo>
                  <a:lnTo>
                    <a:pt x="1663" y="949"/>
                  </a:lnTo>
                  <a:lnTo>
                    <a:pt x="1660" y="905"/>
                  </a:lnTo>
                  <a:lnTo>
                    <a:pt x="1650" y="862"/>
                  </a:lnTo>
                  <a:lnTo>
                    <a:pt x="1634" y="820"/>
                  </a:lnTo>
                  <a:lnTo>
                    <a:pt x="1617" y="779"/>
                  </a:lnTo>
                  <a:lnTo>
                    <a:pt x="1595" y="746"/>
                  </a:lnTo>
                  <a:lnTo>
                    <a:pt x="1573" y="713"/>
                  </a:lnTo>
                  <a:lnTo>
                    <a:pt x="1542" y="680"/>
                  </a:lnTo>
                  <a:lnTo>
                    <a:pt x="1510" y="654"/>
                  </a:lnTo>
                  <a:lnTo>
                    <a:pt x="1477" y="628"/>
                  </a:lnTo>
                  <a:lnTo>
                    <a:pt x="1440" y="610"/>
                  </a:lnTo>
                  <a:lnTo>
                    <a:pt x="1398" y="593"/>
                  </a:lnTo>
                  <a:lnTo>
                    <a:pt x="1354" y="577"/>
                  </a:lnTo>
                  <a:lnTo>
                    <a:pt x="1306" y="571"/>
                  </a:lnTo>
                  <a:lnTo>
                    <a:pt x="1259" y="564"/>
                  </a:lnTo>
                  <a:lnTo>
                    <a:pt x="1207" y="553"/>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3600">
                <a:solidFill>
                  <a:schemeClr val="tx1">
                    <a:alpha val="18000"/>
                  </a:schemeClr>
                </a:solidFill>
              </a:endParaRPr>
            </a:p>
          </p:txBody>
        </p:sp>
        <p:sp>
          <p:nvSpPr>
            <p:cNvPr id="21" name="Freeform 20">
              <a:extLst>
                <a:ext uri="{FF2B5EF4-FFF2-40B4-BE49-F238E27FC236}">
                  <a16:creationId xmlns:a16="http://schemas.microsoft.com/office/drawing/2014/main" id="{E3DB65C0-9F97-404C-AB4D-18DD5B123895}"/>
                </a:ext>
              </a:extLst>
            </p:cNvPr>
            <p:cNvSpPr>
              <a:spLocks noChangeArrowheads="1"/>
            </p:cNvSpPr>
            <p:nvPr/>
          </p:nvSpPr>
          <p:spPr bwMode="auto">
            <a:xfrm>
              <a:off x="3505200" y="4389438"/>
              <a:ext cx="828675" cy="215900"/>
            </a:xfrm>
            <a:custGeom>
              <a:avLst/>
              <a:gdLst>
                <a:gd name="T0" fmla="*/ 0 w 2302"/>
                <a:gd name="T1" fmla="*/ 599 h 600"/>
                <a:gd name="T2" fmla="*/ 2301 w 2302"/>
                <a:gd name="T3" fmla="*/ 599 h 600"/>
                <a:gd name="T4" fmla="*/ 2301 w 2302"/>
                <a:gd name="T5" fmla="*/ 0 h 600"/>
                <a:gd name="T6" fmla="*/ 0 w 2302"/>
                <a:gd name="T7" fmla="*/ 0 h 600"/>
                <a:gd name="T8" fmla="*/ 0 w 2302"/>
                <a:gd name="T9" fmla="*/ 599 h 600"/>
              </a:gdLst>
              <a:ahLst/>
              <a:cxnLst>
                <a:cxn ang="0">
                  <a:pos x="T0" y="T1"/>
                </a:cxn>
                <a:cxn ang="0">
                  <a:pos x="T2" y="T3"/>
                </a:cxn>
                <a:cxn ang="0">
                  <a:pos x="T4" y="T5"/>
                </a:cxn>
                <a:cxn ang="0">
                  <a:pos x="T6" y="T7"/>
                </a:cxn>
                <a:cxn ang="0">
                  <a:pos x="T8" y="T9"/>
                </a:cxn>
              </a:cxnLst>
              <a:rect l="0" t="0" r="r" b="b"/>
              <a:pathLst>
                <a:path w="2302" h="600">
                  <a:moveTo>
                    <a:pt x="0" y="599"/>
                  </a:moveTo>
                  <a:lnTo>
                    <a:pt x="2301" y="599"/>
                  </a:lnTo>
                  <a:lnTo>
                    <a:pt x="2301" y="0"/>
                  </a:lnTo>
                  <a:lnTo>
                    <a:pt x="0" y="0"/>
                  </a:lnTo>
                  <a:lnTo>
                    <a:pt x="0" y="599"/>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3600">
                <a:solidFill>
                  <a:schemeClr val="tx1">
                    <a:alpha val="18000"/>
                  </a:schemeClr>
                </a:solidFill>
              </a:endParaRPr>
            </a:p>
          </p:txBody>
        </p:sp>
      </p:grpSp>
    </p:spTree>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3_Divider Red">
    <p:bg>
      <p:bgPr>
        <a:solidFill>
          <a:schemeClr val="accent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1588" y="0"/>
            <a:ext cx="8698843" cy="6858000"/>
            <a:chOff x="-1588" y="941388"/>
            <a:chExt cx="7186613" cy="5665787"/>
          </a:xfrm>
          <a:solidFill>
            <a:srgbClr val="C40010"/>
          </a:solidFill>
        </p:grpSpPr>
        <p:sp>
          <p:nvSpPr>
            <p:cNvPr id="36" name="Freeform 35"/>
            <p:cNvSpPr>
              <a:spLocks noChangeArrowheads="1"/>
            </p:cNvSpPr>
            <p:nvPr userDrawn="1"/>
          </p:nvSpPr>
          <p:spPr bwMode="auto">
            <a:xfrm>
              <a:off x="-1588" y="5940425"/>
              <a:ext cx="2492376" cy="666750"/>
            </a:xfrm>
            <a:custGeom>
              <a:avLst/>
              <a:gdLst>
                <a:gd name="T0" fmla="*/ 3462 w 6925"/>
                <a:gd name="T1" fmla="*/ 1849 h 1850"/>
                <a:gd name="T2" fmla="*/ 0 w 6925"/>
                <a:gd name="T3" fmla="*/ 1849 h 1850"/>
                <a:gd name="T4" fmla="*/ 0 w 6925"/>
                <a:gd name="T5" fmla="*/ 0 h 1850"/>
                <a:gd name="T6" fmla="*/ 6924 w 6925"/>
                <a:gd name="T7" fmla="*/ 0 h 1850"/>
                <a:gd name="T8" fmla="*/ 6924 w 6925"/>
                <a:gd name="T9" fmla="*/ 1849 h 1850"/>
                <a:gd name="T10" fmla="*/ 3462 w 6925"/>
                <a:gd name="T11" fmla="*/ 1849 h 1850"/>
              </a:gdLst>
              <a:ahLst/>
              <a:cxnLst>
                <a:cxn ang="0">
                  <a:pos x="T0" y="T1"/>
                </a:cxn>
                <a:cxn ang="0">
                  <a:pos x="T2" y="T3"/>
                </a:cxn>
                <a:cxn ang="0">
                  <a:pos x="T4" y="T5"/>
                </a:cxn>
                <a:cxn ang="0">
                  <a:pos x="T6" y="T7"/>
                </a:cxn>
                <a:cxn ang="0">
                  <a:pos x="T8" y="T9"/>
                </a:cxn>
                <a:cxn ang="0">
                  <a:pos x="T10" y="T11"/>
                </a:cxn>
              </a:cxnLst>
              <a:rect l="0" t="0" r="r" b="b"/>
              <a:pathLst>
                <a:path w="6925" h="1850">
                  <a:moveTo>
                    <a:pt x="3462" y="1849"/>
                  </a:moveTo>
                  <a:lnTo>
                    <a:pt x="0" y="1849"/>
                  </a:lnTo>
                  <a:lnTo>
                    <a:pt x="0" y="0"/>
                  </a:lnTo>
                  <a:lnTo>
                    <a:pt x="6924" y="0"/>
                  </a:lnTo>
                  <a:lnTo>
                    <a:pt x="6924" y="1849"/>
                  </a:lnTo>
                  <a:lnTo>
                    <a:pt x="3462" y="1849"/>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7" name="Freeform 36"/>
            <p:cNvSpPr>
              <a:spLocks noChangeArrowheads="1"/>
            </p:cNvSpPr>
            <p:nvPr userDrawn="1"/>
          </p:nvSpPr>
          <p:spPr bwMode="auto">
            <a:xfrm>
              <a:off x="3981450" y="941388"/>
              <a:ext cx="3203575" cy="3908425"/>
            </a:xfrm>
            <a:custGeom>
              <a:avLst/>
              <a:gdLst>
                <a:gd name="T0" fmla="*/ 8858 w 8898"/>
                <a:gd name="T1" fmla="*/ 1740 h 10858"/>
                <a:gd name="T2" fmla="*/ 8788 w 8898"/>
                <a:gd name="T3" fmla="*/ 1364 h 10858"/>
                <a:gd name="T4" fmla="*/ 8687 w 8898"/>
                <a:gd name="T5" fmla="*/ 1001 h 10858"/>
                <a:gd name="T6" fmla="*/ 8547 w 8898"/>
                <a:gd name="T7" fmla="*/ 656 h 10858"/>
                <a:gd name="T8" fmla="*/ 8377 w 8898"/>
                <a:gd name="T9" fmla="*/ 326 h 10858"/>
                <a:gd name="T10" fmla="*/ 8171 w 8898"/>
                <a:gd name="T11" fmla="*/ 22 h 10858"/>
                <a:gd name="T12" fmla="*/ 0 w 8898"/>
                <a:gd name="T13" fmla="*/ 0 h 10858"/>
                <a:gd name="T14" fmla="*/ 2422 w 8898"/>
                <a:gd name="T15" fmla="*/ 10857 h 10858"/>
                <a:gd name="T16" fmla="*/ 4803 w 8898"/>
                <a:gd name="T17" fmla="*/ 6187 h 10858"/>
                <a:gd name="T18" fmla="*/ 5271 w 8898"/>
                <a:gd name="T19" fmla="*/ 6170 h 10858"/>
                <a:gd name="T20" fmla="*/ 5717 w 8898"/>
                <a:gd name="T21" fmla="*/ 6113 h 10858"/>
                <a:gd name="T22" fmla="*/ 6132 w 8898"/>
                <a:gd name="T23" fmla="*/ 6017 h 10858"/>
                <a:gd name="T24" fmla="*/ 6525 w 8898"/>
                <a:gd name="T25" fmla="*/ 5881 h 10858"/>
                <a:gd name="T26" fmla="*/ 6888 w 8898"/>
                <a:gd name="T27" fmla="*/ 5720 h 10858"/>
                <a:gd name="T28" fmla="*/ 7229 w 8898"/>
                <a:gd name="T29" fmla="*/ 5523 h 10858"/>
                <a:gd name="T30" fmla="*/ 7535 w 8898"/>
                <a:gd name="T31" fmla="*/ 5300 h 10858"/>
                <a:gd name="T32" fmla="*/ 7811 w 8898"/>
                <a:gd name="T33" fmla="*/ 5046 h 10858"/>
                <a:gd name="T34" fmla="*/ 8060 w 8898"/>
                <a:gd name="T35" fmla="*/ 4771 h 10858"/>
                <a:gd name="T36" fmla="*/ 8278 w 8898"/>
                <a:gd name="T37" fmla="*/ 4478 h 10858"/>
                <a:gd name="T38" fmla="*/ 8466 w 8898"/>
                <a:gd name="T39" fmla="*/ 4159 h 10858"/>
                <a:gd name="T40" fmla="*/ 8619 w 8898"/>
                <a:gd name="T41" fmla="*/ 3818 h 10858"/>
                <a:gd name="T42" fmla="*/ 8740 w 8898"/>
                <a:gd name="T43" fmla="*/ 3464 h 10858"/>
                <a:gd name="T44" fmla="*/ 8827 w 8898"/>
                <a:gd name="T45" fmla="*/ 3097 h 10858"/>
                <a:gd name="T46" fmla="*/ 8879 w 8898"/>
                <a:gd name="T47" fmla="*/ 2712 h 10858"/>
                <a:gd name="T48" fmla="*/ 8897 w 8898"/>
                <a:gd name="T49" fmla="*/ 2323 h 10858"/>
                <a:gd name="T50" fmla="*/ 8879 w 8898"/>
                <a:gd name="T51" fmla="*/ 1932 h 10858"/>
                <a:gd name="T52" fmla="*/ 6475 w 8898"/>
                <a:gd name="T53" fmla="*/ 2417 h 10858"/>
                <a:gd name="T54" fmla="*/ 6458 w 8898"/>
                <a:gd name="T55" fmla="*/ 2596 h 10858"/>
                <a:gd name="T56" fmla="*/ 6427 w 8898"/>
                <a:gd name="T57" fmla="*/ 2771 h 10858"/>
                <a:gd name="T58" fmla="*/ 6379 w 8898"/>
                <a:gd name="T59" fmla="*/ 2937 h 10858"/>
                <a:gd name="T60" fmla="*/ 6322 w 8898"/>
                <a:gd name="T61" fmla="*/ 3090 h 10858"/>
                <a:gd name="T62" fmla="*/ 6248 w 8898"/>
                <a:gd name="T63" fmla="*/ 3239 h 10858"/>
                <a:gd name="T64" fmla="*/ 6156 w 8898"/>
                <a:gd name="T65" fmla="*/ 3374 h 10858"/>
                <a:gd name="T66" fmla="*/ 6055 w 8898"/>
                <a:gd name="T67" fmla="*/ 3497 h 10858"/>
                <a:gd name="T68" fmla="*/ 5937 w 8898"/>
                <a:gd name="T69" fmla="*/ 3608 h 10858"/>
                <a:gd name="T70" fmla="*/ 5806 w 8898"/>
                <a:gd name="T71" fmla="*/ 3704 h 10858"/>
                <a:gd name="T72" fmla="*/ 5662 w 8898"/>
                <a:gd name="T73" fmla="*/ 3792 h 10858"/>
                <a:gd name="T74" fmla="*/ 5509 w 8898"/>
                <a:gd name="T75" fmla="*/ 3862 h 10858"/>
                <a:gd name="T76" fmla="*/ 5343 w 8898"/>
                <a:gd name="T77" fmla="*/ 3919 h 10858"/>
                <a:gd name="T78" fmla="*/ 5168 w 8898"/>
                <a:gd name="T79" fmla="*/ 3967 h 10858"/>
                <a:gd name="T80" fmla="*/ 4980 w 8898"/>
                <a:gd name="T81" fmla="*/ 3993 h 10858"/>
                <a:gd name="T82" fmla="*/ 4783 w 8898"/>
                <a:gd name="T83" fmla="*/ 4010 h 10858"/>
                <a:gd name="T84" fmla="*/ 2422 w 8898"/>
                <a:gd name="T85" fmla="*/ 4010 h 10858"/>
                <a:gd name="T86" fmla="*/ 4683 w 8898"/>
                <a:gd name="T87" fmla="*/ 616 h 10858"/>
                <a:gd name="T88" fmla="*/ 4884 w 8898"/>
                <a:gd name="T89" fmla="*/ 625 h 10858"/>
                <a:gd name="T90" fmla="*/ 5074 w 8898"/>
                <a:gd name="T91" fmla="*/ 647 h 10858"/>
                <a:gd name="T92" fmla="*/ 5258 w 8898"/>
                <a:gd name="T93" fmla="*/ 686 h 10858"/>
                <a:gd name="T94" fmla="*/ 5428 w 8898"/>
                <a:gd name="T95" fmla="*/ 739 h 10858"/>
                <a:gd name="T96" fmla="*/ 5586 w 8898"/>
                <a:gd name="T97" fmla="*/ 804 h 10858"/>
                <a:gd name="T98" fmla="*/ 5734 w 8898"/>
                <a:gd name="T99" fmla="*/ 887 h 10858"/>
                <a:gd name="T100" fmla="*/ 5874 w 8898"/>
                <a:gd name="T101" fmla="*/ 979 h 10858"/>
                <a:gd name="T102" fmla="*/ 5996 w 8898"/>
                <a:gd name="T103" fmla="*/ 1086 h 10858"/>
                <a:gd name="T104" fmla="*/ 6108 w 8898"/>
                <a:gd name="T105" fmla="*/ 1204 h 10858"/>
                <a:gd name="T106" fmla="*/ 6204 w 8898"/>
                <a:gd name="T107" fmla="*/ 1335 h 10858"/>
                <a:gd name="T108" fmla="*/ 6287 w 8898"/>
                <a:gd name="T109" fmla="*/ 1480 h 10858"/>
                <a:gd name="T110" fmla="*/ 6353 w 8898"/>
                <a:gd name="T111" fmla="*/ 1633 h 10858"/>
                <a:gd name="T112" fmla="*/ 6405 w 8898"/>
                <a:gd name="T113" fmla="*/ 1790 h 10858"/>
                <a:gd name="T114" fmla="*/ 6445 w 8898"/>
                <a:gd name="T115" fmla="*/ 1960 h 10858"/>
                <a:gd name="T116" fmla="*/ 6466 w 8898"/>
                <a:gd name="T117" fmla="*/ 2140 h 10858"/>
                <a:gd name="T118" fmla="*/ 6475 w 8898"/>
                <a:gd name="T119" fmla="*/ 2323 h 108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898" h="10858">
                  <a:moveTo>
                    <a:pt x="8879" y="1932"/>
                  </a:moveTo>
                  <a:lnTo>
                    <a:pt x="8858" y="1740"/>
                  </a:lnTo>
                  <a:lnTo>
                    <a:pt x="8827" y="1552"/>
                  </a:lnTo>
                  <a:lnTo>
                    <a:pt x="8788" y="1364"/>
                  </a:lnTo>
                  <a:lnTo>
                    <a:pt x="8740" y="1180"/>
                  </a:lnTo>
                  <a:lnTo>
                    <a:pt x="8687" y="1001"/>
                  </a:lnTo>
                  <a:lnTo>
                    <a:pt x="8619" y="826"/>
                  </a:lnTo>
                  <a:lnTo>
                    <a:pt x="8547" y="656"/>
                  </a:lnTo>
                  <a:lnTo>
                    <a:pt x="8466" y="485"/>
                  </a:lnTo>
                  <a:lnTo>
                    <a:pt x="8377" y="326"/>
                  </a:lnTo>
                  <a:lnTo>
                    <a:pt x="8278" y="175"/>
                  </a:lnTo>
                  <a:lnTo>
                    <a:pt x="8171" y="22"/>
                  </a:lnTo>
                  <a:lnTo>
                    <a:pt x="8154" y="0"/>
                  </a:lnTo>
                  <a:lnTo>
                    <a:pt x="0" y="0"/>
                  </a:lnTo>
                  <a:lnTo>
                    <a:pt x="0" y="10857"/>
                  </a:lnTo>
                  <a:lnTo>
                    <a:pt x="2422" y="10857"/>
                  </a:lnTo>
                  <a:lnTo>
                    <a:pt x="2422" y="6187"/>
                  </a:lnTo>
                  <a:lnTo>
                    <a:pt x="4803" y="6187"/>
                  </a:lnTo>
                  <a:lnTo>
                    <a:pt x="5043" y="6183"/>
                  </a:lnTo>
                  <a:lnTo>
                    <a:pt x="5271" y="6170"/>
                  </a:lnTo>
                  <a:lnTo>
                    <a:pt x="5498" y="6144"/>
                  </a:lnTo>
                  <a:lnTo>
                    <a:pt x="5717" y="6113"/>
                  </a:lnTo>
                  <a:lnTo>
                    <a:pt x="5926" y="6069"/>
                  </a:lnTo>
                  <a:lnTo>
                    <a:pt x="6132" y="6017"/>
                  </a:lnTo>
                  <a:lnTo>
                    <a:pt x="6333" y="5953"/>
                  </a:lnTo>
                  <a:lnTo>
                    <a:pt x="6525" y="5881"/>
                  </a:lnTo>
                  <a:lnTo>
                    <a:pt x="6709" y="5805"/>
                  </a:lnTo>
                  <a:lnTo>
                    <a:pt x="6888" y="5720"/>
                  </a:lnTo>
                  <a:lnTo>
                    <a:pt x="7063" y="5626"/>
                  </a:lnTo>
                  <a:lnTo>
                    <a:pt x="7229" y="5523"/>
                  </a:lnTo>
                  <a:lnTo>
                    <a:pt x="7384" y="5411"/>
                  </a:lnTo>
                  <a:lnTo>
                    <a:pt x="7535" y="5300"/>
                  </a:lnTo>
                  <a:lnTo>
                    <a:pt x="7677" y="5175"/>
                  </a:lnTo>
                  <a:lnTo>
                    <a:pt x="7811" y="5046"/>
                  </a:lnTo>
                  <a:lnTo>
                    <a:pt x="7940" y="4913"/>
                  </a:lnTo>
                  <a:lnTo>
                    <a:pt x="8060" y="4771"/>
                  </a:lnTo>
                  <a:lnTo>
                    <a:pt x="8171" y="4629"/>
                  </a:lnTo>
                  <a:lnTo>
                    <a:pt x="8278" y="4478"/>
                  </a:lnTo>
                  <a:lnTo>
                    <a:pt x="8377" y="4319"/>
                  </a:lnTo>
                  <a:lnTo>
                    <a:pt x="8466" y="4159"/>
                  </a:lnTo>
                  <a:lnTo>
                    <a:pt x="8547" y="3993"/>
                  </a:lnTo>
                  <a:lnTo>
                    <a:pt x="8619" y="3818"/>
                  </a:lnTo>
                  <a:lnTo>
                    <a:pt x="8687" y="3643"/>
                  </a:lnTo>
                  <a:lnTo>
                    <a:pt x="8740" y="3464"/>
                  </a:lnTo>
                  <a:lnTo>
                    <a:pt x="8788" y="3280"/>
                  </a:lnTo>
                  <a:lnTo>
                    <a:pt x="8827" y="3097"/>
                  </a:lnTo>
                  <a:lnTo>
                    <a:pt x="8858" y="2905"/>
                  </a:lnTo>
                  <a:lnTo>
                    <a:pt x="8879" y="2712"/>
                  </a:lnTo>
                  <a:lnTo>
                    <a:pt x="8893" y="2520"/>
                  </a:lnTo>
                  <a:lnTo>
                    <a:pt x="8897" y="2323"/>
                  </a:lnTo>
                  <a:lnTo>
                    <a:pt x="8893" y="2126"/>
                  </a:lnTo>
                  <a:lnTo>
                    <a:pt x="8879" y="1932"/>
                  </a:lnTo>
                  <a:close/>
                  <a:moveTo>
                    <a:pt x="6475" y="2323"/>
                  </a:moveTo>
                  <a:lnTo>
                    <a:pt x="6475" y="2417"/>
                  </a:lnTo>
                  <a:lnTo>
                    <a:pt x="6466" y="2507"/>
                  </a:lnTo>
                  <a:lnTo>
                    <a:pt x="6458" y="2596"/>
                  </a:lnTo>
                  <a:lnTo>
                    <a:pt x="6445" y="2686"/>
                  </a:lnTo>
                  <a:lnTo>
                    <a:pt x="6427" y="2771"/>
                  </a:lnTo>
                  <a:lnTo>
                    <a:pt x="6405" y="2856"/>
                  </a:lnTo>
                  <a:lnTo>
                    <a:pt x="6379" y="2937"/>
                  </a:lnTo>
                  <a:lnTo>
                    <a:pt x="6353" y="3014"/>
                  </a:lnTo>
                  <a:lnTo>
                    <a:pt x="6322" y="3090"/>
                  </a:lnTo>
                  <a:lnTo>
                    <a:pt x="6287" y="3167"/>
                  </a:lnTo>
                  <a:lnTo>
                    <a:pt x="6248" y="3239"/>
                  </a:lnTo>
                  <a:lnTo>
                    <a:pt x="6204" y="3307"/>
                  </a:lnTo>
                  <a:lnTo>
                    <a:pt x="6156" y="3374"/>
                  </a:lnTo>
                  <a:lnTo>
                    <a:pt x="6108" y="3438"/>
                  </a:lnTo>
                  <a:lnTo>
                    <a:pt x="6055" y="3497"/>
                  </a:lnTo>
                  <a:lnTo>
                    <a:pt x="5996" y="3556"/>
                  </a:lnTo>
                  <a:lnTo>
                    <a:pt x="5937" y="3608"/>
                  </a:lnTo>
                  <a:lnTo>
                    <a:pt x="5874" y="3661"/>
                  </a:lnTo>
                  <a:lnTo>
                    <a:pt x="5806" y="3704"/>
                  </a:lnTo>
                  <a:lnTo>
                    <a:pt x="5734" y="3748"/>
                  </a:lnTo>
                  <a:lnTo>
                    <a:pt x="5662" y="3792"/>
                  </a:lnTo>
                  <a:lnTo>
                    <a:pt x="5586" y="3827"/>
                  </a:lnTo>
                  <a:lnTo>
                    <a:pt x="5509" y="3862"/>
                  </a:lnTo>
                  <a:lnTo>
                    <a:pt x="5428" y="3892"/>
                  </a:lnTo>
                  <a:lnTo>
                    <a:pt x="5343" y="3919"/>
                  </a:lnTo>
                  <a:lnTo>
                    <a:pt x="5258" y="3945"/>
                  </a:lnTo>
                  <a:lnTo>
                    <a:pt x="5168" y="3967"/>
                  </a:lnTo>
                  <a:lnTo>
                    <a:pt x="5074" y="3980"/>
                  </a:lnTo>
                  <a:lnTo>
                    <a:pt x="4980" y="3993"/>
                  </a:lnTo>
                  <a:lnTo>
                    <a:pt x="4882" y="4006"/>
                  </a:lnTo>
                  <a:lnTo>
                    <a:pt x="4783" y="4010"/>
                  </a:lnTo>
                  <a:lnTo>
                    <a:pt x="4681" y="4010"/>
                  </a:lnTo>
                  <a:lnTo>
                    <a:pt x="2422" y="4010"/>
                  </a:lnTo>
                  <a:lnTo>
                    <a:pt x="2422" y="616"/>
                  </a:lnTo>
                  <a:lnTo>
                    <a:pt x="4683" y="616"/>
                  </a:lnTo>
                  <a:lnTo>
                    <a:pt x="4786" y="621"/>
                  </a:lnTo>
                  <a:lnTo>
                    <a:pt x="4884" y="625"/>
                  </a:lnTo>
                  <a:lnTo>
                    <a:pt x="4980" y="634"/>
                  </a:lnTo>
                  <a:lnTo>
                    <a:pt x="5074" y="647"/>
                  </a:lnTo>
                  <a:lnTo>
                    <a:pt x="5168" y="664"/>
                  </a:lnTo>
                  <a:lnTo>
                    <a:pt x="5258" y="686"/>
                  </a:lnTo>
                  <a:lnTo>
                    <a:pt x="5343" y="712"/>
                  </a:lnTo>
                  <a:lnTo>
                    <a:pt x="5428" y="739"/>
                  </a:lnTo>
                  <a:lnTo>
                    <a:pt x="5509" y="769"/>
                  </a:lnTo>
                  <a:lnTo>
                    <a:pt x="5586" y="804"/>
                  </a:lnTo>
                  <a:lnTo>
                    <a:pt x="5662" y="844"/>
                  </a:lnTo>
                  <a:lnTo>
                    <a:pt x="5734" y="887"/>
                  </a:lnTo>
                  <a:lnTo>
                    <a:pt x="5806" y="931"/>
                  </a:lnTo>
                  <a:lnTo>
                    <a:pt x="5874" y="979"/>
                  </a:lnTo>
                  <a:lnTo>
                    <a:pt x="5937" y="1027"/>
                  </a:lnTo>
                  <a:lnTo>
                    <a:pt x="5996" y="1086"/>
                  </a:lnTo>
                  <a:lnTo>
                    <a:pt x="6055" y="1145"/>
                  </a:lnTo>
                  <a:lnTo>
                    <a:pt x="6108" y="1204"/>
                  </a:lnTo>
                  <a:lnTo>
                    <a:pt x="6156" y="1268"/>
                  </a:lnTo>
                  <a:lnTo>
                    <a:pt x="6204" y="1335"/>
                  </a:lnTo>
                  <a:lnTo>
                    <a:pt x="6248" y="1407"/>
                  </a:lnTo>
                  <a:lnTo>
                    <a:pt x="6287" y="1480"/>
                  </a:lnTo>
                  <a:lnTo>
                    <a:pt x="6322" y="1552"/>
                  </a:lnTo>
                  <a:lnTo>
                    <a:pt x="6353" y="1633"/>
                  </a:lnTo>
                  <a:lnTo>
                    <a:pt x="6379" y="1709"/>
                  </a:lnTo>
                  <a:lnTo>
                    <a:pt x="6405" y="1790"/>
                  </a:lnTo>
                  <a:lnTo>
                    <a:pt x="6427" y="1875"/>
                  </a:lnTo>
                  <a:lnTo>
                    <a:pt x="6445" y="1960"/>
                  </a:lnTo>
                  <a:lnTo>
                    <a:pt x="6458" y="2050"/>
                  </a:lnTo>
                  <a:lnTo>
                    <a:pt x="6466" y="2140"/>
                  </a:lnTo>
                  <a:lnTo>
                    <a:pt x="6475" y="2234"/>
                  </a:lnTo>
                  <a:lnTo>
                    <a:pt x="6475" y="2323"/>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8" name="Freeform 37"/>
            <p:cNvSpPr>
              <a:spLocks noChangeArrowheads="1"/>
            </p:cNvSpPr>
            <p:nvPr userDrawn="1"/>
          </p:nvSpPr>
          <p:spPr bwMode="auto">
            <a:xfrm>
              <a:off x="-1588" y="941388"/>
              <a:ext cx="3186113" cy="3908425"/>
            </a:xfrm>
            <a:custGeom>
              <a:avLst/>
              <a:gdLst>
                <a:gd name="T0" fmla="*/ 6190 w 8851"/>
                <a:gd name="T1" fmla="*/ 5470 h 10858"/>
                <a:gd name="T2" fmla="*/ 6413 w 8851"/>
                <a:gd name="T3" fmla="*/ 5374 h 10858"/>
                <a:gd name="T4" fmla="*/ 6627 w 8851"/>
                <a:gd name="T5" fmla="*/ 5263 h 10858"/>
                <a:gd name="T6" fmla="*/ 6837 w 8851"/>
                <a:gd name="T7" fmla="*/ 5132 h 10858"/>
                <a:gd name="T8" fmla="*/ 7038 w 8851"/>
                <a:gd name="T9" fmla="*/ 4992 h 10858"/>
                <a:gd name="T10" fmla="*/ 7230 w 8851"/>
                <a:gd name="T11" fmla="*/ 4830 h 10858"/>
                <a:gd name="T12" fmla="*/ 7414 w 8851"/>
                <a:gd name="T13" fmla="*/ 4660 h 10858"/>
                <a:gd name="T14" fmla="*/ 7584 w 8851"/>
                <a:gd name="T15" fmla="*/ 4467 h 10858"/>
                <a:gd name="T16" fmla="*/ 7742 w 8851"/>
                <a:gd name="T17" fmla="*/ 4266 h 10858"/>
                <a:gd name="T18" fmla="*/ 7882 w 8851"/>
                <a:gd name="T19" fmla="*/ 4048 h 10858"/>
                <a:gd name="T20" fmla="*/ 8008 w 8851"/>
                <a:gd name="T21" fmla="*/ 3812 h 10858"/>
                <a:gd name="T22" fmla="*/ 8120 w 8851"/>
                <a:gd name="T23" fmla="*/ 3562 h 10858"/>
                <a:gd name="T24" fmla="*/ 8203 w 8851"/>
                <a:gd name="T25" fmla="*/ 3300 h 10858"/>
                <a:gd name="T26" fmla="*/ 8273 w 8851"/>
                <a:gd name="T27" fmla="*/ 3020 h 10858"/>
                <a:gd name="T28" fmla="*/ 8317 w 8851"/>
                <a:gd name="T29" fmla="*/ 2728 h 10858"/>
                <a:gd name="T30" fmla="*/ 8343 w 8851"/>
                <a:gd name="T31" fmla="*/ 2417 h 10858"/>
                <a:gd name="T32" fmla="*/ 8338 w 8851"/>
                <a:gd name="T33" fmla="*/ 2065 h 10858"/>
                <a:gd name="T34" fmla="*/ 8308 w 8851"/>
                <a:gd name="T35" fmla="*/ 1685 h 10858"/>
                <a:gd name="T36" fmla="*/ 8238 w 8851"/>
                <a:gd name="T37" fmla="*/ 1313 h 10858"/>
                <a:gd name="T38" fmla="*/ 8135 w 8851"/>
                <a:gd name="T39" fmla="*/ 959 h 10858"/>
                <a:gd name="T40" fmla="*/ 8000 w 8851"/>
                <a:gd name="T41" fmla="*/ 618 h 10858"/>
                <a:gd name="T42" fmla="*/ 7834 w 8851"/>
                <a:gd name="T43" fmla="*/ 293 h 10858"/>
                <a:gd name="T44" fmla="*/ 7637 w 8851"/>
                <a:gd name="T45" fmla="*/ 0 h 10858"/>
                <a:gd name="T46" fmla="*/ 0 w 8851"/>
                <a:gd name="T47" fmla="*/ 10857 h 10858"/>
                <a:gd name="T48" fmla="*/ 1882 w 8851"/>
                <a:gd name="T49" fmla="*/ 5910 h 10858"/>
                <a:gd name="T50" fmla="*/ 6043 w 8851"/>
                <a:gd name="T51" fmla="*/ 10855 h 10858"/>
                <a:gd name="T52" fmla="*/ 6078 w 8851"/>
                <a:gd name="T53" fmla="*/ 5510 h 10858"/>
                <a:gd name="T54" fmla="*/ 5914 w 8851"/>
                <a:gd name="T55" fmla="*/ 2432 h 10858"/>
                <a:gd name="T56" fmla="*/ 5893 w 8851"/>
                <a:gd name="T57" fmla="*/ 2603 h 10858"/>
                <a:gd name="T58" fmla="*/ 5853 w 8851"/>
                <a:gd name="T59" fmla="*/ 2765 h 10858"/>
                <a:gd name="T60" fmla="*/ 5801 w 8851"/>
                <a:gd name="T61" fmla="*/ 2918 h 10858"/>
                <a:gd name="T62" fmla="*/ 5731 w 8851"/>
                <a:gd name="T63" fmla="*/ 3062 h 10858"/>
                <a:gd name="T64" fmla="*/ 5652 w 8851"/>
                <a:gd name="T65" fmla="*/ 3202 h 10858"/>
                <a:gd name="T66" fmla="*/ 5556 w 8851"/>
                <a:gd name="T67" fmla="*/ 3329 h 10858"/>
                <a:gd name="T68" fmla="*/ 5451 w 8851"/>
                <a:gd name="T69" fmla="*/ 3440 h 10858"/>
                <a:gd name="T70" fmla="*/ 5329 w 8851"/>
                <a:gd name="T71" fmla="*/ 3541 h 10858"/>
                <a:gd name="T72" fmla="*/ 5193 w 8851"/>
                <a:gd name="T73" fmla="*/ 3632 h 10858"/>
                <a:gd name="T74" fmla="*/ 5045 w 8851"/>
                <a:gd name="T75" fmla="*/ 3707 h 10858"/>
                <a:gd name="T76" fmla="*/ 4892 w 8851"/>
                <a:gd name="T77" fmla="*/ 3772 h 10858"/>
                <a:gd name="T78" fmla="*/ 4721 w 8851"/>
                <a:gd name="T79" fmla="*/ 3825 h 10858"/>
                <a:gd name="T80" fmla="*/ 4546 w 8851"/>
                <a:gd name="T81" fmla="*/ 3860 h 10858"/>
                <a:gd name="T82" fmla="*/ 4358 w 8851"/>
                <a:gd name="T83" fmla="*/ 3882 h 10858"/>
                <a:gd name="T84" fmla="*/ 4166 w 8851"/>
                <a:gd name="T85" fmla="*/ 3890 h 10858"/>
                <a:gd name="T86" fmla="*/ 1882 w 8851"/>
                <a:gd name="T87" fmla="*/ 616 h 10858"/>
                <a:gd name="T88" fmla="*/ 4264 w 8851"/>
                <a:gd name="T89" fmla="*/ 621 h 10858"/>
                <a:gd name="T90" fmla="*/ 4452 w 8851"/>
                <a:gd name="T91" fmla="*/ 634 h 10858"/>
                <a:gd name="T92" fmla="*/ 4636 w 8851"/>
                <a:gd name="T93" fmla="*/ 664 h 10858"/>
                <a:gd name="T94" fmla="*/ 4806 w 8851"/>
                <a:gd name="T95" fmla="*/ 708 h 10858"/>
                <a:gd name="T96" fmla="*/ 4968 w 8851"/>
                <a:gd name="T97" fmla="*/ 765 h 10858"/>
                <a:gd name="T98" fmla="*/ 5121 w 8851"/>
                <a:gd name="T99" fmla="*/ 839 h 10858"/>
                <a:gd name="T100" fmla="*/ 5261 w 8851"/>
                <a:gd name="T101" fmla="*/ 922 h 10858"/>
                <a:gd name="T102" fmla="*/ 5392 w 8851"/>
                <a:gd name="T103" fmla="*/ 1014 h 10858"/>
                <a:gd name="T104" fmla="*/ 5504 w 8851"/>
                <a:gd name="T105" fmla="*/ 1125 h 10858"/>
                <a:gd name="T106" fmla="*/ 5604 w 8851"/>
                <a:gd name="T107" fmla="*/ 1244 h 10858"/>
                <a:gd name="T108" fmla="*/ 5692 w 8851"/>
                <a:gd name="T109" fmla="*/ 1379 h 10858"/>
                <a:gd name="T110" fmla="*/ 5766 w 8851"/>
                <a:gd name="T111" fmla="*/ 1519 h 10858"/>
                <a:gd name="T112" fmla="*/ 5827 w 8851"/>
                <a:gd name="T113" fmla="*/ 1668 h 10858"/>
                <a:gd name="T114" fmla="*/ 5875 w 8851"/>
                <a:gd name="T115" fmla="*/ 1825 h 10858"/>
                <a:gd name="T116" fmla="*/ 5906 w 8851"/>
                <a:gd name="T117" fmla="*/ 1995 h 10858"/>
                <a:gd name="T118" fmla="*/ 5919 w 8851"/>
                <a:gd name="T119" fmla="*/ 2166 h 10858"/>
                <a:gd name="T120" fmla="*/ 5919 w 8851"/>
                <a:gd name="T121" fmla="*/ 2343 h 108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8851" h="10858">
                  <a:moveTo>
                    <a:pt x="6078" y="5510"/>
                  </a:moveTo>
                  <a:lnTo>
                    <a:pt x="6190" y="5470"/>
                  </a:lnTo>
                  <a:lnTo>
                    <a:pt x="6301" y="5422"/>
                  </a:lnTo>
                  <a:lnTo>
                    <a:pt x="6413" y="5374"/>
                  </a:lnTo>
                  <a:lnTo>
                    <a:pt x="6520" y="5322"/>
                  </a:lnTo>
                  <a:lnTo>
                    <a:pt x="6627" y="5263"/>
                  </a:lnTo>
                  <a:lnTo>
                    <a:pt x="6734" y="5199"/>
                  </a:lnTo>
                  <a:lnTo>
                    <a:pt x="6837" y="5132"/>
                  </a:lnTo>
                  <a:lnTo>
                    <a:pt x="6940" y="5064"/>
                  </a:lnTo>
                  <a:lnTo>
                    <a:pt x="7038" y="4992"/>
                  </a:lnTo>
                  <a:lnTo>
                    <a:pt x="7136" y="4911"/>
                  </a:lnTo>
                  <a:lnTo>
                    <a:pt x="7230" y="4830"/>
                  </a:lnTo>
                  <a:lnTo>
                    <a:pt x="7324" y="4745"/>
                  </a:lnTo>
                  <a:lnTo>
                    <a:pt x="7414" y="4660"/>
                  </a:lnTo>
                  <a:lnTo>
                    <a:pt x="7499" y="4566"/>
                  </a:lnTo>
                  <a:lnTo>
                    <a:pt x="7584" y="4467"/>
                  </a:lnTo>
                  <a:lnTo>
                    <a:pt x="7665" y="4369"/>
                  </a:lnTo>
                  <a:lnTo>
                    <a:pt x="7742" y="4266"/>
                  </a:lnTo>
                  <a:lnTo>
                    <a:pt x="7814" y="4159"/>
                  </a:lnTo>
                  <a:lnTo>
                    <a:pt x="7882" y="4048"/>
                  </a:lnTo>
                  <a:lnTo>
                    <a:pt x="7949" y="3932"/>
                  </a:lnTo>
                  <a:lnTo>
                    <a:pt x="8008" y="3812"/>
                  </a:lnTo>
                  <a:lnTo>
                    <a:pt x="8067" y="3691"/>
                  </a:lnTo>
                  <a:lnTo>
                    <a:pt x="8120" y="3562"/>
                  </a:lnTo>
                  <a:lnTo>
                    <a:pt x="8164" y="3433"/>
                  </a:lnTo>
                  <a:lnTo>
                    <a:pt x="8203" y="3300"/>
                  </a:lnTo>
                  <a:lnTo>
                    <a:pt x="8242" y="3162"/>
                  </a:lnTo>
                  <a:lnTo>
                    <a:pt x="8273" y="3020"/>
                  </a:lnTo>
                  <a:lnTo>
                    <a:pt x="8299" y="2878"/>
                  </a:lnTo>
                  <a:lnTo>
                    <a:pt x="8317" y="2728"/>
                  </a:lnTo>
                  <a:lnTo>
                    <a:pt x="8334" y="2577"/>
                  </a:lnTo>
                  <a:lnTo>
                    <a:pt x="8343" y="2417"/>
                  </a:lnTo>
                  <a:lnTo>
                    <a:pt x="8343" y="2258"/>
                  </a:lnTo>
                  <a:lnTo>
                    <a:pt x="8338" y="2065"/>
                  </a:lnTo>
                  <a:lnTo>
                    <a:pt x="8330" y="1873"/>
                  </a:lnTo>
                  <a:lnTo>
                    <a:pt x="8308" y="1685"/>
                  </a:lnTo>
                  <a:lnTo>
                    <a:pt x="8277" y="1497"/>
                  </a:lnTo>
                  <a:lnTo>
                    <a:pt x="8238" y="1313"/>
                  </a:lnTo>
                  <a:lnTo>
                    <a:pt x="8194" y="1134"/>
                  </a:lnTo>
                  <a:lnTo>
                    <a:pt x="8135" y="959"/>
                  </a:lnTo>
                  <a:lnTo>
                    <a:pt x="8072" y="785"/>
                  </a:lnTo>
                  <a:lnTo>
                    <a:pt x="8000" y="618"/>
                  </a:lnTo>
                  <a:lnTo>
                    <a:pt x="7919" y="452"/>
                  </a:lnTo>
                  <a:lnTo>
                    <a:pt x="7834" y="293"/>
                  </a:lnTo>
                  <a:lnTo>
                    <a:pt x="7735" y="142"/>
                  </a:lnTo>
                  <a:lnTo>
                    <a:pt x="7637" y="0"/>
                  </a:lnTo>
                  <a:lnTo>
                    <a:pt x="0" y="0"/>
                  </a:lnTo>
                  <a:lnTo>
                    <a:pt x="0" y="10857"/>
                  </a:lnTo>
                  <a:lnTo>
                    <a:pt x="1882" y="10857"/>
                  </a:lnTo>
                  <a:lnTo>
                    <a:pt x="1882" y="5910"/>
                  </a:lnTo>
                  <a:lnTo>
                    <a:pt x="3626" y="5910"/>
                  </a:lnTo>
                  <a:lnTo>
                    <a:pt x="6043" y="10855"/>
                  </a:lnTo>
                  <a:lnTo>
                    <a:pt x="8850" y="10855"/>
                  </a:lnTo>
                  <a:lnTo>
                    <a:pt x="6078" y="5510"/>
                  </a:lnTo>
                  <a:close/>
                  <a:moveTo>
                    <a:pt x="5919" y="2343"/>
                  </a:moveTo>
                  <a:lnTo>
                    <a:pt x="5914" y="2432"/>
                  </a:lnTo>
                  <a:lnTo>
                    <a:pt x="5906" y="2518"/>
                  </a:lnTo>
                  <a:lnTo>
                    <a:pt x="5893" y="2603"/>
                  </a:lnTo>
                  <a:lnTo>
                    <a:pt x="5875" y="2684"/>
                  </a:lnTo>
                  <a:lnTo>
                    <a:pt x="5853" y="2765"/>
                  </a:lnTo>
                  <a:lnTo>
                    <a:pt x="5827" y="2841"/>
                  </a:lnTo>
                  <a:lnTo>
                    <a:pt x="5801" y="2918"/>
                  </a:lnTo>
                  <a:lnTo>
                    <a:pt x="5766" y="2994"/>
                  </a:lnTo>
                  <a:lnTo>
                    <a:pt x="5731" y="3062"/>
                  </a:lnTo>
                  <a:lnTo>
                    <a:pt x="5692" y="3134"/>
                  </a:lnTo>
                  <a:lnTo>
                    <a:pt x="5652" y="3202"/>
                  </a:lnTo>
                  <a:lnTo>
                    <a:pt x="5604" y="3265"/>
                  </a:lnTo>
                  <a:lnTo>
                    <a:pt x="5556" y="3329"/>
                  </a:lnTo>
                  <a:lnTo>
                    <a:pt x="5504" y="3388"/>
                  </a:lnTo>
                  <a:lnTo>
                    <a:pt x="5451" y="3440"/>
                  </a:lnTo>
                  <a:lnTo>
                    <a:pt x="5392" y="3492"/>
                  </a:lnTo>
                  <a:lnTo>
                    <a:pt x="5329" y="3541"/>
                  </a:lnTo>
                  <a:lnTo>
                    <a:pt x="5261" y="3589"/>
                  </a:lnTo>
                  <a:lnTo>
                    <a:pt x="5193" y="3632"/>
                  </a:lnTo>
                  <a:lnTo>
                    <a:pt x="5121" y="3672"/>
                  </a:lnTo>
                  <a:lnTo>
                    <a:pt x="5045" y="3707"/>
                  </a:lnTo>
                  <a:lnTo>
                    <a:pt x="4968" y="3742"/>
                  </a:lnTo>
                  <a:lnTo>
                    <a:pt x="4892" y="3772"/>
                  </a:lnTo>
                  <a:lnTo>
                    <a:pt x="4806" y="3798"/>
                  </a:lnTo>
                  <a:lnTo>
                    <a:pt x="4721" y="3825"/>
                  </a:lnTo>
                  <a:lnTo>
                    <a:pt x="4636" y="3842"/>
                  </a:lnTo>
                  <a:lnTo>
                    <a:pt x="4546" y="3860"/>
                  </a:lnTo>
                  <a:lnTo>
                    <a:pt x="4452" y="3873"/>
                  </a:lnTo>
                  <a:lnTo>
                    <a:pt x="4358" y="3882"/>
                  </a:lnTo>
                  <a:lnTo>
                    <a:pt x="4264" y="3890"/>
                  </a:lnTo>
                  <a:lnTo>
                    <a:pt x="4166" y="3890"/>
                  </a:lnTo>
                  <a:lnTo>
                    <a:pt x="1882" y="3890"/>
                  </a:lnTo>
                  <a:lnTo>
                    <a:pt x="1882" y="616"/>
                  </a:lnTo>
                  <a:lnTo>
                    <a:pt x="4166" y="616"/>
                  </a:lnTo>
                  <a:lnTo>
                    <a:pt x="4264" y="621"/>
                  </a:lnTo>
                  <a:lnTo>
                    <a:pt x="4358" y="625"/>
                  </a:lnTo>
                  <a:lnTo>
                    <a:pt x="4452" y="634"/>
                  </a:lnTo>
                  <a:lnTo>
                    <a:pt x="4546" y="647"/>
                  </a:lnTo>
                  <a:lnTo>
                    <a:pt x="4636" y="664"/>
                  </a:lnTo>
                  <a:lnTo>
                    <a:pt x="4721" y="686"/>
                  </a:lnTo>
                  <a:lnTo>
                    <a:pt x="4806" y="708"/>
                  </a:lnTo>
                  <a:lnTo>
                    <a:pt x="4892" y="734"/>
                  </a:lnTo>
                  <a:lnTo>
                    <a:pt x="4968" y="765"/>
                  </a:lnTo>
                  <a:lnTo>
                    <a:pt x="5045" y="800"/>
                  </a:lnTo>
                  <a:lnTo>
                    <a:pt x="5121" y="839"/>
                  </a:lnTo>
                  <a:lnTo>
                    <a:pt x="5193" y="879"/>
                  </a:lnTo>
                  <a:lnTo>
                    <a:pt x="5261" y="922"/>
                  </a:lnTo>
                  <a:lnTo>
                    <a:pt x="5329" y="966"/>
                  </a:lnTo>
                  <a:lnTo>
                    <a:pt x="5392" y="1014"/>
                  </a:lnTo>
                  <a:lnTo>
                    <a:pt x="5451" y="1066"/>
                  </a:lnTo>
                  <a:lnTo>
                    <a:pt x="5504" y="1125"/>
                  </a:lnTo>
                  <a:lnTo>
                    <a:pt x="5556" y="1185"/>
                  </a:lnTo>
                  <a:lnTo>
                    <a:pt x="5604" y="1244"/>
                  </a:lnTo>
                  <a:lnTo>
                    <a:pt x="5652" y="1311"/>
                  </a:lnTo>
                  <a:lnTo>
                    <a:pt x="5692" y="1379"/>
                  </a:lnTo>
                  <a:lnTo>
                    <a:pt x="5731" y="1447"/>
                  </a:lnTo>
                  <a:lnTo>
                    <a:pt x="5766" y="1519"/>
                  </a:lnTo>
                  <a:lnTo>
                    <a:pt x="5801" y="1591"/>
                  </a:lnTo>
                  <a:lnTo>
                    <a:pt x="5827" y="1668"/>
                  </a:lnTo>
                  <a:lnTo>
                    <a:pt x="5853" y="1748"/>
                  </a:lnTo>
                  <a:lnTo>
                    <a:pt x="5875" y="1825"/>
                  </a:lnTo>
                  <a:lnTo>
                    <a:pt x="5893" y="1910"/>
                  </a:lnTo>
                  <a:lnTo>
                    <a:pt x="5906" y="1995"/>
                  </a:lnTo>
                  <a:lnTo>
                    <a:pt x="5914" y="2081"/>
                  </a:lnTo>
                  <a:lnTo>
                    <a:pt x="5919" y="2166"/>
                  </a:lnTo>
                  <a:lnTo>
                    <a:pt x="5923" y="2255"/>
                  </a:lnTo>
                  <a:lnTo>
                    <a:pt x="5919" y="2343"/>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sp>
        <p:nvSpPr>
          <p:cNvPr id="2" name="Title 1"/>
          <p:cNvSpPr>
            <a:spLocks noGrp="1"/>
          </p:cNvSpPr>
          <p:nvPr>
            <p:ph type="title"/>
          </p:nvPr>
        </p:nvSpPr>
        <p:spPr>
          <a:xfrm>
            <a:off x="423863" y="4903913"/>
            <a:ext cx="7375431" cy="1010512"/>
          </a:xfrm>
        </p:spPr>
        <p:txBody>
          <a:bodyPr lIns="0" anchor="ctr">
            <a:normAutofit/>
          </a:bodyPr>
          <a:lstStyle>
            <a:lvl1pPr>
              <a:defRPr sz="4800">
                <a:solidFill>
                  <a:schemeClr val="bg1"/>
                </a:solidFill>
              </a:defRPr>
            </a:lvl1pPr>
          </a:lstStyle>
          <a:p>
            <a:r>
              <a:rPr lang="en-US"/>
              <a:t>Click to edit</a:t>
            </a:r>
          </a:p>
        </p:txBody>
      </p:sp>
      <p:sp>
        <p:nvSpPr>
          <p:cNvPr id="35" name="Slide Number Placeholder 5"/>
          <p:cNvSpPr txBox="1">
            <a:spLocks/>
          </p:cNvSpPr>
          <p:nvPr userDrawn="1"/>
        </p:nvSpPr>
        <p:spPr>
          <a:xfrm>
            <a:off x="372034" y="6356350"/>
            <a:ext cx="3285565"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accent5"/>
                </a:solidFill>
                <a:latin typeface="Microsoft Sans Serif" charset="0"/>
                <a:ea typeface="Microsoft Sans Serif" charset="0"/>
                <a:cs typeface="Microsoft Sans Serif"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dirty="0">
                <a:solidFill>
                  <a:schemeClr val="bg1"/>
                </a:solidFill>
                <a:latin typeface="Arial" charset="0"/>
                <a:ea typeface="Arial" charset="0"/>
                <a:cs typeface="Arial" charset="0"/>
              </a:rPr>
              <a:t>© 2018 </a:t>
            </a:r>
            <a:r>
              <a:rPr lang="en-US" sz="800" dirty="0" err="1">
                <a:solidFill>
                  <a:schemeClr val="bg1"/>
                </a:solidFill>
                <a:latin typeface="Arial" charset="0"/>
                <a:ea typeface="Arial" charset="0"/>
                <a:cs typeface="Arial" charset="0"/>
              </a:rPr>
              <a:t>Rightpoint</a:t>
            </a:r>
            <a:r>
              <a:rPr lang="en-US" sz="800" dirty="0">
                <a:solidFill>
                  <a:schemeClr val="bg1"/>
                </a:solidFill>
                <a:latin typeface="Arial" charset="0"/>
                <a:ea typeface="Arial" charset="0"/>
                <a:cs typeface="Arial" charset="0"/>
              </a:rPr>
              <a:t>. All rights reserved.</a:t>
            </a:r>
            <a:r>
              <a:rPr lang="en-US" sz="800" baseline="0" dirty="0">
                <a:solidFill>
                  <a:schemeClr val="bg1"/>
                </a:solidFill>
                <a:latin typeface="Arial" charset="0"/>
                <a:ea typeface="Arial" charset="0"/>
                <a:cs typeface="Arial" charset="0"/>
              </a:rPr>
              <a:t> </a:t>
            </a:r>
            <a:r>
              <a:rPr lang="en-US" sz="800" dirty="0">
                <a:solidFill>
                  <a:schemeClr val="bg1"/>
                </a:solidFill>
                <a:latin typeface="Arial" charset="0"/>
                <a:ea typeface="Arial" charset="0"/>
                <a:cs typeface="Arial" charset="0"/>
              </a:rPr>
              <a:t>Confidential.</a:t>
            </a:r>
          </a:p>
        </p:txBody>
      </p:sp>
      <p:sp>
        <p:nvSpPr>
          <p:cNvPr id="5" name="Rectangle 4"/>
          <p:cNvSpPr/>
          <p:nvPr userDrawn="1"/>
        </p:nvSpPr>
        <p:spPr>
          <a:xfrm>
            <a:off x="8081682" y="0"/>
            <a:ext cx="4110318"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icrosoft Sans Serif" charset="0"/>
              <a:ea typeface="Microsoft Sans Serif" charset="0"/>
              <a:cs typeface="Microsoft Sans Serif" charset="0"/>
            </a:endParaRPr>
          </a:p>
        </p:txBody>
      </p:sp>
      <p:sp>
        <p:nvSpPr>
          <p:cNvPr id="8" name="Text Placeholder 7"/>
          <p:cNvSpPr>
            <a:spLocks noGrp="1"/>
          </p:cNvSpPr>
          <p:nvPr>
            <p:ph type="body" sz="quarter" idx="10"/>
          </p:nvPr>
        </p:nvSpPr>
        <p:spPr>
          <a:xfrm>
            <a:off x="8254066" y="3065930"/>
            <a:ext cx="3765550" cy="3617258"/>
          </a:xfrm>
        </p:spPr>
        <p:txBody>
          <a:bodyPr anchor="t"/>
          <a:lstStyle>
            <a:lvl1pPr marL="0" indent="0">
              <a:buNone/>
              <a:defRPr>
                <a:solidFill>
                  <a:schemeClr val="tx2"/>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a:t>
            </a:r>
          </a:p>
        </p:txBody>
      </p:sp>
      <p:grpSp>
        <p:nvGrpSpPr>
          <p:cNvPr id="18" name="Group 17">
            <a:extLst>
              <a:ext uri="{FF2B5EF4-FFF2-40B4-BE49-F238E27FC236}">
                <a16:creationId xmlns:a16="http://schemas.microsoft.com/office/drawing/2014/main" id="{FF95E52E-F0CF-DF43-A337-152E1F76CA6A}"/>
              </a:ext>
            </a:extLst>
          </p:cNvPr>
          <p:cNvGrpSpPr/>
          <p:nvPr userDrawn="1"/>
        </p:nvGrpSpPr>
        <p:grpSpPr>
          <a:xfrm>
            <a:off x="11449399" y="505402"/>
            <a:ext cx="370569" cy="323938"/>
            <a:chOff x="3505200" y="2951163"/>
            <a:chExt cx="1892300" cy="1654175"/>
          </a:xfrm>
          <a:solidFill>
            <a:srgbClr val="5A5A5A">
              <a:alpha val="20000"/>
            </a:srgbClr>
          </a:solidFill>
        </p:grpSpPr>
        <p:sp>
          <p:nvSpPr>
            <p:cNvPr id="19" name="Freeform 18">
              <a:extLst>
                <a:ext uri="{FF2B5EF4-FFF2-40B4-BE49-F238E27FC236}">
                  <a16:creationId xmlns:a16="http://schemas.microsoft.com/office/drawing/2014/main" id="{B31F4531-DBE7-5C40-9EFF-0FAD6F8CE0E9}"/>
                </a:ext>
              </a:extLst>
            </p:cNvPr>
            <p:cNvSpPr>
              <a:spLocks noChangeArrowheads="1"/>
            </p:cNvSpPr>
            <p:nvPr/>
          </p:nvSpPr>
          <p:spPr bwMode="auto">
            <a:xfrm>
              <a:off x="3505200" y="2951163"/>
              <a:ext cx="868363" cy="1147762"/>
            </a:xfrm>
            <a:custGeom>
              <a:avLst/>
              <a:gdLst>
                <a:gd name="T0" fmla="*/ 625 w 2414"/>
                <a:gd name="T1" fmla="*/ 1915 h 3189"/>
                <a:gd name="T2" fmla="*/ 0 w 2414"/>
                <a:gd name="T3" fmla="*/ 3186 h 3189"/>
                <a:gd name="T4" fmla="*/ 1250 w 2414"/>
                <a:gd name="T5" fmla="*/ 0 h 3189"/>
                <a:gd name="T6" fmla="*/ 1368 w 2414"/>
                <a:gd name="T7" fmla="*/ 2 h 3189"/>
                <a:gd name="T8" fmla="*/ 1484 w 2414"/>
                <a:gd name="T9" fmla="*/ 20 h 3189"/>
                <a:gd name="T10" fmla="*/ 1589 w 2414"/>
                <a:gd name="T11" fmla="*/ 42 h 3189"/>
                <a:gd name="T12" fmla="*/ 1689 w 2414"/>
                <a:gd name="T13" fmla="*/ 75 h 3189"/>
                <a:gd name="T14" fmla="*/ 1781 w 2414"/>
                <a:gd name="T15" fmla="*/ 114 h 3189"/>
                <a:gd name="T16" fmla="*/ 1866 w 2414"/>
                <a:gd name="T17" fmla="*/ 166 h 3189"/>
                <a:gd name="T18" fmla="*/ 1945 w 2414"/>
                <a:gd name="T19" fmla="*/ 223 h 3189"/>
                <a:gd name="T20" fmla="*/ 2015 w 2414"/>
                <a:gd name="T21" fmla="*/ 287 h 3189"/>
                <a:gd name="T22" fmla="*/ 2078 w 2414"/>
                <a:gd name="T23" fmla="*/ 357 h 3189"/>
                <a:gd name="T24" fmla="*/ 2135 w 2414"/>
                <a:gd name="T25" fmla="*/ 431 h 3189"/>
                <a:gd name="T26" fmla="*/ 2183 w 2414"/>
                <a:gd name="T27" fmla="*/ 514 h 3189"/>
                <a:gd name="T28" fmla="*/ 2218 w 2414"/>
                <a:gd name="T29" fmla="*/ 599 h 3189"/>
                <a:gd name="T30" fmla="*/ 2249 w 2414"/>
                <a:gd name="T31" fmla="*/ 687 h 3189"/>
                <a:gd name="T32" fmla="*/ 2271 w 2414"/>
                <a:gd name="T33" fmla="*/ 778 h 3189"/>
                <a:gd name="T34" fmla="*/ 2284 w 2414"/>
                <a:gd name="T35" fmla="*/ 874 h 3189"/>
                <a:gd name="T36" fmla="*/ 2286 w 2414"/>
                <a:gd name="T37" fmla="*/ 975 h 3189"/>
                <a:gd name="T38" fmla="*/ 2277 w 2414"/>
                <a:gd name="T39" fmla="*/ 1132 h 3189"/>
                <a:gd name="T40" fmla="*/ 2240 w 2414"/>
                <a:gd name="T41" fmla="*/ 1279 h 3189"/>
                <a:gd name="T42" fmla="*/ 2183 w 2414"/>
                <a:gd name="T43" fmla="*/ 1406 h 3189"/>
                <a:gd name="T44" fmla="*/ 2113 w 2414"/>
                <a:gd name="T45" fmla="*/ 1517 h 3189"/>
                <a:gd name="T46" fmla="*/ 2026 w 2414"/>
                <a:gd name="T47" fmla="*/ 1618 h 3189"/>
                <a:gd name="T48" fmla="*/ 1925 w 2414"/>
                <a:gd name="T49" fmla="*/ 1696 h 3189"/>
                <a:gd name="T50" fmla="*/ 1816 w 2414"/>
                <a:gd name="T51" fmla="*/ 1764 h 3189"/>
                <a:gd name="T52" fmla="*/ 1702 w 2414"/>
                <a:gd name="T53" fmla="*/ 1816 h 3189"/>
                <a:gd name="T54" fmla="*/ 1694 w 2414"/>
                <a:gd name="T55" fmla="*/ 3188 h 3189"/>
                <a:gd name="T56" fmla="*/ 1073 w 2414"/>
                <a:gd name="T57" fmla="*/ 1915 h 3189"/>
                <a:gd name="T58" fmla="*/ 625 w 2414"/>
                <a:gd name="T59" fmla="*/ 553 h 3189"/>
                <a:gd name="T60" fmla="*/ 1208 w 2414"/>
                <a:gd name="T61" fmla="*/ 1397 h 3189"/>
                <a:gd name="T62" fmla="*/ 1309 w 2414"/>
                <a:gd name="T63" fmla="*/ 1392 h 3189"/>
                <a:gd name="T64" fmla="*/ 1396 w 2414"/>
                <a:gd name="T65" fmla="*/ 1371 h 3189"/>
                <a:gd name="T66" fmla="*/ 1475 w 2414"/>
                <a:gd name="T67" fmla="*/ 1331 h 3189"/>
                <a:gd name="T68" fmla="*/ 1538 w 2414"/>
                <a:gd name="T69" fmla="*/ 1283 h 3189"/>
                <a:gd name="T70" fmla="*/ 1591 w 2414"/>
                <a:gd name="T71" fmla="*/ 1220 h 3189"/>
                <a:gd name="T72" fmla="*/ 1630 w 2414"/>
                <a:gd name="T73" fmla="*/ 1150 h 3189"/>
                <a:gd name="T74" fmla="*/ 1652 w 2414"/>
                <a:gd name="T75" fmla="*/ 1067 h 3189"/>
                <a:gd name="T76" fmla="*/ 1661 w 2414"/>
                <a:gd name="T77" fmla="*/ 979 h 3189"/>
                <a:gd name="T78" fmla="*/ 1652 w 2414"/>
                <a:gd name="T79" fmla="*/ 892 h 3189"/>
                <a:gd name="T80" fmla="*/ 1630 w 2414"/>
                <a:gd name="T81" fmla="*/ 809 h 3189"/>
                <a:gd name="T82" fmla="*/ 1591 w 2414"/>
                <a:gd name="T83" fmla="*/ 739 h 3189"/>
                <a:gd name="T84" fmla="*/ 1538 w 2414"/>
                <a:gd name="T85" fmla="*/ 676 h 3189"/>
                <a:gd name="T86" fmla="*/ 1475 w 2414"/>
                <a:gd name="T87" fmla="*/ 630 h 3189"/>
                <a:gd name="T88" fmla="*/ 1396 w 2414"/>
                <a:gd name="T89" fmla="*/ 593 h 3189"/>
                <a:gd name="T90" fmla="*/ 1309 w 2414"/>
                <a:gd name="T91" fmla="*/ 566 h 3189"/>
                <a:gd name="T92" fmla="*/ 1208 w 2414"/>
                <a:gd name="T93" fmla="*/ 553 h 3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414" h="3189">
                  <a:moveTo>
                    <a:pt x="1073" y="1915"/>
                  </a:moveTo>
                  <a:lnTo>
                    <a:pt x="625" y="1915"/>
                  </a:lnTo>
                  <a:lnTo>
                    <a:pt x="625" y="3186"/>
                  </a:lnTo>
                  <a:lnTo>
                    <a:pt x="0" y="3186"/>
                  </a:lnTo>
                  <a:lnTo>
                    <a:pt x="0" y="0"/>
                  </a:lnTo>
                  <a:lnTo>
                    <a:pt x="1250" y="0"/>
                  </a:lnTo>
                  <a:lnTo>
                    <a:pt x="1311" y="0"/>
                  </a:lnTo>
                  <a:lnTo>
                    <a:pt x="1368" y="2"/>
                  </a:lnTo>
                  <a:lnTo>
                    <a:pt x="1427" y="9"/>
                  </a:lnTo>
                  <a:lnTo>
                    <a:pt x="1484" y="20"/>
                  </a:lnTo>
                  <a:lnTo>
                    <a:pt x="1536" y="31"/>
                  </a:lnTo>
                  <a:lnTo>
                    <a:pt x="1589" y="42"/>
                  </a:lnTo>
                  <a:lnTo>
                    <a:pt x="1641" y="57"/>
                  </a:lnTo>
                  <a:lnTo>
                    <a:pt x="1689" y="75"/>
                  </a:lnTo>
                  <a:lnTo>
                    <a:pt x="1737" y="92"/>
                  </a:lnTo>
                  <a:lnTo>
                    <a:pt x="1781" y="114"/>
                  </a:lnTo>
                  <a:lnTo>
                    <a:pt x="1825" y="140"/>
                  </a:lnTo>
                  <a:lnTo>
                    <a:pt x="1866" y="166"/>
                  </a:lnTo>
                  <a:lnTo>
                    <a:pt x="1908" y="193"/>
                  </a:lnTo>
                  <a:lnTo>
                    <a:pt x="1945" y="223"/>
                  </a:lnTo>
                  <a:lnTo>
                    <a:pt x="1982" y="254"/>
                  </a:lnTo>
                  <a:lnTo>
                    <a:pt x="2015" y="287"/>
                  </a:lnTo>
                  <a:lnTo>
                    <a:pt x="2048" y="319"/>
                  </a:lnTo>
                  <a:lnTo>
                    <a:pt x="2078" y="357"/>
                  </a:lnTo>
                  <a:lnTo>
                    <a:pt x="2109" y="394"/>
                  </a:lnTo>
                  <a:lnTo>
                    <a:pt x="2135" y="431"/>
                  </a:lnTo>
                  <a:lnTo>
                    <a:pt x="2157" y="472"/>
                  </a:lnTo>
                  <a:lnTo>
                    <a:pt x="2183" y="514"/>
                  </a:lnTo>
                  <a:lnTo>
                    <a:pt x="2201" y="555"/>
                  </a:lnTo>
                  <a:lnTo>
                    <a:pt x="2218" y="599"/>
                  </a:lnTo>
                  <a:lnTo>
                    <a:pt x="2233" y="643"/>
                  </a:lnTo>
                  <a:lnTo>
                    <a:pt x="2249" y="687"/>
                  </a:lnTo>
                  <a:lnTo>
                    <a:pt x="2264" y="735"/>
                  </a:lnTo>
                  <a:lnTo>
                    <a:pt x="2271" y="778"/>
                  </a:lnTo>
                  <a:lnTo>
                    <a:pt x="2277" y="826"/>
                  </a:lnTo>
                  <a:lnTo>
                    <a:pt x="2284" y="874"/>
                  </a:lnTo>
                  <a:lnTo>
                    <a:pt x="2286" y="927"/>
                  </a:lnTo>
                  <a:lnTo>
                    <a:pt x="2286" y="975"/>
                  </a:lnTo>
                  <a:lnTo>
                    <a:pt x="2284" y="1056"/>
                  </a:lnTo>
                  <a:lnTo>
                    <a:pt x="2277" y="1132"/>
                  </a:lnTo>
                  <a:lnTo>
                    <a:pt x="2262" y="1207"/>
                  </a:lnTo>
                  <a:lnTo>
                    <a:pt x="2240" y="1279"/>
                  </a:lnTo>
                  <a:lnTo>
                    <a:pt x="2214" y="1344"/>
                  </a:lnTo>
                  <a:lnTo>
                    <a:pt x="2183" y="1406"/>
                  </a:lnTo>
                  <a:lnTo>
                    <a:pt x="2150" y="1465"/>
                  </a:lnTo>
                  <a:lnTo>
                    <a:pt x="2113" y="1517"/>
                  </a:lnTo>
                  <a:lnTo>
                    <a:pt x="2070" y="1570"/>
                  </a:lnTo>
                  <a:lnTo>
                    <a:pt x="2026" y="1618"/>
                  </a:lnTo>
                  <a:lnTo>
                    <a:pt x="1978" y="1659"/>
                  </a:lnTo>
                  <a:lnTo>
                    <a:pt x="1925" y="1696"/>
                  </a:lnTo>
                  <a:lnTo>
                    <a:pt x="1873" y="1733"/>
                  </a:lnTo>
                  <a:lnTo>
                    <a:pt x="1816" y="1764"/>
                  </a:lnTo>
                  <a:lnTo>
                    <a:pt x="1759" y="1790"/>
                  </a:lnTo>
                  <a:lnTo>
                    <a:pt x="1702" y="1816"/>
                  </a:lnTo>
                  <a:lnTo>
                    <a:pt x="2413" y="3188"/>
                  </a:lnTo>
                  <a:lnTo>
                    <a:pt x="1694" y="3188"/>
                  </a:lnTo>
                  <a:lnTo>
                    <a:pt x="1694" y="3186"/>
                  </a:lnTo>
                  <a:lnTo>
                    <a:pt x="1073" y="1915"/>
                  </a:lnTo>
                  <a:close/>
                  <a:moveTo>
                    <a:pt x="1208" y="553"/>
                  </a:moveTo>
                  <a:lnTo>
                    <a:pt x="625" y="553"/>
                  </a:lnTo>
                  <a:lnTo>
                    <a:pt x="625" y="1397"/>
                  </a:lnTo>
                  <a:lnTo>
                    <a:pt x="1208" y="1397"/>
                  </a:lnTo>
                  <a:lnTo>
                    <a:pt x="1261" y="1395"/>
                  </a:lnTo>
                  <a:lnTo>
                    <a:pt x="1309" y="1392"/>
                  </a:lnTo>
                  <a:lnTo>
                    <a:pt x="1353" y="1382"/>
                  </a:lnTo>
                  <a:lnTo>
                    <a:pt x="1396" y="1371"/>
                  </a:lnTo>
                  <a:lnTo>
                    <a:pt x="1433" y="1353"/>
                  </a:lnTo>
                  <a:lnTo>
                    <a:pt x="1475" y="1331"/>
                  </a:lnTo>
                  <a:lnTo>
                    <a:pt x="1508" y="1309"/>
                  </a:lnTo>
                  <a:lnTo>
                    <a:pt x="1538" y="1283"/>
                  </a:lnTo>
                  <a:lnTo>
                    <a:pt x="1569" y="1253"/>
                  </a:lnTo>
                  <a:lnTo>
                    <a:pt x="1591" y="1220"/>
                  </a:lnTo>
                  <a:lnTo>
                    <a:pt x="1613" y="1187"/>
                  </a:lnTo>
                  <a:lnTo>
                    <a:pt x="1630" y="1150"/>
                  </a:lnTo>
                  <a:lnTo>
                    <a:pt x="1645" y="1108"/>
                  </a:lnTo>
                  <a:lnTo>
                    <a:pt x="1652" y="1067"/>
                  </a:lnTo>
                  <a:lnTo>
                    <a:pt x="1659" y="1023"/>
                  </a:lnTo>
                  <a:lnTo>
                    <a:pt x="1661" y="979"/>
                  </a:lnTo>
                  <a:lnTo>
                    <a:pt x="1659" y="936"/>
                  </a:lnTo>
                  <a:lnTo>
                    <a:pt x="1652" y="892"/>
                  </a:lnTo>
                  <a:lnTo>
                    <a:pt x="1645" y="850"/>
                  </a:lnTo>
                  <a:lnTo>
                    <a:pt x="1630" y="809"/>
                  </a:lnTo>
                  <a:lnTo>
                    <a:pt x="1613" y="772"/>
                  </a:lnTo>
                  <a:lnTo>
                    <a:pt x="1591" y="739"/>
                  </a:lnTo>
                  <a:lnTo>
                    <a:pt x="1569" y="706"/>
                  </a:lnTo>
                  <a:lnTo>
                    <a:pt x="1538" y="676"/>
                  </a:lnTo>
                  <a:lnTo>
                    <a:pt x="1508" y="649"/>
                  </a:lnTo>
                  <a:lnTo>
                    <a:pt x="1475" y="630"/>
                  </a:lnTo>
                  <a:lnTo>
                    <a:pt x="1433" y="608"/>
                  </a:lnTo>
                  <a:lnTo>
                    <a:pt x="1396" y="593"/>
                  </a:lnTo>
                  <a:lnTo>
                    <a:pt x="1353" y="577"/>
                  </a:lnTo>
                  <a:lnTo>
                    <a:pt x="1309" y="566"/>
                  </a:lnTo>
                  <a:lnTo>
                    <a:pt x="1261" y="564"/>
                  </a:lnTo>
                  <a:lnTo>
                    <a:pt x="1208" y="553"/>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3600">
                <a:solidFill>
                  <a:schemeClr val="tx1">
                    <a:alpha val="18000"/>
                  </a:schemeClr>
                </a:solidFill>
              </a:endParaRPr>
            </a:p>
          </p:txBody>
        </p:sp>
        <p:sp>
          <p:nvSpPr>
            <p:cNvPr id="20" name="Freeform 19">
              <a:extLst>
                <a:ext uri="{FF2B5EF4-FFF2-40B4-BE49-F238E27FC236}">
                  <a16:creationId xmlns:a16="http://schemas.microsoft.com/office/drawing/2014/main" id="{CB4D69D3-36D8-C549-99CE-B1F079AE3C13}"/>
                </a:ext>
              </a:extLst>
            </p:cNvPr>
            <p:cNvSpPr>
              <a:spLocks noChangeArrowheads="1"/>
            </p:cNvSpPr>
            <p:nvPr/>
          </p:nvSpPr>
          <p:spPr bwMode="auto">
            <a:xfrm>
              <a:off x="4572000" y="2951163"/>
              <a:ext cx="825500" cy="1147763"/>
            </a:xfrm>
            <a:custGeom>
              <a:avLst/>
              <a:gdLst>
                <a:gd name="T0" fmla="*/ 625 w 2291"/>
                <a:gd name="T1" fmla="*/ 1989 h 3189"/>
                <a:gd name="T2" fmla="*/ 0 w 2291"/>
                <a:gd name="T3" fmla="*/ 3188 h 3189"/>
                <a:gd name="T4" fmla="*/ 1240 w 2291"/>
                <a:gd name="T5" fmla="*/ 0 h 3189"/>
                <a:gd name="T6" fmla="*/ 1298 w 2291"/>
                <a:gd name="T7" fmla="*/ 0 h 3189"/>
                <a:gd name="T8" fmla="*/ 1416 w 2291"/>
                <a:gd name="T9" fmla="*/ 9 h 3189"/>
                <a:gd name="T10" fmla="*/ 1529 w 2291"/>
                <a:gd name="T11" fmla="*/ 31 h 3189"/>
                <a:gd name="T12" fmla="*/ 1634 w 2291"/>
                <a:gd name="T13" fmla="*/ 59 h 3189"/>
                <a:gd name="T14" fmla="*/ 1730 w 2291"/>
                <a:gd name="T15" fmla="*/ 94 h 3189"/>
                <a:gd name="T16" fmla="*/ 1818 w 2291"/>
                <a:gd name="T17" fmla="*/ 138 h 3189"/>
                <a:gd name="T18" fmla="*/ 1903 w 2291"/>
                <a:gd name="T19" fmla="*/ 195 h 3189"/>
                <a:gd name="T20" fmla="*/ 1977 w 2291"/>
                <a:gd name="T21" fmla="*/ 258 h 3189"/>
                <a:gd name="T22" fmla="*/ 2047 w 2291"/>
                <a:gd name="T23" fmla="*/ 324 h 3189"/>
                <a:gd name="T24" fmla="*/ 2109 w 2291"/>
                <a:gd name="T25" fmla="*/ 398 h 3189"/>
                <a:gd name="T26" fmla="*/ 2161 w 2291"/>
                <a:gd name="T27" fmla="*/ 477 h 3189"/>
                <a:gd name="T28" fmla="*/ 2205 w 2291"/>
                <a:gd name="T29" fmla="*/ 562 h 3189"/>
                <a:gd name="T30" fmla="*/ 2237 w 2291"/>
                <a:gd name="T31" fmla="*/ 650 h 3189"/>
                <a:gd name="T32" fmla="*/ 2264 w 2291"/>
                <a:gd name="T33" fmla="*/ 741 h 3189"/>
                <a:gd name="T34" fmla="*/ 2281 w 2291"/>
                <a:gd name="T35" fmla="*/ 838 h 3189"/>
                <a:gd name="T36" fmla="*/ 2290 w 2291"/>
                <a:gd name="T37" fmla="*/ 938 h 3189"/>
                <a:gd name="T38" fmla="*/ 2290 w 2291"/>
                <a:gd name="T39" fmla="*/ 991 h 3189"/>
                <a:gd name="T40" fmla="*/ 2288 w 2291"/>
                <a:gd name="T41" fmla="*/ 1091 h 3189"/>
                <a:gd name="T42" fmla="*/ 2275 w 2291"/>
                <a:gd name="T43" fmla="*/ 1192 h 3189"/>
                <a:gd name="T44" fmla="*/ 2253 w 2291"/>
                <a:gd name="T45" fmla="*/ 1283 h 3189"/>
                <a:gd name="T46" fmla="*/ 2222 w 2291"/>
                <a:gd name="T47" fmla="*/ 1375 h 3189"/>
                <a:gd name="T48" fmla="*/ 2183 w 2291"/>
                <a:gd name="T49" fmla="*/ 1460 h 3189"/>
                <a:gd name="T50" fmla="*/ 2135 w 2291"/>
                <a:gd name="T51" fmla="*/ 1541 h 3189"/>
                <a:gd name="T52" fmla="*/ 2078 w 2291"/>
                <a:gd name="T53" fmla="*/ 1620 h 3189"/>
                <a:gd name="T54" fmla="*/ 2015 w 2291"/>
                <a:gd name="T55" fmla="*/ 1690 h 3189"/>
                <a:gd name="T56" fmla="*/ 1940 w 2291"/>
                <a:gd name="T57" fmla="*/ 1755 h 3189"/>
                <a:gd name="T58" fmla="*/ 1862 w 2291"/>
                <a:gd name="T59" fmla="*/ 1812 h 3189"/>
                <a:gd name="T60" fmla="*/ 1774 w 2291"/>
                <a:gd name="T61" fmla="*/ 1865 h 3189"/>
                <a:gd name="T62" fmla="*/ 1682 w 2291"/>
                <a:gd name="T63" fmla="*/ 1904 h 3189"/>
                <a:gd name="T64" fmla="*/ 1582 w 2291"/>
                <a:gd name="T65" fmla="*/ 1939 h 3189"/>
                <a:gd name="T66" fmla="*/ 1472 w 2291"/>
                <a:gd name="T67" fmla="*/ 1961 h 3189"/>
                <a:gd name="T68" fmla="*/ 1357 w 2291"/>
                <a:gd name="T69" fmla="*/ 1974 h 3189"/>
                <a:gd name="T70" fmla="*/ 1240 w 2291"/>
                <a:gd name="T71" fmla="*/ 1989 h 3189"/>
                <a:gd name="T72" fmla="*/ 628 w 2291"/>
                <a:gd name="T73" fmla="*/ 553 h 3189"/>
                <a:gd name="T74" fmla="*/ 1207 w 2291"/>
                <a:gd name="T75" fmla="*/ 1428 h 3189"/>
                <a:gd name="T76" fmla="*/ 1259 w 2291"/>
                <a:gd name="T77" fmla="*/ 1428 h 3189"/>
                <a:gd name="T78" fmla="*/ 1354 w 2291"/>
                <a:gd name="T79" fmla="*/ 1415 h 3189"/>
                <a:gd name="T80" fmla="*/ 1440 w 2291"/>
                <a:gd name="T81" fmla="*/ 1382 h 3189"/>
                <a:gd name="T82" fmla="*/ 1510 w 2291"/>
                <a:gd name="T83" fmla="*/ 1338 h 3189"/>
                <a:gd name="T84" fmla="*/ 1573 w 2291"/>
                <a:gd name="T85" fmla="*/ 1281 h 3189"/>
                <a:gd name="T86" fmla="*/ 1617 w 2291"/>
                <a:gd name="T87" fmla="*/ 1211 h 3189"/>
                <a:gd name="T88" fmla="*/ 1650 w 2291"/>
                <a:gd name="T89" fmla="*/ 1133 h 3189"/>
                <a:gd name="T90" fmla="*/ 1663 w 2291"/>
                <a:gd name="T91" fmla="*/ 1045 h 3189"/>
                <a:gd name="T92" fmla="*/ 1665 w 2291"/>
                <a:gd name="T93" fmla="*/ 997 h 3189"/>
                <a:gd name="T94" fmla="*/ 1660 w 2291"/>
                <a:gd name="T95" fmla="*/ 905 h 3189"/>
                <a:gd name="T96" fmla="*/ 1634 w 2291"/>
                <a:gd name="T97" fmla="*/ 820 h 3189"/>
                <a:gd name="T98" fmla="*/ 1595 w 2291"/>
                <a:gd name="T99" fmla="*/ 746 h 3189"/>
                <a:gd name="T100" fmla="*/ 1542 w 2291"/>
                <a:gd name="T101" fmla="*/ 680 h 3189"/>
                <a:gd name="T102" fmla="*/ 1477 w 2291"/>
                <a:gd name="T103" fmla="*/ 628 h 3189"/>
                <a:gd name="T104" fmla="*/ 1398 w 2291"/>
                <a:gd name="T105" fmla="*/ 593 h 3189"/>
                <a:gd name="T106" fmla="*/ 1306 w 2291"/>
                <a:gd name="T107" fmla="*/ 571 h 3189"/>
                <a:gd name="T108" fmla="*/ 1207 w 2291"/>
                <a:gd name="T109" fmla="*/ 553 h 3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291" h="3189">
                  <a:moveTo>
                    <a:pt x="1240" y="1989"/>
                  </a:moveTo>
                  <a:lnTo>
                    <a:pt x="625" y="1989"/>
                  </a:lnTo>
                  <a:lnTo>
                    <a:pt x="625" y="3188"/>
                  </a:lnTo>
                  <a:lnTo>
                    <a:pt x="0" y="3188"/>
                  </a:lnTo>
                  <a:lnTo>
                    <a:pt x="0" y="0"/>
                  </a:lnTo>
                  <a:lnTo>
                    <a:pt x="1240" y="0"/>
                  </a:lnTo>
                  <a:lnTo>
                    <a:pt x="1240" y="0"/>
                  </a:lnTo>
                  <a:lnTo>
                    <a:pt x="1298" y="0"/>
                  </a:lnTo>
                  <a:lnTo>
                    <a:pt x="1357" y="7"/>
                  </a:lnTo>
                  <a:lnTo>
                    <a:pt x="1416" y="9"/>
                  </a:lnTo>
                  <a:lnTo>
                    <a:pt x="1472" y="20"/>
                  </a:lnTo>
                  <a:lnTo>
                    <a:pt x="1529" y="31"/>
                  </a:lnTo>
                  <a:lnTo>
                    <a:pt x="1582" y="42"/>
                  </a:lnTo>
                  <a:lnTo>
                    <a:pt x="1634" y="59"/>
                  </a:lnTo>
                  <a:lnTo>
                    <a:pt x="1682" y="77"/>
                  </a:lnTo>
                  <a:lnTo>
                    <a:pt x="1730" y="94"/>
                  </a:lnTo>
                  <a:lnTo>
                    <a:pt x="1774" y="116"/>
                  </a:lnTo>
                  <a:lnTo>
                    <a:pt x="1818" y="138"/>
                  </a:lnTo>
                  <a:lnTo>
                    <a:pt x="1862" y="169"/>
                  </a:lnTo>
                  <a:lnTo>
                    <a:pt x="1903" y="195"/>
                  </a:lnTo>
                  <a:lnTo>
                    <a:pt x="1940" y="226"/>
                  </a:lnTo>
                  <a:lnTo>
                    <a:pt x="1977" y="258"/>
                  </a:lnTo>
                  <a:lnTo>
                    <a:pt x="2015" y="291"/>
                  </a:lnTo>
                  <a:lnTo>
                    <a:pt x="2047" y="324"/>
                  </a:lnTo>
                  <a:lnTo>
                    <a:pt x="2078" y="361"/>
                  </a:lnTo>
                  <a:lnTo>
                    <a:pt x="2109" y="398"/>
                  </a:lnTo>
                  <a:lnTo>
                    <a:pt x="2135" y="440"/>
                  </a:lnTo>
                  <a:lnTo>
                    <a:pt x="2161" y="477"/>
                  </a:lnTo>
                  <a:lnTo>
                    <a:pt x="2183" y="521"/>
                  </a:lnTo>
                  <a:lnTo>
                    <a:pt x="2205" y="562"/>
                  </a:lnTo>
                  <a:lnTo>
                    <a:pt x="2222" y="606"/>
                  </a:lnTo>
                  <a:lnTo>
                    <a:pt x="2237" y="650"/>
                  </a:lnTo>
                  <a:lnTo>
                    <a:pt x="2253" y="698"/>
                  </a:lnTo>
                  <a:lnTo>
                    <a:pt x="2264" y="741"/>
                  </a:lnTo>
                  <a:lnTo>
                    <a:pt x="2275" y="789"/>
                  </a:lnTo>
                  <a:lnTo>
                    <a:pt x="2281" y="838"/>
                  </a:lnTo>
                  <a:lnTo>
                    <a:pt x="2288" y="890"/>
                  </a:lnTo>
                  <a:lnTo>
                    <a:pt x="2290" y="938"/>
                  </a:lnTo>
                  <a:lnTo>
                    <a:pt x="2290" y="991"/>
                  </a:lnTo>
                  <a:lnTo>
                    <a:pt x="2290" y="991"/>
                  </a:lnTo>
                  <a:lnTo>
                    <a:pt x="2290" y="1043"/>
                  </a:lnTo>
                  <a:lnTo>
                    <a:pt x="2288" y="1091"/>
                  </a:lnTo>
                  <a:lnTo>
                    <a:pt x="2281" y="1139"/>
                  </a:lnTo>
                  <a:lnTo>
                    <a:pt x="2275" y="1192"/>
                  </a:lnTo>
                  <a:lnTo>
                    <a:pt x="2264" y="1240"/>
                  </a:lnTo>
                  <a:lnTo>
                    <a:pt x="2253" y="1283"/>
                  </a:lnTo>
                  <a:lnTo>
                    <a:pt x="2237" y="1331"/>
                  </a:lnTo>
                  <a:lnTo>
                    <a:pt x="2222" y="1375"/>
                  </a:lnTo>
                  <a:lnTo>
                    <a:pt x="2205" y="1419"/>
                  </a:lnTo>
                  <a:lnTo>
                    <a:pt x="2183" y="1460"/>
                  </a:lnTo>
                  <a:lnTo>
                    <a:pt x="2161" y="1504"/>
                  </a:lnTo>
                  <a:lnTo>
                    <a:pt x="2135" y="1541"/>
                  </a:lnTo>
                  <a:lnTo>
                    <a:pt x="2109" y="1583"/>
                  </a:lnTo>
                  <a:lnTo>
                    <a:pt x="2078" y="1620"/>
                  </a:lnTo>
                  <a:lnTo>
                    <a:pt x="2047" y="1657"/>
                  </a:lnTo>
                  <a:lnTo>
                    <a:pt x="2015" y="1690"/>
                  </a:lnTo>
                  <a:lnTo>
                    <a:pt x="1977" y="1723"/>
                  </a:lnTo>
                  <a:lnTo>
                    <a:pt x="1940" y="1755"/>
                  </a:lnTo>
                  <a:lnTo>
                    <a:pt x="1903" y="1786"/>
                  </a:lnTo>
                  <a:lnTo>
                    <a:pt x="1862" y="1812"/>
                  </a:lnTo>
                  <a:lnTo>
                    <a:pt x="1818" y="1839"/>
                  </a:lnTo>
                  <a:lnTo>
                    <a:pt x="1774" y="1865"/>
                  </a:lnTo>
                  <a:lnTo>
                    <a:pt x="1730" y="1887"/>
                  </a:lnTo>
                  <a:lnTo>
                    <a:pt x="1682" y="1904"/>
                  </a:lnTo>
                  <a:lnTo>
                    <a:pt x="1634" y="1922"/>
                  </a:lnTo>
                  <a:lnTo>
                    <a:pt x="1582" y="1939"/>
                  </a:lnTo>
                  <a:lnTo>
                    <a:pt x="1529" y="1950"/>
                  </a:lnTo>
                  <a:lnTo>
                    <a:pt x="1472" y="1961"/>
                  </a:lnTo>
                  <a:lnTo>
                    <a:pt x="1416" y="1972"/>
                  </a:lnTo>
                  <a:lnTo>
                    <a:pt x="1357" y="1974"/>
                  </a:lnTo>
                  <a:lnTo>
                    <a:pt x="1298" y="1976"/>
                  </a:lnTo>
                  <a:lnTo>
                    <a:pt x="1240" y="1989"/>
                  </a:lnTo>
                  <a:close/>
                  <a:moveTo>
                    <a:pt x="1207" y="553"/>
                  </a:moveTo>
                  <a:lnTo>
                    <a:pt x="628" y="553"/>
                  </a:lnTo>
                  <a:lnTo>
                    <a:pt x="628" y="1428"/>
                  </a:lnTo>
                  <a:lnTo>
                    <a:pt x="1207" y="1428"/>
                  </a:lnTo>
                  <a:lnTo>
                    <a:pt x="1207" y="1428"/>
                  </a:lnTo>
                  <a:lnTo>
                    <a:pt x="1259" y="1428"/>
                  </a:lnTo>
                  <a:lnTo>
                    <a:pt x="1306" y="1421"/>
                  </a:lnTo>
                  <a:lnTo>
                    <a:pt x="1354" y="1415"/>
                  </a:lnTo>
                  <a:lnTo>
                    <a:pt x="1398" y="1399"/>
                  </a:lnTo>
                  <a:lnTo>
                    <a:pt x="1440" y="1382"/>
                  </a:lnTo>
                  <a:lnTo>
                    <a:pt x="1477" y="1364"/>
                  </a:lnTo>
                  <a:lnTo>
                    <a:pt x="1510" y="1338"/>
                  </a:lnTo>
                  <a:lnTo>
                    <a:pt x="1542" y="1312"/>
                  </a:lnTo>
                  <a:lnTo>
                    <a:pt x="1573" y="1281"/>
                  </a:lnTo>
                  <a:lnTo>
                    <a:pt x="1595" y="1248"/>
                  </a:lnTo>
                  <a:lnTo>
                    <a:pt x="1617" y="1211"/>
                  </a:lnTo>
                  <a:lnTo>
                    <a:pt x="1634" y="1174"/>
                  </a:lnTo>
                  <a:lnTo>
                    <a:pt x="1650" y="1133"/>
                  </a:lnTo>
                  <a:lnTo>
                    <a:pt x="1660" y="1089"/>
                  </a:lnTo>
                  <a:lnTo>
                    <a:pt x="1663" y="1045"/>
                  </a:lnTo>
                  <a:lnTo>
                    <a:pt x="1665" y="997"/>
                  </a:lnTo>
                  <a:lnTo>
                    <a:pt x="1665" y="997"/>
                  </a:lnTo>
                  <a:lnTo>
                    <a:pt x="1663" y="949"/>
                  </a:lnTo>
                  <a:lnTo>
                    <a:pt x="1660" y="905"/>
                  </a:lnTo>
                  <a:lnTo>
                    <a:pt x="1650" y="862"/>
                  </a:lnTo>
                  <a:lnTo>
                    <a:pt x="1634" y="820"/>
                  </a:lnTo>
                  <a:lnTo>
                    <a:pt x="1617" y="779"/>
                  </a:lnTo>
                  <a:lnTo>
                    <a:pt x="1595" y="746"/>
                  </a:lnTo>
                  <a:lnTo>
                    <a:pt x="1573" y="713"/>
                  </a:lnTo>
                  <a:lnTo>
                    <a:pt x="1542" y="680"/>
                  </a:lnTo>
                  <a:lnTo>
                    <a:pt x="1510" y="654"/>
                  </a:lnTo>
                  <a:lnTo>
                    <a:pt x="1477" y="628"/>
                  </a:lnTo>
                  <a:lnTo>
                    <a:pt x="1440" y="610"/>
                  </a:lnTo>
                  <a:lnTo>
                    <a:pt x="1398" y="593"/>
                  </a:lnTo>
                  <a:lnTo>
                    <a:pt x="1354" y="577"/>
                  </a:lnTo>
                  <a:lnTo>
                    <a:pt x="1306" y="571"/>
                  </a:lnTo>
                  <a:lnTo>
                    <a:pt x="1259" y="564"/>
                  </a:lnTo>
                  <a:lnTo>
                    <a:pt x="1207" y="553"/>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3600">
                <a:solidFill>
                  <a:schemeClr val="tx1">
                    <a:alpha val="18000"/>
                  </a:schemeClr>
                </a:solidFill>
              </a:endParaRPr>
            </a:p>
          </p:txBody>
        </p:sp>
        <p:sp>
          <p:nvSpPr>
            <p:cNvPr id="21" name="Freeform 20">
              <a:extLst>
                <a:ext uri="{FF2B5EF4-FFF2-40B4-BE49-F238E27FC236}">
                  <a16:creationId xmlns:a16="http://schemas.microsoft.com/office/drawing/2014/main" id="{A679435B-30F8-924D-9ED2-27402C61DBDC}"/>
                </a:ext>
              </a:extLst>
            </p:cNvPr>
            <p:cNvSpPr>
              <a:spLocks noChangeArrowheads="1"/>
            </p:cNvSpPr>
            <p:nvPr/>
          </p:nvSpPr>
          <p:spPr bwMode="auto">
            <a:xfrm>
              <a:off x="3505200" y="4389438"/>
              <a:ext cx="828675" cy="215900"/>
            </a:xfrm>
            <a:custGeom>
              <a:avLst/>
              <a:gdLst>
                <a:gd name="T0" fmla="*/ 0 w 2302"/>
                <a:gd name="T1" fmla="*/ 599 h 600"/>
                <a:gd name="T2" fmla="*/ 2301 w 2302"/>
                <a:gd name="T3" fmla="*/ 599 h 600"/>
                <a:gd name="T4" fmla="*/ 2301 w 2302"/>
                <a:gd name="T5" fmla="*/ 0 h 600"/>
                <a:gd name="T6" fmla="*/ 0 w 2302"/>
                <a:gd name="T7" fmla="*/ 0 h 600"/>
                <a:gd name="T8" fmla="*/ 0 w 2302"/>
                <a:gd name="T9" fmla="*/ 599 h 600"/>
              </a:gdLst>
              <a:ahLst/>
              <a:cxnLst>
                <a:cxn ang="0">
                  <a:pos x="T0" y="T1"/>
                </a:cxn>
                <a:cxn ang="0">
                  <a:pos x="T2" y="T3"/>
                </a:cxn>
                <a:cxn ang="0">
                  <a:pos x="T4" y="T5"/>
                </a:cxn>
                <a:cxn ang="0">
                  <a:pos x="T6" y="T7"/>
                </a:cxn>
                <a:cxn ang="0">
                  <a:pos x="T8" y="T9"/>
                </a:cxn>
              </a:cxnLst>
              <a:rect l="0" t="0" r="r" b="b"/>
              <a:pathLst>
                <a:path w="2302" h="600">
                  <a:moveTo>
                    <a:pt x="0" y="599"/>
                  </a:moveTo>
                  <a:lnTo>
                    <a:pt x="2301" y="599"/>
                  </a:lnTo>
                  <a:lnTo>
                    <a:pt x="2301" y="0"/>
                  </a:lnTo>
                  <a:lnTo>
                    <a:pt x="0" y="0"/>
                  </a:lnTo>
                  <a:lnTo>
                    <a:pt x="0" y="599"/>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3600">
                <a:solidFill>
                  <a:schemeClr val="tx1">
                    <a:alpha val="18000"/>
                  </a:schemeClr>
                </a:solidFill>
              </a:endParaRPr>
            </a:p>
          </p:txBody>
        </p:sp>
      </p:grpSp>
    </p:spTree>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3_Divider Blue">
    <p:bg>
      <p:bgPr>
        <a:solidFill>
          <a:schemeClr val="accent2"/>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1588" y="0"/>
            <a:ext cx="8698843" cy="6858000"/>
            <a:chOff x="-1588" y="941388"/>
            <a:chExt cx="7186613" cy="5665787"/>
          </a:xfrm>
          <a:solidFill>
            <a:srgbClr val="7793AB"/>
          </a:solidFill>
        </p:grpSpPr>
        <p:sp>
          <p:nvSpPr>
            <p:cNvPr id="36" name="Freeform 35"/>
            <p:cNvSpPr>
              <a:spLocks noChangeArrowheads="1"/>
            </p:cNvSpPr>
            <p:nvPr userDrawn="1"/>
          </p:nvSpPr>
          <p:spPr bwMode="auto">
            <a:xfrm>
              <a:off x="-1588" y="5940425"/>
              <a:ext cx="2492376" cy="666750"/>
            </a:xfrm>
            <a:custGeom>
              <a:avLst/>
              <a:gdLst>
                <a:gd name="T0" fmla="*/ 3462 w 6925"/>
                <a:gd name="T1" fmla="*/ 1849 h 1850"/>
                <a:gd name="T2" fmla="*/ 0 w 6925"/>
                <a:gd name="T3" fmla="*/ 1849 h 1850"/>
                <a:gd name="T4" fmla="*/ 0 w 6925"/>
                <a:gd name="T5" fmla="*/ 0 h 1850"/>
                <a:gd name="T6" fmla="*/ 6924 w 6925"/>
                <a:gd name="T7" fmla="*/ 0 h 1850"/>
                <a:gd name="T8" fmla="*/ 6924 w 6925"/>
                <a:gd name="T9" fmla="*/ 1849 h 1850"/>
                <a:gd name="T10" fmla="*/ 3462 w 6925"/>
                <a:gd name="T11" fmla="*/ 1849 h 1850"/>
              </a:gdLst>
              <a:ahLst/>
              <a:cxnLst>
                <a:cxn ang="0">
                  <a:pos x="T0" y="T1"/>
                </a:cxn>
                <a:cxn ang="0">
                  <a:pos x="T2" y="T3"/>
                </a:cxn>
                <a:cxn ang="0">
                  <a:pos x="T4" y="T5"/>
                </a:cxn>
                <a:cxn ang="0">
                  <a:pos x="T6" y="T7"/>
                </a:cxn>
                <a:cxn ang="0">
                  <a:pos x="T8" y="T9"/>
                </a:cxn>
                <a:cxn ang="0">
                  <a:pos x="T10" y="T11"/>
                </a:cxn>
              </a:cxnLst>
              <a:rect l="0" t="0" r="r" b="b"/>
              <a:pathLst>
                <a:path w="6925" h="1850">
                  <a:moveTo>
                    <a:pt x="3462" y="1849"/>
                  </a:moveTo>
                  <a:lnTo>
                    <a:pt x="0" y="1849"/>
                  </a:lnTo>
                  <a:lnTo>
                    <a:pt x="0" y="0"/>
                  </a:lnTo>
                  <a:lnTo>
                    <a:pt x="6924" y="0"/>
                  </a:lnTo>
                  <a:lnTo>
                    <a:pt x="6924" y="1849"/>
                  </a:lnTo>
                  <a:lnTo>
                    <a:pt x="3462" y="1849"/>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7" name="Freeform 36"/>
            <p:cNvSpPr>
              <a:spLocks noChangeArrowheads="1"/>
            </p:cNvSpPr>
            <p:nvPr userDrawn="1"/>
          </p:nvSpPr>
          <p:spPr bwMode="auto">
            <a:xfrm>
              <a:off x="3981450" y="941388"/>
              <a:ext cx="3203575" cy="3908425"/>
            </a:xfrm>
            <a:custGeom>
              <a:avLst/>
              <a:gdLst>
                <a:gd name="T0" fmla="*/ 8858 w 8898"/>
                <a:gd name="T1" fmla="*/ 1740 h 10858"/>
                <a:gd name="T2" fmla="*/ 8788 w 8898"/>
                <a:gd name="T3" fmla="*/ 1364 h 10858"/>
                <a:gd name="T4" fmla="*/ 8687 w 8898"/>
                <a:gd name="T5" fmla="*/ 1001 h 10858"/>
                <a:gd name="T6" fmla="*/ 8547 w 8898"/>
                <a:gd name="T7" fmla="*/ 656 h 10858"/>
                <a:gd name="T8" fmla="*/ 8377 w 8898"/>
                <a:gd name="T9" fmla="*/ 326 h 10858"/>
                <a:gd name="T10" fmla="*/ 8171 w 8898"/>
                <a:gd name="T11" fmla="*/ 22 h 10858"/>
                <a:gd name="T12" fmla="*/ 0 w 8898"/>
                <a:gd name="T13" fmla="*/ 0 h 10858"/>
                <a:gd name="T14" fmla="*/ 2422 w 8898"/>
                <a:gd name="T15" fmla="*/ 10857 h 10858"/>
                <a:gd name="T16" fmla="*/ 4803 w 8898"/>
                <a:gd name="T17" fmla="*/ 6187 h 10858"/>
                <a:gd name="T18" fmla="*/ 5271 w 8898"/>
                <a:gd name="T19" fmla="*/ 6170 h 10858"/>
                <a:gd name="T20" fmla="*/ 5717 w 8898"/>
                <a:gd name="T21" fmla="*/ 6113 h 10858"/>
                <a:gd name="T22" fmla="*/ 6132 w 8898"/>
                <a:gd name="T23" fmla="*/ 6017 h 10858"/>
                <a:gd name="T24" fmla="*/ 6525 w 8898"/>
                <a:gd name="T25" fmla="*/ 5881 h 10858"/>
                <a:gd name="T26" fmla="*/ 6888 w 8898"/>
                <a:gd name="T27" fmla="*/ 5720 h 10858"/>
                <a:gd name="T28" fmla="*/ 7229 w 8898"/>
                <a:gd name="T29" fmla="*/ 5523 h 10858"/>
                <a:gd name="T30" fmla="*/ 7535 w 8898"/>
                <a:gd name="T31" fmla="*/ 5300 h 10858"/>
                <a:gd name="T32" fmla="*/ 7811 w 8898"/>
                <a:gd name="T33" fmla="*/ 5046 h 10858"/>
                <a:gd name="T34" fmla="*/ 8060 w 8898"/>
                <a:gd name="T35" fmla="*/ 4771 h 10858"/>
                <a:gd name="T36" fmla="*/ 8278 w 8898"/>
                <a:gd name="T37" fmla="*/ 4478 h 10858"/>
                <a:gd name="T38" fmla="*/ 8466 w 8898"/>
                <a:gd name="T39" fmla="*/ 4159 h 10858"/>
                <a:gd name="T40" fmla="*/ 8619 w 8898"/>
                <a:gd name="T41" fmla="*/ 3818 h 10858"/>
                <a:gd name="T42" fmla="*/ 8740 w 8898"/>
                <a:gd name="T43" fmla="*/ 3464 h 10858"/>
                <a:gd name="T44" fmla="*/ 8827 w 8898"/>
                <a:gd name="T45" fmla="*/ 3097 h 10858"/>
                <a:gd name="T46" fmla="*/ 8879 w 8898"/>
                <a:gd name="T47" fmla="*/ 2712 h 10858"/>
                <a:gd name="T48" fmla="*/ 8897 w 8898"/>
                <a:gd name="T49" fmla="*/ 2323 h 10858"/>
                <a:gd name="T50" fmla="*/ 8879 w 8898"/>
                <a:gd name="T51" fmla="*/ 1932 h 10858"/>
                <a:gd name="T52" fmla="*/ 6475 w 8898"/>
                <a:gd name="T53" fmla="*/ 2417 h 10858"/>
                <a:gd name="T54" fmla="*/ 6458 w 8898"/>
                <a:gd name="T55" fmla="*/ 2596 h 10858"/>
                <a:gd name="T56" fmla="*/ 6427 w 8898"/>
                <a:gd name="T57" fmla="*/ 2771 h 10858"/>
                <a:gd name="T58" fmla="*/ 6379 w 8898"/>
                <a:gd name="T59" fmla="*/ 2937 h 10858"/>
                <a:gd name="T60" fmla="*/ 6322 w 8898"/>
                <a:gd name="T61" fmla="*/ 3090 h 10858"/>
                <a:gd name="T62" fmla="*/ 6248 w 8898"/>
                <a:gd name="T63" fmla="*/ 3239 h 10858"/>
                <a:gd name="T64" fmla="*/ 6156 w 8898"/>
                <a:gd name="T65" fmla="*/ 3374 h 10858"/>
                <a:gd name="T66" fmla="*/ 6055 w 8898"/>
                <a:gd name="T67" fmla="*/ 3497 h 10858"/>
                <a:gd name="T68" fmla="*/ 5937 w 8898"/>
                <a:gd name="T69" fmla="*/ 3608 h 10858"/>
                <a:gd name="T70" fmla="*/ 5806 w 8898"/>
                <a:gd name="T71" fmla="*/ 3704 h 10858"/>
                <a:gd name="T72" fmla="*/ 5662 w 8898"/>
                <a:gd name="T73" fmla="*/ 3792 h 10858"/>
                <a:gd name="T74" fmla="*/ 5509 w 8898"/>
                <a:gd name="T75" fmla="*/ 3862 h 10858"/>
                <a:gd name="T76" fmla="*/ 5343 w 8898"/>
                <a:gd name="T77" fmla="*/ 3919 h 10858"/>
                <a:gd name="T78" fmla="*/ 5168 w 8898"/>
                <a:gd name="T79" fmla="*/ 3967 h 10858"/>
                <a:gd name="T80" fmla="*/ 4980 w 8898"/>
                <a:gd name="T81" fmla="*/ 3993 h 10858"/>
                <a:gd name="T82" fmla="*/ 4783 w 8898"/>
                <a:gd name="T83" fmla="*/ 4010 h 10858"/>
                <a:gd name="T84" fmla="*/ 2422 w 8898"/>
                <a:gd name="T85" fmla="*/ 4010 h 10858"/>
                <a:gd name="T86" fmla="*/ 4683 w 8898"/>
                <a:gd name="T87" fmla="*/ 616 h 10858"/>
                <a:gd name="T88" fmla="*/ 4884 w 8898"/>
                <a:gd name="T89" fmla="*/ 625 h 10858"/>
                <a:gd name="T90" fmla="*/ 5074 w 8898"/>
                <a:gd name="T91" fmla="*/ 647 h 10858"/>
                <a:gd name="T92" fmla="*/ 5258 w 8898"/>
                <a:gd name="T93" fmla="*/ 686 h 10858"/>
                <a:gd name="T94" fmla="*/ 5428 w 8898"/>
                <a:gd name="T95" fmla="*/ 739 h 10858"/>
                <a:gd name="T96" fmla="*/ 5586 w 8898"/>
                <a:gd name="T97" fmla="*/ 804 h 10858"/>
                <a:gd name="T98" fmla="*/ 5734 w 8898"/>
                <a:gd name="T99" fmla="*/ 887 h 10858"/>
                <a:gd name="T100" fmla="*/ 5874 w 8898"/>
                <a:gd name="T101" fmla="*/ 979 h 10858"/>
                <a:gd name="T102" fmla="*/ 5996 w 8898"/>
                <a:gd name="T103" fmla="*/ 1086 h 10858"/>
                <a:gd name="T104" fmla="*/ 6108 w 8898"/>
                <a:gd name="T105" fmla="*/ 1204 h 10858"/>
                <a:gd name="T106" fmla="*/ 6204 w 8898"/>
                <a:gd name="T107" fmla="*/ 1335 h 10858"/>
                <a:gd name="T108" fmla="*/ 6287 w 8898"/>
                <a:gd name="T109" fmla="*/ 1480 h 10858"/>
                <a:gd name="T110" fmla="*/ 6353 w 8898"/>
                <a:gd name="T111" fmla="*/ 1633 h 10858"/>
                <a:gd name="T112" fmla="*/ 6405 w 8898"/>
                <a:gd name="T113" fmla="*/ 1790 h 10858"/>
                <a:gd name="T114" fmla="*/ 6445 w 8898"/>
                <a:gd name="T115" fmla="*/ 1960 h 10858"/>
                <a:gd name="T116" fmla="*/ 6466 w 8898"/>
                <a:gd name="T117" fmla="*/ 2140 h 10858"/>
                <a:gd name="T118" fmla="*/ 6475 w 8898"/>
                <a:gd name="T119" fmla="*/ 2323 h 108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898" h="10858">
                  <a:moveTo>
                    <a:pt x="8879" y="1932"/>
                  </a:moveTo>
                  <a:lnTo>
                    <a:pt x="8858" y="1740"/>
                  </a:lnTo>
                  <a:lnTo>
                    <a:pt x="8827" y="1552"/>
                  </a:lnTo>
                  <a:lnTo>
                    <a:pt x="8788" y="1364"/>
                  </a:lnTo>
                  <a:lnTo>
                    <a:pt x="8740" y="1180"/>
                  </a:lnTo>
                  <a:lnTo>
                    <a:pt x="8687" y="1001"/>
                  </a:lnTo>
                  <a:lnTo>
                    <a:pt x="8619" y="826"/>
                  </a:lnTo>
                  <a:lnTo>
                    <a:pt x="8547" y="656"/>
                  </a:lnTo>
                  <a:lnTo>
                    <a:pt x="8466" y="485"/>
                  </a:lnTo>
                  <a:lnTo>
                    <a:pt x="8377" y="326"/>
                  </a:lnTo>
                  <a:lnTo>
                    <a:pt x="8278" y="175"/>
                  </a:lnTo>
                  <a:lnTo>
                    <a:pt x="8171" y="22"/>
                  </a:lnTo>
                  <a:lnTo>
                    <a:pt x="8154" y="0"/>
                  </a:lnTo>
                  <a:lnTo>
                    <a:pt x="0" y="0"/>
                  </a:lnTo>
                  <a:lnTo>
                    <a:pt x="0" y="10857"/>
                  </a:lnTo>
                  <a:lnTo>
                    <a:pt x="2422" y="10857"/>
                  </a:lnTo>
                  <a:lnTo>
                    <a:pt x="2422" y="6187"/>
                  </a:lnTo>
                  <a:lnTo>
                    <a:pt x="4803" y="6187"/>
                  </a:lnTo>
                  <a:lnTo>
                    <a:pt x="5043" y="6183"/>
                  </a:lnTo>
                  <a:lnTo>
                    <a:pt x="5271" y="6170"/>
                  </a:lnTo>
                  <a:lnTo>
                    <a:pt x="5498" y="6144"/>
                  </a:lnTo>
                  <a:lnTo>
                    <a:pt x="5717" y="6113"/>
                  </a:lnTo>
                  <a:lnTo>
                    <a:pt x="5926" y="6069"/>
                  </a:lnTo>
                  <a:lnTo>
                    <a:pt x="6132" y="6017"/>
                  </a:lnTo>
                  <a:lnTo>
                    <a:pt x="6333" y="5953"/>
                  </a:lnTo>
                  <a:lnTo>
                    <a:pt x="6525" y="5881"/>
                  </a:lnTo>
                  <a:lnTo>
                    <a:pt x="6709" y="5805"/>
                  </a:lnTo>
                  <a:lnTo>
                    <a:pt x="6888" y="5720"/>
                  </a:lnTo>
                  <a:lnTo>
                    <a:pt x="7063" y="5626"/>
                  </a:lnTo>
                  <a:lnTo>
                    <a:pt x="7229" y="5523"/>
                  </a:lnTo>
                  <a:lnTo>
                    <a:pt x="7384" y="5411"/>
                  </a:lnTo>
                  <a:lnTo>
                    <a:pt x="7535" y="5300"/>
                  </a:lnTo>
                  <a:lnTo>
                    <a:pt x="7677" y="5175"/>
                  </a:lnTo>
                  <a:lnTo>
                    <a:pt x="7811" y="5046"/>
                  </a:lnTo>
                  <a:lnTo>
                    <a:pt x="7940" y="4913"/>
                  </a:lnTo>
                  <a:lnTo>
                    <a:pt x="8060" y="4771"/>
                  </a:lnTo>
                  <a:lnTo>
                    <a:pt x="8171" y="4629"/>
                  </a:lnTo>
                  <a:lnTo>
                    <a:pt x="8278" y="4478"/>
                  </a:lnTo>
                  <a:lnTo>
                    <a:pt x="8377" y="4319"/>
                  </a:lnTo>
                  <a:lnTo>
                    <a:pt x="8466" y="4159"/>
                  </a:lnTo>
                  <a:lnTo>
                    <a:pt x="8547" y="3993"/>
                  </a:lnTo>
                  <a:lnTo>
                    <a:pt x="8619" y="3818"/>
                  </a:lnTo>
                  <a:lnTo>
                    <a:pt x="8687" y="3643"/>
                  </a:lnTo>
                  <a:lnTo>
                    <a:pt x="8740" y="3464"/>
                  </a:lnTo>
                  <a:lnTo>
                    <a:pt x="8788" y="3280"/>
                  </a:lnTo>
                  <a:lnTo>
                    <a:pt x="8827" y="3097"/>
                  </a:lnTo>
                  <a:lnTo>
                    <a:pt x="8858" y="2905"/>
                  </a:lnTo>
                  <a:lnTo>
                    <a:pt x="8879" y="2712"/>
                  </a:lnTo>
                  <a:lnTo>
                    <a:pt x="8893" y="2520"/>
                  </a:lnTo>
                  <a:lnTo>
                    <a:pt x="8897" y="2323"/>
                  </a:lnTo>
                  <a:lnTo>
                    <a:pt x="8893" y="2126"/>
                  </a:lnTo>
                  <a:lnTo>
                    <a:pt x="8879" y="1932"/>
                  </a:lnTo>
                  <a:close/>
                  <a:moveTo>
                    <a:pt x="6475" y="2323"/>
                  </a:moveTo>
                  <a:lnTo>
                    <a:pt x="6475" y="2417"/>
                  </a:lnTo>
                  <a:lnTo>
                    <a:pt x="6466" y="2507"/>
                  </a:lnTo>
                  <a:lnTo>
                    <a:pt x="6458" y="2596"/>
                  </a:lnTo>
                  <a:lnTo>
                    <a:pt x="6445" y="2686"/>
                  </a:lnTo>
                  <a:lnTo>
                    <a:pt x="6427" y="2771"/>
                  </a:lnTo>
                  <a:lnTo>
                    <a:pt x="6405" y="2856"/>
                  </a:lnTo>
                  <a:lnTo>
                    <a:pt x="6379" y="2937"/>
                  </a:lnTo>
                  <a:lnTo>
                    <a:pt x="6353" y="3014"/>
                  </a:lnTo>
                  <a:lnTo>
                    <a:pt x="6322" y="3090"/>
                  </a:lnTo>
                  <a:lnTo>
                    <a:pt x="6287" y="3167"/>
                  </a:lnTo>
                  <a:lnTo>
                    <a:pt x="6248" y="3239"/>
                  </a:lnTo>
                  <a:lnTo>
                    <a:pt x="6204" y="3307"/>
                  </a:lnTo>
                  <a:lnTo>
                    <a:pt x="6156" y="3374"/>
                  </a:lnTo>
                  <a:lnTo>
                    <a:pt x="6108" y="3438"/>
                  </a:lnTo>
                  <a:lnTo>
                    <a:pt x="6055" y="3497"/>
                  </a:lnTo>
                  <a:lnTo>
                    <a:pt x="5996" y="3556"/>
                  </a:lnTo>
                  <a:lnTo>
                    <a:pt x="5937" y="3608"/>
                  </a:lnTo>
                  <a:lnTo>
                    <a:pt x="5874" y="3661"/>
                  </a:lnTo>
                  <a:lnTo>
                    <a:pt x="5806" y="3704"/>
                  </a:lnTo>
                  <a:lnTo>
                    <a:pt x="5734" y="3748"/>
                  </a:lnTo>
                  <a:lnTo>
                    <a:pt x="5662" y="3792"/>
                  </a:lnTo>
                  <a:lnTo>
                    <a:pt x="5586" y="3827"/>
                  </a:lnTo>
                  <a:lnTo>
                    <a:pt x="5509" y="3862"/>
                  </a:lnTo>
                  <a:lnTo>
                    <a:pt x="5428" y="3892"/>
                  </a:lnTo>
                  <a:lnTo>
                    <a:pt x="5343" y="3919"/>
                  </a:lnTo>
                  <a:lnTo>
                    <a:pt x="5258" y="3945"/>
                  </a:lnTo>
                  <a:lnTo>
                    <a:pt x="5168" y="3967"/>
                  </a:lnTo>
                  <a:lnTo>
                    <a:pt x="5074" y="3980"/>
                  </a:lnTo>
                  <a:lnTo>
                    <a:pt x="4980" y="3993"/>
                  </a:lnTo>
                  <a:lnTo>
                    <a:pt x="4882" y="4006"/>
                  </a:lnTo>
                  <a:lnTo>
                    <a:pt x="4783" y="4010"/>
                  </a:lnTo>
                  <a:lnTo>
                    <a:pt x="4681" y="4010"/>
                  </a:lnTo>
                  <a:lnTo>
                    <a:pt x="2422" y="4010"/>
                  </a:lnTo>
                  <a:lnTo>
                    <a:pt x="2422" y="616"/>
                  </a:lnTo>
                  <a:lnTo>
                    <a:pt x="4683" y="616"/>
                  </a:lnTo>
                  <a:lnTo>
                    <a:pt x="4786" y="621"/>
                  </a:lnTo>
                  <a:lnTo>
                    <a:pt x="4884" y="625"/>
                  </a:lnTo>
                  <a:lnTo>
                    <a:pt x="4980" y="634"/>
                  </a:lnTo>
                  <a:lnTo>
                    <a:pt x="5074" y="647"/>
                  </a:lnTo>
                  <a:lnTo>
                    <a:pt x="5168" y="664"/>
                  </a:lnTo>
                  <a:lnTo>
                    <a:pt x="5258" y="686"/>
                  </a:lnTo>
                  <a:lnTo>
                    <a:pt x="5343" y="712"/>
                  </a:lnTo>
                  <a:lnTo>
                    <a:pt x="5428" y="739"/>
                  </a:lnTo>
                  <a:lnTo>
                    <a:pt x="5509" y="769"/>
                  </a:lnTo>
                  <a:lnTo>
                    <a:pt x="5586" y="804"/>
                  </a:lnTo>
                  <a:lnTo>
                    <a:pt x="5662" y="844"/>
                  </a:lnTo>
                  <a:lnTo>
                    <a:pt x="5734" y="887"/>
                  </a:lnTo>
                  <a:lnTo>
                    <a:pt x="5806" y="931"/>
                  </a:lnTo>
                  <a:lnTo>
                    <a:pt x="5874" y="979"/>
                  </a:lnTo>
                  <a:lnTo>
                    <a:pt x="5937" y="1027"/>
                  </a:lnTo>
                  <a:lnTo>
                    <a:pt x="5996" y="1086"/>
                  </a:lnTo>
                  <a:lnTo>
                    <a:pt x="6055" y="1145"/>
                  </a:lnTo>
                  <a:lnTo>
                    <a:pt x="6108" y="1204"/>
                  </a:lnTo>
                  <a:lnTo>
                    <a:pt x="6156" y="1268"/>
                  </a:lnTo>
                  <a:lnTo>
                    <a:pt x="6204" y="1335"/>
                  </a:lnTo>
                  <a:lnTo>
                    <a:pt x="6248" y="1407"/>
                  </a:lnTo>
                  <a:lnTo>
                    <a:pt x="6287" y="1480"/>
                  </a:lnTo>
                  <a:lnTo>
                    <a:pt x="6322" y="1552"/>
                  </a:lnTo>
                  <a:lnTo>
                    <a:pt x="6353" y="1633"/>
                  </a:lnTo>
                  <a:lnTo>
                    <a:pt x="6379" y="1709"/>
                  </a:lnTo>
                  <a:lnTo>
                    <a:pt x="6405" y="1790"/>
                  </a:lnTo>
                  <a:lnTo>
                    <a:pt x="6427" y="1875"/>
                  </a:lnTo>
                  <a:lnTo>
                    <a:pt x="6445" y="1960"/>
                  </a:lnTo>
                  <a:lnTo>
                    <a:pt x="6458" y="2050"/>
                  </a:lnTo>
                  <a:lnTo>
                    <a:pt x="6466" y="2140"/>
                  </a:lnTo>
                  <a:lnTo>
                    <a:pt x="6475" y="2234"/>
                  </a:lnTo>
                  <a:lnTo>
                    <a:pt x="6475" y="2323"/>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8" name="Freeform 37"/>
            <p:cNvSpPr>
              <a:spLocks noChangeArrowheads="1"/>
            </p:cNvSpPr>
            <p:nvPr userDrawn="1"/>
          </p:nvSpPr>
          <p:spPr bwMode="auto">
            <a:xfrm>
              <a:off x="-1588" y="941388"/>
              <a:ext cx="3186113" cy="3908425"/>
            </a:xfrm>
            <a:custGeom>
              <a:avLst/>
              <a:gdLst>
                <a:gd name="T0" fmla="*/ 6190 w 8851"/>
                <a:gd name="T1" fmla="*/ 5470 h 10858"/>
                <a:gd name="T2" fmla="*/ 6413 w 8851"/>
                <a:gd name="T3" fmla="*/ 5374 h 10858"/>
                <a:gd name="T4" fmla="*/ 6627 w 8851"/>
                <a:gd name="T5" fmla="*/ 5263 h 10858"/>
                <a:gd name="T6" fmla="*/ 6837 w 8851"/>
                <a:gd name="T7" fmla="*/ 5132 h 10858"/>
                <a:gd name="T8" fmla="*/ 7038 w 8851"/>
                <a:gd name="T9" fmla="*/ 4992 h 10858"/>
                <a:gd name="T10" fmla="*/ 7230 w 8851"/>
                <a:gd name="T11" fmla="*/ 4830 h 10858"/>
                <a:gd name="T12" fmla="*/ 7414 w 8851"/>
                <a:gd name="T13" fmla="*/ 4660 h 10858"/>
                <a:gd name="T14" fmla="*/ 7584 w 8851"/>
                <a:gd name="T15" fmla="*/ 4467 h 10858"/>
                <a:gd name="T16" fmla="*/ 7742 w 8851"/>
                <a:gd name="T17" fmla="*/ 4266 h 10858"/>
                <a:gd name="T18" fmla="*/ 7882 w 8851"/>
                <a:gd name="T19" fmla="*/ 4048 h 10858"/>
                <a:gd name="T20" fmla="*/ 8008 w 8851"/>
                <a:gd name="T21" fmla="*/ 3812 h 10858"/>
                <a:gd name="T22" fmla="*/ 8120 w 8851"/>
                <a:gd name="T23" fmla="*/ 3562 h 10858"/>
                <a:gd name="T24" fmla="*/ 8203 w 8851"/>
                <a:gd name="T25" fmla="*/ 3300 h 10858"/>
                <a:gd name="T26" fmla="*/ 8273 w 8851"/>
                <a:gd name="T27" fmla="*/ 3020 h 10858"/>
                <a:gd name="T28" fmla="*/ 8317 w 8851"/>
                <a:gd name="T29" fmla="*/ 2728 h 10858"/>
                <a:gd name="T30" fmla="*/ 8343 w 8851"/>
                <a:gd name="T31" fmla="*/ 2417 h 10858"/>
                <a:gd name="T32" fmla="*/ 8338 w 8851"/>
                <a:gd name="T33" fmla="*/ 2065 h 10858"/>
                <a:gd name="T34" fmla="*/ 8308 w 8851"/>
                <a:gd name="T35" fmla="*/ 1685 h 10858"/>
                <a:gd name="T36" fmla="*/ 8238 w 8851"/>
                <a:gd name="T37" fmla="*/ 1313 h 10858"/>
                <a:gd name="T38" fmla="*/ 8135 w 8851"/>
                <a:gd name="T39" fmla="*/ 959 h 10858"/>
                <a:gd name="T40" fmla="*/ 8000 w 8851"/>
                <a:gd name="T41" fmla="*/ 618 h 10858"/>
                <a:gd name="T42" fmla="*/ 7834 w 8851"/>
                <a:gd name="T43" fmla="*/ 293 h 10858"/>
                <a:gd name="T44" fmla="*/ 7637 w 8851"/>
                <a:gd name="T45" fmla="*/ 0 h 10858"/>
                <a:gd name="T46" fmla="*/ 0 w 8851"/>
                <a:gd name="T47" fmla="*/ 10857 h 10858"/>
                <a:gd name="T48" fmla="*/ 1882 w 8851"/>
                <a:gd name="T49" fmla="*/ 5910 h 10858"/>
                <a:gd name="T50" fmla="*/ 6043 w 8851"/>
                <a:gd name="T51" fmla="*/ 10855 h 10858"/>
                <a:gd name="T52" fmla="*/ 6078 w 8851"/>
                <a:gd name="T53" fmla="*/ 5510 h 10858"/>
                <a:gd name="T54" fmla="*/ 5914 w 8851"/>
                <a:gd name="T55" fmla="*/ 2432 h 10858"/>
                <a:gd name="T56" fmla="*/ 5893 w 8851"/>
                <a:gd name="T57" fmla="*/ 2603 h 10858"/>
                <a:gd name="T58" fmla="*/ 5853 w 8851"/>
                <a:gd name="T59" fmla="*/ 2765 h 10858"/>
                <a:gd name="T60" fmla="*/ 5801 w 8851"/>
                <a:gd name="T61" fmla="*/ 2918 h 10858"/>
                <a:gd name="T62" fmla="*/ 5731 w 8851"/>
                <a:gd name="T63" fmla="*/ 3062 h 10858"/>
                <a:gd name="T64" fmla="*/ 5652 w 8851"/>
                <a:gd name="T65" fmla="*/ 3202 h 10858"/>
                <a:gd name="T66" fmla="*/ 5556 w 8851"/>
                <a:gd name="T67" fmla="*/ 3329 h 10858"/>
                <a:gd name="T68" fmla="*/ 5451 w 8851"/>
                <a:gd name="T69" fmla="*/ 3440 h 10858"/>
                <a:gd name="T70" fmla="*/ 5329 w 8851"/>
                <a:gd name="T71" fmla="*/ 3541 h 10858"/>
                <a:gd name="T72" fmla="*/ 5193 w 8851"/>
                <a:gd name="T73" fmla="*/ 3632 h 10858"/>
                <a:gd name="T74" fmla="*/ 5045 w 8851"/>
                <a:gd name="T75" fmla="*/ 3707 h 10858"/>
                <a:gd name="T76" fmla="*/ 4892 w 8851"/>
                <a:gd name="T77" fmla="*/ 3772 h 10858"/>
                <a:gd name="T78" fmla="*/ 4721 w 8851"/>
                <a:gd name="T79" fmla="*/ 3825 h 10858"/>
                <a:gd name="T80" fmla="*/ 4546 w 8851"/>
                <a:gd name="T81" fmla="*/ 3860 h 10858"/>
                <a:gd name="T82" fmla="*/ 4358 w 8851"/>
                <a:gd name="T83" fmla="*/ 3882 h 10858"/>
                <a:gd name="T84" fmla="*/ 4166 w 8851"/>
                <a:gd name="T85" fmla="*/ 3890 h 10858"/>
                <a:gd name="T86" fmla="*/ 1882 w 8851"/>
                <a:gd name="T87" fmla="*/ 616 h 10858"/>
                <a:gd name="T88" fmla="*/ 4264 w 8851"/>
                <a:gd name="T89" fmla="*/ 621 h 10858"/>
                <a:gd name="T90" fmla="*/ 4452 w 8851"/>
                <a:gd name="T91" fmla="*/ 634 h 10858"/>
                <a:gd name="T92" fmla="*/ 4636 w 8851"/>
                <a:gd name="T93" fmla="*/ 664 h 10858"/>
                <a:gd name="T94" fmla="*/ 4806 w 8851"/>
                <a:gd name="T95" fmla="*/ 708 h 10858"/>
                <a:gd name="T96" fmla="*/ 4968 w 8851"/>
                <a:gd name="T97" fmla="*/ 765 h 10858"/>
                <a:gd name="T98" fmla="*/ 5121 w 8851"/>
                <a:gd name="T99" fmla="*/ 839 h 10858"/>
                <a:gd name="T100" fmla="*/ 5261 w 8851"/>
                <a:gd name="T101" fmla="*/ 922 h 10858"/>
                <a:gd name="T102" fmla="*/ 5392 w 8851"/>
                <a:gd name="T103" fmla="*/ 1014 h 10858"/>
                <a:gd name="T104" fmla="*/ 5504 w 8851"/>
                <a:gd name="T105" fmla="*/ 1125 h 10858"/>
                <a:gd name="T106" fmla="*/ 5604 w 8851"/>
                <a:gd name="T107" fmla="*/ 1244 h 10858"/>
                <a:gd name="T108" fmla="*/ 5692 w 8851"/>
                <a:gd name="T109" fmla="*/ 1379 h 10858"/>
                <a:gd name="T110" fmla="*/ 5766 w 8851"/>
                <a:gd name="T111" fmla="*/ 1519 h 10858"/>
                <a:gd name="T112" fmla="*/ 5827 w 8851"/>
                <a:gd name="T113" fmla="*/ 1668 h 10858"/>
                <a:gd name="T114" fmla="*/ 5875 w 8851"/>
                <a:gd name="T115" fmla="*/ 1825 h 10858"/>
                <a:gd name="T116" fmla="*/ 5906 w 8851"/>
                <a:gd name="T117" fmla="*/ 1995 h 10858"/>
                <a:gd name="T118" fmla="*/ 5919 w 8851"/>
                <a:gd name="T119" fmla="*/ 2166 h 10858"/>
                <a:gd name="T120" fmla="*/ 5919 w 8851"/>
                <a:gd name="T121" fmla="*/ 2343 h 108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8851" h="10858">
                  <a:moveTo>
                    <a:pt x="6078" y="5510"/>
                  </a:moveTo>
                  <a:lnTo>
                    <a:pt x="6190" y="5470"/>
                  </a:lnTo>
                  <a:lnTo>
                    <a:pt x="6301" y="5422"/>
                  </a:lnTo>
                  <a:lnTo>
                    <a:pt x="6413" y="5374"/>
                  </a:lnTo>
                  <a:lnTo>
                    <a:pt x="6520" y="5322"/>
                  </a:lnTo>
                  <a:lnTo>
                    <a:pt x="6627" y="5263"/>
                  </a:lnTo>
                  <a:lnTo>
                    <a:pt x="6734" y="5199"/>
                  </a:lnTo>
                  <a:lnTo>
                    <a:pt x="6837" y="5132"/>
                  </a:lnTo>
                  <a:lnTo>
                    <a:pt x="6940" y="5064"/>
                  </a:lnTo>
                  <a:lnTo>
                    <a:pt x="7038" y="4992"/>
                  </a:lnTo>
                  <a:lnTo>
                    <a:pt x="7136" y="4911"/>
                  </a:lnTo>
                  <a:lnTo>
                    <a:pt x="7230" y="4830"/>
                  </a:lnTo>
                  <a:lnTo>
                    <a:pt x="7324" y="4745"/>
                  </a:lnTo>
                  <a:lnTo>
                    <a:pt x="7414" y="4660"/>
                  </a:lnTo>
                  <a:lnTo>
                    <a:pt x="7499" y="4566"/>
                  </a:lnTo>
                  <a:lnTo>
                    <a:pt x="7584" y="4467"/>
                  </a:lnTo>
                  <a:lnTo>
                    <a:pt x="7665" y="4369"/>
                  </a:lnTo>
                  <a:lnTo>
                    <a:pt x="7742" y="4266"/>
                  </a:lnTo>
                  <a:lnTo>
                    <a:pt x="7814" y="4159"/>
                  </a:lnTo>
                  <a:lnTo>
                    <a:pt x="7882" y="4048"/>
                  </a:lnTo>
                  <a:lnTo>
                    <a:pt x="7949" y="3932"/>
                  </a:lnTo>
                  <a:lnTo>
                    <a:pt x="8008" y="3812"/>
                  </a:lnTo>
                  <a:lnTo>
                    <a:pt x="8067" y="3691"/>
                  </a:lnTo>
                  <a:lnTo>
                    <a:pt x="8120" y="3562"/>
                  </a:lnTo>
                  <a:lnTo>
                    <a:pt x="8164" y="3433"/>
                  </a:lnTo>
                  <a:lnTo>
                    <a:pt x="8203" y="3300"/>
                  </a:lnTo>
                  <a:lnTo>
                    <a:pt x="8242" y="3162"/>
                  </a:lnTo>
                  <a:lnTo>
                    <a:pt x="8273" y="3020"/>
                  </a:lnTo>
                  <a:lnTo>
                    <a:pt x="8299" y="2878"/>
                  </a:lnTo>
                  <a:lnTo>
                    <a:pt x="8317" y="2728"/>
                  </a:lnTo>
                  <a:lnTo>
                    <a:pt x="8334" y="2577"/>
                  </a:lnTo>
                  <a:lnTo>
                    <a:pt x="8343" y="2417"/>
                  </a:lnTo>
                  <a:lnTo>
                    <a:pt x="8343" y="2258"/>
                  </a:lnTo>
                  <a:lnTo>
                    <a:pt x="8338" y="2065"/>
                  </a:lnTo>
                  <a:lnTo>
                    <a:pt x="8330" y="1873"/>
                  </a:lnTo>
                  <a:lnTo>
                    <a:pt x="8308" y="1685"/>
                  </a:lnTo>
                  <a:lnTo>
                    <a:pt x="8277" y="1497"/>
                  </a:lnTo>
                  <a:lnTo>
                    <a:pt x="8238" y="1313"/>
                  </a:lnTo>
                  <a:lnTo>
                    <a:pt x="8194" y="1134"/>
                  </a:lnTo>
                  <a:lnTo>
                    <a:pt x="8135" y="959"/>
                  </a:lnTo>
                  <a:lnTo>
                    <a:pt x="8072" y="785"/>
                  </a:lnTo>
                  <a:lnTo>
                    <a:pt x="8000" y="618"/>
                  </a:lnTo>
                  <a:lnTo>
                    <a:pt x="7919" y="452"/>
                  </a:lnTo>
                  <a:lnTo>
                    <a:pt x="7834" y="293"/>
                  </a:lnTo>
                  <a:lnTo>
                    <a:pt x="7735" y="142"/>
                  </a:lnTo>
                  <a:lnTo>
                    <a:pt x="7637" y="0"/>
                  </a:lnTo>
                  <a:lnTo>
                    <a:pt x="0" y="0"/>
                  </a:lnTo>
                  <a:lnTo>
                    <a:pt x="0" y="10857"/>
                  </a:lnTo>
                  <a:lnTo>
                    <a:pt x="1882" y="10857"/>
                  </a:lnTo>
                  <a:lnTo>
                    <a:pt x="1882" y="5910"/>
                  </a:lnTo>
                  <a:lnTo>
                    <a:pt x="3626" y="5910"/>
                  </a:lnTo>
                  <a:lnTo>
                    <a:pt x="6043" y="10855"/>
                  </a:lnTo>
                  <a:lnTo>
                    <a:pt x="8850" y="10855"/>
                  </a:lnTo>
                  <a:lnTo>
                    <a:pt x="6078" y="5510"/>
                  </a:lnTo>
                  <a:close/>
                  <a:moveTo>
                    <a:pt x="5919" y="2343"/>
                  </a:moveTo>
                  <a:lnTo>
                    <a:pt x="5914" y="2432"/>
                  </a:lnTo>
                  <a:lnTo>
                    <a:pt x="5906" y="2518"/>
                  </a:lnTo>
                  <a:lnTo>
                    <a:pt x="5893" y="2603"/>
                  </a:lnTo>
                  <a:lnTo>
                    <a:pt x="5875" y="2684"/>
                  </a:lnTo>
                  <a:lnTo>
                    <a:pt x="5853" y="2765"/>
                  </a:lnTo>
                  <a:lnTo>
                    <a:pt x="5827" y="2841"/>
                  </a:lnTo>
                  <a:lnTo>
                    <a:pt x="5801" y="2918"/>
                  </a:lnTo>
                  <a:lnTo>
                    <a:pt x="5766" y="2994"/>
                  </a:lnTo>
                  <a:lnTo>
                    <a:pt x="5731" y="3062"/>
                  </a:lnTo>
                  <a:lnTo>
                    <a:pt x="5692" y="3134"/>
                  </a:lnTo>
                  <a:lnTo>
                    <a:pt x="5652" y="3202"/>
                  </a:lnTo>
                  <a:lnTo>
                    <a:pt x="5604" y="3265"/>
                  </a:lnTo>
                  <a:lnTo>
                    <a:pt x="5556" y="3329"/>
                  </a:lnTo>
                  <a:lnTo>
                    <a:pt x="5504" y="3388"/>
                  </a:lnTo>
                  <a:lnTo>
                    <a:pt x="5451" y="3440"/>
                  </a:lnTo>
                  <a:lnTo>
                    <a:pt x="5392" y="3492"/>
                  </a:lnTo>
                  <a:lnTo>
                    <a:pt x="5329" y="3541"/>
                  </a:lnTo>
                  <a:lnTo>
                    <a:pt x="5261" y="3589"/>
                  </a:lnTo>
                  <a:lnTo>
                    <a:pt x="5193" y="3632"/>
                  </a:lnTo>
                  <a:lnTo>
                    <a:pt x="5121" y="3672"/>
                  </a:lnTo>
                  <a:lnTo>
                    <a:pt x="5045" y="3707"/>
                  </a:lnTo>
                  <a:lnTo>
                    <a:pt x="4968" y="3742"/>
                  </a:lnTo>
                  <a:lnTo>
                    <a:pt x="4892" y="3772"/>
                  </a:lnTo>
                  <a:lnTo>
                    <a:pt x="4806" y="3798"/>
                  </a:lnTo>
                  <a:lnTo>
                    <a:pt x="4721" y="3825"/>
                  </a:lnTo>
                  <a:lnTo>
                    <a:pt x="4636" y="3842"/>
                  </a:lnTo>
                  <a:lnTo>
                    <a:pt x="4546" y="3860"/>
                  </a:lnTo>
                  <a:lnTo>
                    <a:pt x="4452" y="3873"/>
                  </a:lnTo>
                  <a:lnTo>
                    <a:pt x="4358" y="3882"/>
                  </a:lnTo>
                  <a:lnTo>
                    <a:pt x="4264" y="3890"/>
                  </a:lnTo>
                  <a:lnTo>
                    <a:pt x="4166" y="3890"/>
                  </a:lnTo>
                  <a:lnTo>
                    <a:pt x="1882" y="3890"/>
                  </a:lnTo>
                  <a:lnTo>
                    <a:pt x="1882" y="616"/>
                  </a:lnTo>
                  <a:lnTo>
                    <a:pt x="4166" y="616"/>
                  </a:lnTo>
                  <a:lnTo>
                    <a:pt x="4264" y="621"/>
                  </a:lnTo>
                  <a:lnTo>
                    <a:pt x="4358" y="625"/>
                  </a:lnTo>
                  <a:lnTo>
                    <a:pt x="4452" y="634"/>
                  </a:lnTo>
                  <a:lnTo>
                    <a:pt x="4546" y="647"/>
                  </a:lnTo>
                  <a:lnTo>
                    <a:pt x="4636" y="664"/>
                  </a:lnTo>
                  <a:lnTo>
                    <a:pt x="4721" y="686"/>
                  </a:lnTo>
                  <a:lnTo>
                    <a:pt x="4806" y="708"/>
                  </a:lnTo>
                  <a:lnTo>
                    <a:pt x="4892" y="734"/>
                  </a:lnTo>
                  <a:lnTo>
                    <a:pt x="4968" y="765"/>
                  </a:lnTo>
                  <a:lnTo>
                    <a:pt x="5045" y="800"/>
                  </a:lnTo>
                  <a:lnTo>
                    <a:pt x="5121" y="839"/>
                  </a:lnTo>
                  <a:lnTo>
                    <a:pt x="5193" y="879"/>
                  </a:lnTo>
                  <a:lnTo>
                    <a:pt x="5261" y="922"/>
                  </a:lnTo>
                  <a:lnTo>
                    <a:pt x="5329" y="966"/>
                  </a:lnTo>
                  <a:lnTo>
                    <a:pt x="5392" y="1014"/>
                  </a:lnTo>
                  <a:lnTo>
                    <a:pt x="5451" y="1066"/>
                  </a:lnTo>
                  <a:lnTo>
                    <a:pt x="5504" y="1125"/>
                  </a:lnTo>
                  <a:lnTo>
                    <a:pt x="5556" y="1185"/>
                  </a:lnTo>
                  <a:lnTo>
                    <a:pt x="5604" y="1244"/>
                  </a:lnTo>
                  <a:lnTo>
                    <a:pt x="5652" y="1311"/>
                  </a:lnTo>
                  <a:lnTo>
                    <a:pt x="5692" y="1379"/>
                  </a:lnTo>
                  <a:lnTo>
                    <a:pt x="5731" y="1447"/>
                  </a:lnTo>
                  <a:lnTo>
                    <a:pt x="5766" y="1519"/>
                  </a:lnTo>
                  <a:lnTo>
                    <a:pt x="5801" y="1591"/>
                  </a:lnTo>
                  <a:lnTo>
                    <a:pt x="5827" y="1668"/>
                  </a:lnTo>
                  <a:lnTo>
                    <a:pt x="5853" y="1748"/>
                  </a:lnTo>
                  <a:lnTo>
                    <a:pt x="5875" y="1825"/>
                  </a:lnTo>
                  <a:lnTo>
                    <a:pt x="5893" y="1910"/>
                  </a:lnTo>
                  <a:lnTo>
                    <a:pt x="5906" y="1995"/>
                  </a:lnTo>
                  <a:lnTo>
                    <a:pt x="5914" y="2081"/>
                  </a:lnTo>
                  <a:lnTo>
                    <a:pt x="5919" y="2166"/>
                  </a:lnTo>
                  <a:lnTo>
                    <a:pt x="5923" y="2255"/>
                  </a:lnTo>
                  <a:lnTo>
                    <a:pt x="5919" y="2343"/>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sp>
        <p:nvSpPr>
          <p:cNvPr id="2" name="Title 1"/>
          <p:cNvSpPr>
            <a:spLocks noGrp="1"/>
          </p:cNvSpPr>
          <p:nvPr>
            <p:ph type="title"/>
          </p:nvPr>
        </p:nvSpPr>
        <p:spPr>
          <a:xfrm>
            <a:off x="423863" y="4887738"/>
            <a:ext cx="7375431" cy="1010512"/>
          </a:xfrm>
        </p:spPr>
        <p:txBody>
          <a:bodyPr lIns="0" anchor="ctr">
            <a:normAutofit/>
          </a:bodyPr>
          <a:lstStyle>
            <a:lvl1pPr>
              <a:defRPr sz="4800">
                <a:solidFill>
                  <a:schemeClr val="bg1"/>
                </a:solidFill>
              </a:defRPr>
            </a:lvl1pPr>
          </a:lstStyle>
          <a:p>
            <a:r>
              <a:rPr lang="en-US"/>
              <a:t>Click to edit</a:t>
            </a:r>
          </a:p>
        </p:txBody>
      </p:sp>
      <p:sp>
        <p:nvSpPr>
          <p:cNvPr id="35" name="Slide Number Placeholder 5"/>
          <p:cNvSpPr txBox="1">
            <a:spLocks/>
          </p:cNvSpPr>
          <p:nvPr userDrawn="1"/>
        </p:nvSpPr>
        <p:spPr>
          <a:xfrm>
            <a:off x="372035" y="6356350"/>
            <a:ext cx="3296198" cy="365125"/>
          </a:xfrm>
          <a:prstGeom prst="rect">
            <a:avLst/>
          </a:prstGeom>
        </p:spPr>
        <p:txBody>
          <a:bodyPr vert="horz" lIns="91440" tIns="45720" rIns="91440" bIns="45720" rtlCol="0" anchor="ctr"/>
          <a:lstStyle>
            <a:defPPr>
              <a:defRPr lang="en-US"/>
            </a:defPPr>
            <a:lvl1pPr>
              <a:defRPr sz="1000">
                <a:solidFill>
                  <a:schemeClr val="accent2">
                    <a:lumMod val="75000"/>
                  </a:schemeClr>
                </a:solidFill>
                <a:latin typeface="Arial" charset="0"/>
                <a:ea typeface="Arial" charset="0"/>
                <a:cs typeface="Arial" charset="0"/>
              </a:defRPr>
            </a:lvl1p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dirty="0">
                <a:solidFill>
                  <a:schemeClr val="bg1"/>
                </a:solidFill>
                <a:latin typeface="Arial" charset="0"/>
                <a:ea typeface="Arial" charset="0"/>
                <a:cs typeface="Arial" charset="0"/>
              </a:rPr>
              <a:t>© 2018 </a:t>
            </a:r>
            <a:r>
              <a:rPr lang="en-US" sz="800" dirty="0" err="1">
                <a:solidFill>
                  <a:schemeClr val="bg1"/>
                </a:solidFill>
                <a:latin typeface="Arial" charset="0"/>
                <a:ea typeface="Arial" charset="0"/>
                <a:cs typeface="Arial" charset="0"/>
              </a:rPr>
              <a:t>Rightpoint</a:t>
            </a:r>
            <a:r>
              <a:rPr lang="en-US" sz="800" dirty="0">
                <a:solidFill>
                  <a:schemeClr val="bg1"/>
                </a:solidFill>
                <a:latin typeface="Arial" charset="0"/>
                <a:ea typeface="Arial" charset="0"/>
                <a:cs typeface="Arial" charset="0"/>
              </a:rPr>
              <a:t>. All rights reserved.</a:t>
            </a:r>
            <a:r>
              <a:rPr lang="en-US" sz="800" baseline="0" dirty="0">
                <a:solidFill>
                  <a:schemeClr val="bg1"/>
                </a:solidFill>
                <a:latin typeface="Arial" charset="0"/>
                <a:ea typeface="Arial" charset="0"/>
                <a:cs typeface="Arial" charset="0"/>
              </a:rPr>
              <a:t> </a:t>
            </a:r>
            <a:r>
              <a:rPr lang="en-US" sz="800" dirty="0">
                <a:solidFill>
                  <a:schemeClr val="bg1"/>
                </a:solidFill>
                <a:latin typeface="Arial" charset="0"/>
                <a:ea typeface="Arial" charset="0"/>
                <a:cs typeface="Arial" charset="0"/>
              </a:rPr>
              <a:t>Confidential.</a:t>
            </a:r>
          </a:p>
        </p:txBody>
      </p:sp>
      <p:sp>
        <p:nvSpPr>
          <p:cNvPr id="5" name="Rectangle 4"/>
          <p:cNvSpPr/>
          <p:nvPr userDrawn="1"/>
        </p:nvSpPr>
        <p:spPr>
          <a:xfrm>
            <a:off x="8081682" y="0"/>
            <a:ext cx="4110318"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icrosoft Sans Serif" charset="0"/>
              <a:ea typeface="Microsoft Sans Serif" charset="0"/>
              <a:cs typeface="Microsoft Sans Serif" charset="0"/>
            </a:endParaRPr>
          </a:p>
        </p:txBody>
      </p:sp>
      <p:sp>
        <p:nvSpPr>
          <p:cNvPr id="8" name="Text Placeholder 7"/>
          <p:cNvSpPr>
            <a:spLocks noGrp="1"/>
          </p:cNvSpPr>
          <p:nvPr>
            <p:ph type="body" sz="quarter" idx="10"/>
          </p:nvPr>
        </p:nvSpPr>
        <p:spPr>
          <a:xfrm>
            <a:off x="8254066" y="3065930"/>
            <a:ext cx="3765550" cy="3617258"/>
          </a:xfrm>
        </p:spPr>
        <p:txBody>
          <a:bodyPr anchor="t"/>
          <a:lstStyle>
            <a:lvl1pPr marL="0" indent="0">
              <a:buNone/>
              <a:defRPr>
                <a:solidFill>
                  <a:schemeClr val="tx2"/>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a:t>
            </a:r>
          </a:p>
        </p:txBody>
      </p:sp>
      <p:grpSp>
        <p:nvGrpSpPr>
          <p:cNvPr id="18" name="Group 17">
            <a:extLst>
              <a:ext uri="{FF2B5EF4-FFF2-40B4-BE49-F238E27FC236}">
                <a16:creationId xmlns:a16="http://schemas.microsoft.com/office/drawing/2014/main" id="{4D5AC703-560E-294B-8948-38C937ADB451}"/>
              </a:ext>
            </a:extLst>
          </p:cNvPr>
          <p:cNvGrpSpPr/>
          <p:nvPr userDrawn="1"/>
        </p:nvGrpSpPr>
        <p:grpSpPr>
          <a:xfrm>
            <a:off x="11449399" y="505402"/>
            <a:ext cx="370569" cy="323938"/>
            <a:chOff x="3505200" y="2951163"/>
            <a:chExt cx="1892300" cy="1654175"/>
          </a:xfrm>
          <a:solidFill>
            <a:srgbClr val="5A5A5A">
              <a:alpha val="20000"/>
            </a:srgbClr>
          </a:solidFill>
        </p:grpSpPr>
        <p:sp>
          <p:nvSpPr>
            <p:cNvPr id="19" name="Freeform 18">
              <a:extLst>
                <a:ext uri="{FF2B5EF4-FFF2-40B4-BE49-F238E27FC236}">
                  <a16:creationId xmlns:a16="http://schemas.microsoft.com/office/drawing/2014/main" id="{6D1FEE6E-94AC-8144-A35B-965FD29DD9BB}"/>
                </a:ext>
              </a:extLst>
            </p:cNvPr>
            <p:cNvSpPr>
              <a:spLocks noChangeArrowheads="1"/>
            </p:cNvSpPr>
            <p:nvPr/>
          </p:nvSpPr>
          <p:spPr bwMode="auto">
            <a:xfrm>
              <a:off x="3505200" y="2951163"/>
              <a:ext cx="868363" cy="1147762"/>
            </a:xfrm>
            <a:custGeom>
              <a:avLst/>
              <a:gdLst>
                <a:gd name="T0" fmla="*/ 625 w 2414"/>
                <a:gd name="T1" fmla="*/ 1915 h 3189"/>
                <a:gd name="T2" fmla="*/ 0 w 2414"/>
                <a:gd name="T3" fmla="*/ 3186 h 3189"/>
                <a:gd name="T4" fmla="*/ 1250 w 2414"/>
                <a:gd name="T5" fmla="*/ 0 h 3189"/>
                <a:gd name="T6" fmla="*/ 1368 w 2414"/>
                <a:gd name="T7" fmla="*/ 2 h 3189"/>
                <a:gd name="T8" fmla="*/ 1484 w 2414"/>
                <a:gd name="T9" fmla="*/ 20 h 3189"/>
                <a:gd name="T10" fmla="*/ 1589 w 2414"/>
                <a:gd name="T11" fmla="*/ 42 h 3189"/>
                <a:gd name="T12" fmla="*/ 1689 w 2414"/>
                <a:gd name="T13" fmla="*/ 75 h 3189"/>
                <a:gd name="T14" fmla="*/ 1781 w 2414"/>
                <a:gd name="T15" fmla="*/ 114 h 3189"/>
                <a:gd name="T16" fmla="*/ 1866 w 2414"/>
                <a:gd name="T17" fmla="*/ 166 h 3189"/>
                <a:gd name="T18" fmla="*/ 1945 w 2414"/>
                <a:gd name="T19" fmla="*/ 223 h 3189"/>
                <a:gd name="T20" fmla="*/ 2015 w 2414"/>
                <a:gd name="T21" fmla="*/ 287 h 3189"/>
                <a:gd name="T22" fmla="*/ 2078 w 2414"/>
                <a:gd name="T23" fmla="*/ 357 h 3189"/>
                <a:gd name="T24" fmla="*/ 2135 w 2414"/>
                <a:gd name="T25" fmla="*/ 431 h 3189"/>
                <a:gd name="T26" fmla="*/ 2183 w 2414"/>
                <a:gd name="T27" fmla="*/ 514 h 3189"/>
                <a:gd name="T28" fmla="*/ 2218 w 2414"/>
                <a:gd name="T29" fmla="*/ 599 h 3189"/>
                <a:gd name="T30" fmla="*/ 2249 w 2414"/>
                <a:gd name="T31" fmla="*/ 687 h 3189"/>
                <a:gd name="T32" fmla="*/ 2271 w 2414"/>
                <a:gd name="T33" fmla="*/ 778 h 3189"/>
                <a:gd name="T34" fmla="*/ 2284 w 2414"/>
                <a:gd name="T35" fmla="*/ 874 h 3189"/>
                <a:gd name="T36" fmla="*/ 2286 w 2414"/>
                <a:gd name="T37" fmla="*/ 975 h 3189"/>
                <a:gd name="T38" fmla="*/ 2277 w 2414"/>
                <a:gd name="T39" fmla="*/ 1132 h 3189"/>
                <a:gd name="T40" fmla="*/ 2240 w 2414"/>
                <a:gd name="T41" fmla="*/ 1279 h 3189"/>
                <a:gd name="T42" fmla="*/ 2183 w 2414"/>
                <a:gd name="T43" fmla="*/ 1406 h 3189"/>
                <a:gd name="T44" fmla="*/ 2113 w 2414"/>
                <a:gd name="T45" fmla="*/ 1517 h 3189"/>
                <a:gd name="T46" fmla="*/ 2026 w 2414"/>
                <a:gd name="T47" fmla="*/ 1618 h 3189"/>
                <a:gd name="T48" fmla="*/ 1925 w 2414"/>
                <a:gd name="T49" fmla="*/ 1696 h 3189"/>
                <a:gd name="T50" fmla="*/ 1816 w 2414"/>
                <a:gd name="T51" fmla="*/ 1764 h 3189"/>
                <a:gd name="T52" fmla="*/ 1702 w 2414"/>
                <a:gd name="T53" fmla="*/ 1816 h 3189"/>
                <a:gd name="T54" fmla="*/ 1694 w 2414"/>
                <a:gd name="T55" fmla="*/ 3188 h 3189"/>
                <a:gd name="T56" fmla="*/ 1073 w 2414"/>
                <a:gd name="T57" fmla="*/ 1915 h 3189"/>
                <a:gd name="T58" fmla="*/ 625 w 2414"/>
                <a:gd name="T59" fmla="*/ 553 h 3189"/>
                <a:gd name="T60" fmla="*/ 1208 w 2414"/>
                <a:gd name="T61" fmla="*/ 1397 h 3189"/>
                <a:gd name="T62" fmla="*/ 1309 w 2414"/>
                <a:gd name="T63" fmla="*/ 1392 h 3189"/>
                <a:gd name="T64" fmla="*/ 1396 w 2414"/>
                <a:gd name="T65" fmla="*/ 1371 h 3189"/>
                <a:gd name="T66" fmla="*/ 1475 w 2414"/>
                <a:gd name="T67" fmla="*/ 1331 h 3189"/>
                <a:gd name="T68" fmla="*/ 1538 w 2414"/>
                <a:gd name="T69" fmla="*/ 1283 h 3189"/>
                <a:gd name="T70" fmla="*/ 1591 w 2414"/>
                <a:gd name="T71" fmla="*/ 1220 h 3189"/>
                <a:gd name="T72" fmla="*/ 1630 w 2414"/>
                <a:gd name="T73" fmla="*/ 1150 h 3189"/>
                <a:gd name="T74" fmla="*/ 1652 w 2414"/>
                <a:gd name="T75" fmla="*/ 1067 h 3189"/>
                <a:gd name="T76" fmla="*/ 1661 w 2414"/>
                <a:gd name="T77" fmla="*/ 979 h 3189"/>
                <a:gd name="T78" fmla="*/ 1652 w 2414"/>
                <a:gd name="T79" fmla="*/ 892 h 3189"/>
                <a:gd name="T80" fmla="*/ 1630 w 2414"/>
                <a:gd name="T81" fmla="*/ 809 h 3189"/>
                <a:gd name="T82" fmla="*/ 1591 w 2414"/>
                <a:gd name="T83" fmla="*/ 739 h 3189"/>
                <a:gd name="T84" fmla="*/ 1538 w 2414"/>
                <a:gd name="T85" fmla="*/ 676 h 3189"/>
                <a:gd name="T86" fmla="*/ 1475 w 2414"/>
                <a:gd name="T87" fmla="*/ 630 h 3189"/>
                <a:gd name="T88" fmla="*/ 1396 w 2414"/>
                <a:gd name="T89" fmla="*/ 593 h 3189"/>
                <a:gd name="T90" fmla="*/ 1309 w 2414"/>
                <a:gd name="T91" fmla="*/ 566 h 3189"/>
                <a:gd name="T92" fmla="*/ 1208 w 2414"/>
                <a:gd name="T93" fmla="*/ 553 h 3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414" h="3189">
                  <a:moveTo>
                    <a:pt x="1073" y="1915"/>
                  </a:moveTo>
                  <a:lnTo>
                    <a:pt x="625" y="1915"/>
                  </a:lnTo>
                  <a:lnTo>
                    <a:pt x="625" y="3186"/>
                  </a:lnTo>
                  <a:lnTo>
                    <a:pt x="0" y="3186"/>
                  </a:lnTo>
                  <a:lnTo>
                    <a:pt x="0" y="0"/>
                  </a:lnTo>
                  <a:lnTo>
                    <a:pt x="1250" y="0"/>
                  </a:lnTo>
                  <a:lnTo>
                    <a:pt x="1311" y="0"/>
                  </a:lnTo>
                  <a:lnTo>
                    <a:pt x="1368" y="2"/>
                  </a:lnTo>
                  <a:lnTo>
                    <a:pt x="1427" y="9"/>
                  </a:lnTo>
                  <a:lnTo>
                    <a:pt x="1484" y="20"/>
                  </a:lnTo>
                  <a:lnTo>
                    <a:pt x="1536" y="31"/>
                  </a:lnTo>
                  <a:lnTo>
                    <a:pt x="1589" y="42"/>
                  </a:lnTo>
                  <a:lnTo>
                    <a:pt x="1641" y="57"/>
                  </a:lnTo>
                  <a:lnTo>
                    <a:pt x="1689" y="75"/>
                  </a:lnTo>
                  <a:lnTo>
                    <a:pt x="1737" y="92"/>
                  </a:lnTo>
                  <a:lnTo>
                    <a:pt x="1781" y="114"/>
                  </a:lnTo>
                  <a:lnTo>
                    <a:pt x="1825" y="140"/>
                  </a:lnTo>
                  <a:lnTo>
                    <a:pt x="1866" y="166"/>
                  </a:lnTo>
                  <a:lnTo>
                    <a:pt x="1908" y="193"/>
                  </a:lnTo>
                  <a:lnTo>
                    <a:pt x="1945" y="223"/>
                  </a:lnTo>
                  <a:lnTo>
                    <a:pt x="1982" y="254"/>
                  </a:lnTo>
                  <a:lnTo>
                    <a:pt x="2015" y="287"/>
                  </a:lnTo>
                  <a:lnTo>
                    <a:pt x="2048" y="319"/>
                  </a:lnTo>
                  <a:lnTo>
                    <a:pt x="2078" y="357"/>
                  </a:lnTo>
                  <a:lnTo>
                    <a:pt x="2109" y="394"/>
                  </a:lnTo>
                  <a:lnTo>
                    <a:pt x="2135" y="431"/>
                  </a:lnTo>
                  <a:lnTo>
                    <a:pt x="2157" y="472"/>
                  </a:lnTo>
                  <a:lnTo>
                    <a:pt x="2183" y="514"/>
                  </a:lnTo>
                  <a:lnTo>
                    <a:pt x="2201" y="555"/>
                  </a:lnTo>
                  <a:lnTo>
                    <a:pt x="2218" y="599"/>
                  </a:lnTo>
                  <a:lnTo>
                    <a:pt x="2233" y="643"/>
                  </a:lnTo>
                  <a:lnTo>
                    <a:pt x="2249" y="687"/>
                  </a:lnTo>
                  <a:lnTo>
                    <a:pt x="2264" y="735"/>
                  </a:lnTo>
                  <a:lnTo>
                    <a:pt x="2271" y="778"/>
                  </a:lnTo>
                  <a:lnTo>
                    <a:pt x="2277" y="826"/>
                  </a:lnTo>
                  <a:lnTo>
                    <a:pt x="2284" y="874"/>
                  </a:lnTo>
                  <a:lnTo>
                    <a:pt x="2286" y="927"/>
                  </a:lnTo>
                  <a:lnTo>
                    <a:pt x="2286" y="975"/>
                  </a:lnTo>
                  <a:lnTo>
                    <a:pt x="2284" y="1056"/>
                  </a:lnTo>
                  <a:lnTo>
                    <a:pt x="2277" y="1132"/>
                  </a:lnTo>
                  <a:lnTo>
                    <a:pt x="2262" y="1207"/>
                  </a:lnTo>
                  <a:lnTo>
                    <a:pt x="2240" y="1279"/>
                  </a:lnTo>
                  <a:lnTo>
                    <a:pt x="2214" y="1344"/>
                  </a:lnTo>
                  <a:lnTo>
                    <a:pt x="2183" y="1406"/>
                  </a:lnTo>
                  <a:lnTo>
                    <a:pt x="2150" y="1465"/>
                  </a:lnTo>
                  <a:lnTo>
                    <a:pt x="2113" y="1517"/>
                  </a:lnTo>
                  <a:lnTo>
                    <a:pt x="2070" y="1570"/>
                  </a:lnTo>
                  <a:lnTo>
                    <a:pt x="2026" y="1618"/>
                  </a:lnTo>
                  <a:lnTo>
                    <a:pt x="1978" y="1659"/>
                  </a:lnTo>
                  <a:lnTo>
                    <a:pt x="1925" y="1696"/>
                  </a:lnTo>
                  <a:lnTo>
                    <a:pt x="1873" y="1733"/>
                  </a:lnTo>
                  <a:lnTo>
                    <a:pt x="1816" y="1764"/>
                  </a:lnTo>
                  <a:lnTo>
                    <a:pt x="1759" y="1790"/>
                  </a:lnTo>
                  <a:lnTo>
                    <a:pt x="1702" y="1816"/>
                  </a:lnTo>
                  <a:lnTo>
                    <a:pt x="2413" y="3188"/>
                  </a:lnTo>
                  <a:lnTo>
                    <a:pt x="1694" y="3188"/>
                  </a:lnTo>
                  <a:lnTo>
                    <a:pt x="1694" y="3186"/>
                  </a:lnTo>
                  <a:lnTo>
                    <a:pt x="1073" y="1915"/>
                  </a:lnTo>
                  <a:close/>
                  <a:moveTo>
                    <a:pt x="1208" y="553"/>
                  </a:moveTo>
                  <a:lnTo>
                    <a:pt x="625" y="553"/>
                  </a:lnTo>
                  <a:lnTo>
                    <a:pt x="625" y="1397"/>
                  </a:lnTo>
                  <a:lnTo>
                    <a:pt x="1208" y="1397"/>
                  </a:lnTo>
                  <a:lnTo>
                    <a:pt x="1261" y="1395"/>
                  </a:lnTo>
                  <a:lnTo>
                    <a:pt x="1309" y="1392"/>
                  </a:lnTo>
                  <a:lnTo>
                    <a:pt x="1353" y="1382"/>
                  </a:lnTo>
                  <a:lnTo>
                    <a:pt x="1396" y="1371"/>
                  </a:lnTo>
                  <a:lnTo>
                    <a:pt x="1433" y="1353"/>
                  </a:lnTo>
                  <a:lnTo>
                    <a:pt x="1475" y="1331"/>
                  </a:lnTo>
                  <a:lnTo>
                    <a:pt x="1508" y="1309"/>
                  </a:lnTo>
                  <a:lnTo>
                    <a:pt x="1538" y="1283"/>
                  </a:lnTo>
                  <a:lnTo>
                    <a:pt x="1569" y="1253"/>
                  </a:lnTo>
                  <a:lnTo>
                    <a:pt x="1591" y="1220"/>
                  </a:lnTo>
                  <a:lnTo>
                    <a:pt x="1613" y="1187"/>
                  </a:lnTo>
                  <a:lnTo>
                    <a:pt x="1630" y="1150"/>
                  </a:lnTo>
                  <a:lnTo>
                    <a:pt x="1645" y="1108"/>
                  </a:lnTo>
                  <a:lnTo>
                    <a:pt x="1652" y="1067"/>
                  </a:lnTo>
                  <a:lnTo>
                    <a:pt x="1659" y="1023"/>
                  </a:lnTo>
                  <a:lnTo>
                    <a:pt x="1661" y="979"/>
                  </a:lnTo>
                  <a:lnTo>
                    <a:pt x="1659" y="936"/>
                  </a:lnTo>
                  <a:lnTo>
                    <a:pt x="1652" y="892"/>
                  </a:lnTo>
                  <a:lnTo>
                    <a:pt x="1645" y="850"/>
                  </a:lnTo>
                  <a:lnTo>
                    <a:pt x="1630" y="809"/>
                  </a:lnTo>
                  <a:lnTo>
                    <a:pt x="1613" y="772"/>
                  </a:lnTo>
                  <a:lnTo>
                    <a:pt x="1591" y="739"/>
                  </a:lnTo>
                  <a:lnTo>
                    <a:pt x="1569" y="706"/>
                  </a:lnTo>
                  <a:lnTo>
                    <a:pt x="1538" y="676"/>
                  </a:lnTo>
                  <a:lnTo>
                    <a:pt x="1508" y="649"/>
                  </a:lnTo>
                  <a:lnTo>
                    <a:pt x="1475" y="630"/>
                  </a:lnTo>
                  <a:lnTo>
                    <a:pt x="1433" y="608"/>
                  </a:lnTo>
                  <a:lnTo>
                    <a:pt x="1396" y="593"/>
                  </a:lnTo>
                  <a:lnTo>
                    <a:pt x="1353" y="577"/>
                  </a:lnTo>
                  <a:lnTo>
                    <a:pt x="1309" y="566"/>
                  </a:lnTo>
                  <a:lnTo>
                    <a:pt x="1261" y="564"/>
                  </a:lnTo>
                  <a:lnTo>
                    <a:pt x="1208" y="553"/>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3600">
                <a:solidFill>
                  <a:schemeClr val="tx1">
                    <a:alpha val="18000"/>
                  </a:schemeClr>
                </a:solidFill>
              </a:endParaRPr>
            </a:p>
          </p:txBody>
        </p:sp>
        <p:sp>
          <p:nvSpPr>
            <p:cNvPr id="20" name="Freeform 19">
              <a:extLst>
                <a:ext uri="{FF2B5EF4-FFF2-40B4-BE49-F238E27FC236}">
                  <a16:creationId xmlns:a16="http://schemas.microsoft.com/office/drawing/2014/main" id="{C88FF527-AF30-AC47-885F-0091E8C7E200}"/>
                </a:ext>
              </a:extLst>
            </p:cNvPr>
            <p:cNvSpPr>
              <a:spLocks noChangeArrowheads="1"/>
            </p:cNvSpPr>
            <p:nvPr/>
          </p:nvSpPr>
          <p:spPr bwMode="auto">
            <a:xfrm>
              <a:off x="4572000" y="2951163"/>
              <a:ext cx="825500" cy="1147763"/>
            </a:xfrm>
            <a:custGeom>
              <a:avLst/>
              <a:gdLst>
                <a:gd name="T0" fmla="*/ 625 w 2291"/>
                <a:gd name="T1" fmla="*/ 1989 h 3189"/>
                <a:gd name="T2" fmla="*/ 0 w 2291"/>
                <a:gd name="T3" fmla="*/ 3188 h 3189"/>
                <a:gd name="T4" fmla="*/ 1240 w 2291"/>
                <a:gd name="T5" fmla="*/ 0 h 3189"/>
                <a:gd name="T6" fmla="*/ 1298 w 2291"/>
                <a:gd name="T7" fmla="*/ 0 h 3189"/>
                <a:gd name="T8" fmla="*/ 1416 w 2291"/>
                <a:gd name="T9" fmla="*/ 9 h 3189"/>
                <a:gd name="T10" fmla="*/ 1529 w 2291"/>
                <a:gd name="T11" fmla="*/ 31 h 3189"/>
                <a:gd name="T12" fmla="*/ 1634 w 2291"/>
                <a:gd name="T13" fmla="*/ 59 h 3189"/>
                <a:gd name="T14" fmla="*/ 1730 w 2291"/>
                <a:gd name="T15" fmla="*/ 94 h 3189"/>
                <a:gd name="T16" fmla="*/ 1818 w 2291"/>
                <a:gd name="T17" fmla="*/ 138 h 3189"/>
                <a:gd name="T18" fmla="*/ 1903 w 2291"/>
                <a:gd name="T19" fmla="*/ 195 h 3189"/>
                <a:gd name="T20" fmla="*/ 1977 w 2291"/>
                <a:gd name="T21" fmla="*/ 258 h 3189"/>
                <a:gd name="T22" fmla="*/ 2047 w 2291"/>
                <a:gd name="T23" fmla="*/ 324 h 3189"/>
                <a:gd name="T24" fmla="*/ 2109 w 2291"/>
                <a:gd name="T25" fmla="*/ 398 h 3189"/>
                <a:gd name="T26" fmla="*/ 2161 w 2291"/>
                <a:gd name="T27" fmla="*/ 477 h 3189"/>
                <a:gd name="T28" fmla="*/ 2205 w 2291"/>
                <a:gd name="T29" fmla="*/ 562 h 3189"/>
                <a:gd name="T30" fmla="*/ 2237 w 2291"/>
                <a:gd name="T31" fmla="*/ 650 h 3189"/>
                <a:gd name="T32" fmla="*/ 2264 w 2291"/>
                <a:gd name="T33" fmla="*/ 741 h 3189"/>
                <a:gd name="T34" fmla="*/ 2281 w 2291"/>
                <a:gd name="T35" fmla="*/ 838 h 3189"/>
                <a:gd name="T36" fmla="*/ 2290 w 2291"/>
                <a:gd name="T37" fmla="*/ 938 h 3189"/>
                <a:gd name="T38" fmla="*/ 2290 w 2291"/>
                <a:gd name="T39" fmla="*/ 991 h 3189"/>
                <a:gd name="T40" fmla="*/ 2288 w 2291"/>
                <a:gd name="T41" fmla="*/ 1091 h 3189"/>
                <a:gd name="T42" fmla="*/ 2275 w 2291"/>
                <a:gd name="T43" fmla="*/ 1192 h 3189"/>
                <a:gd name="T44" fmla="*/ 2253 w 2291"/>
                <a:gd name="T45" fmla="*/ 1283 h 3189"/>
                <a:gd name="T46" fmla="*/ 2222 w 2291"/>
                <a:gd name="T47" fmla="*/ 1375 h 3189"/>
                <a:gd name="T48" fmla="*/ 2183 w 2291"/>
                <a:gd name="T49" fmla="*/ 1460 h 3189"/>
                <a:gd name="T50" fmla="*/ 2135 w 2291"/>
                <a:gd name="T51" fmla="*/ 1541 h 3189"/>
                <a:gd name="T52" fmla="*/ 2078 w 2291"/>
                <a:gd name="T53" fmla="*/ 1620 h 3189"/>
                <a:gd name="T54" fmla="*/ 2015 w 2291"/>
                <a:gd name="T55" fmla="*/ 1690 h 3189"/>
                <a:gd name="T56" fmla="*/ 1940 w 2291"/>
                <a:gd name="T57" fmla="*/ 1755 h 3189"/>
                <a:gd name="T58" fmla="*/ 1862 w 2291"/>
                <a:gd name="T59" fmla="*/ 1812 h 3189"/>
                <a:gd name="T60" fmla="*/ 1774 w 2291"/>
                <a:gd name="T61" fmla="*/ 1865 h 3189"/>
                <a:gd name="T62" fmla="*/ 1682 w 2291"/>
                <a:gd name="T63" fmla="*/ 1904 h 3189"/>
                <a:gd name="T64" fmla="*/ 1582 w 2291"/>
                <a:gd name="T65" fmla="*/ 1939 h 3189"/>
                <a:gd name="T66" fmla="*/ 1472 w 2291"/>
                <a:gd name="T67" fmla="*/ 1961 h 3189"/>
                <a:gd name="T68" fmla="*/ 1357 w 2291"/>
                <a:gd name="T69" fmla="*/ 1974 h 3189"/>
                <a:gd name="T70" fmla="*/ 1240 w 2291"/>
                <a:gd name="T71" fmla="*/ 1989 h 3189"/>
                <a:gd name="T72" fmla="*/ 628 w 2291"/>
                <a:gd name="T73" fmla="*/ 553 h 3189"/>
                <a:gd name="T74" fmla="*/ 1207 w 2291"/>
                <a:gd name="T75" fmla="*/ 1428 h 3189"/>
                <a:gd name="T76" fmla="*/ 1259 w 2291"/>
                <a:gd name="T77" fmla="*/ 1428 h 3189"/>
                <a:gd name="T78" fmla="*/ 1354 w 2291"/>
                <a:gd name="T79" fmla="*/ 1415 h 3189"/>
                <a:gd name="T80" fmla="*/ 1440 w 2291"/>
                <a:gd name="T81" fmla="*/ 1382 h 3189"/>
                <a:gd name="T82" fmla="*/ 1510 w 2291"/>
                <a:gd name="T83" fmla="*/ 1338 h 3189"/>
                <a:gd name="T84" fmla="*/ 1573 w 2291"/>
                <a:gd name="T85" fmla="*/ 1281 h 3189"/>
                <a:gd name="T86" fmla="*/ 1617 w 2291"/>
                <a:gd name="T87" fmla="*/ 1211 h 3189"/>
                <a:gd name="T88" fmla="*/ 1650 w 2291"/>
                <a:gd name="T89" fmla="*/ 1133 h 3189"/>
                <a:gd name="T90" fmla="*/ 1663 w 2291"/>
                <a:gd name="T91" fmla="*/ 1045 h 3189"/>
                <a:gd name="T92" fmla="*/ 1665 w 2291"/>
                <a:gd name="T93" fmla="*/ 997 h 3189"/>
                <a:gd name="T94" fmla="*/ 1660 w 2291"/>
                <a:gd name="T95" fmla="*/ 905 h 3189"/>
                <a:gd name="T96" fmla="*/ 1634 w 2291"/>
                <a:gd name="T97" fmla="*/ 820 h 3189"/>
                <a:gd name="T98" fmla="*/ 1595 w 2291"/>
                <a:gd name="T99" fmla="*/ 746 h 3189"/>
                <a:gd name="T100" fmla="*/ 1542 w 2291"/>
                <a:gd name="T101" fmla="*/ 680 h 3189"/>
                <a:gd name="T102" fmla="*/ 1477 w 2291"/>
                <a:gd name="T103" fmla="*/ 628 h 3189"/>
                <a:gd name="T104" fmla="*/ 1398 w 2291"/>
                <a:gd name="T105" fmla="*/ 593 h 3189"/>
                <a:gd name="T106" fmla="*/ 1306 w 2291"/>
                <a:gd name="T107" fmla="*/ 571 h 3189"/>
                <a:gd name="T108" fmla="*/ 1207 w 2291"/>
                <a:gd name="T109" fmla="*/ 553 h 3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291" h="3189">
                  <a:moveTo>
                    <a:pt x="1240" y="1989"/>
                  </a:moveTo>
                  <a:lnTo>
                    <a:pt x="625" y="1989"/>
                  </a:lnTo>
                  <a:lnTo>
                    <a:pt x="625" y="3188"/>
                  </a:lnTo>
                  <a:lnTo>
                    <a:pt x="0" y="3188"/>
                  </a:lnTo>
                  <a:lnTo>
                    <a:pt x="0" y="0"/>
                  </a:lnTo>
                  <a:lnTo>
                    <a:pt x="1240" y="0"/>
                  </a:lnTo>
                  <a:lnTo>
                    <a:pt x="1240" y="0"/>
                  </a:lnTo>
                  <a:lnTo>
                    <a:pt x="1298" y="0"/>
                  </a:lnTo>
                  <a:lnTo>
                    <a:pt x="1357" y="7"/>
                  </a:lnTo>
                  <a:lnTo>
                    <a:pt x="1416" y="9"/>
                  </a:lnTo>
                  <a:lnTo>
                    <a:pt x="1472" y="20"/>
                  </a:lnTo>
                  <a:lnTo>
                    <a:pt x="1529" y="31"/>
                  </a:lnTo>
                  <a:lnTo>
                    <a:pt x="1582" y="42"/>
                  </a:lnTo>
                  <a:lnTo>
                    <a:pt x="1634" y="59"/>
                  </a:lnTo>
                  <a:lnTo>
                    <a:pt x="1682" y="77"/>
                  </a:lnTo>
                  <a:lnTo>
                    <a:pt x="1730" y="94"/>
                  </a:lnTo>
                  <a:lnTo>
                    <a:pt x="1774" y="116"/>
                  </a:lnTo>
                  <a:lnTo>
                    <a:pt x="1818" y="138"/>
                  </a:lnTo>
                  <a:lnTo>
                    <a:pt x="1862" y="169"/>
                  </a:lnTo>
                  <a:lnTo>
                    <a:pt x="1903" y="195"/>
                  </a:lnTo>
                  <a:lnTo>
                    <a:pt x="1940" y="226"/>
                  </a:lnTo>
                  <a:lnTo>
                    <a:pt x="1977" y="258"/>
                  </a:lnTo>
                  <a:lnTo>
                    <a:pt x="2015" y="291"/>
                  </a:lnTo>
                  <a:lnTo>
                    <a:pt x="2047" y="324"/>
                  </a:lnTo>
                  <a:lnTo>
                    <a:pt x="2078" y="361"/>
                  </a:lnTo>
                  <a:lnTo>
                    <a:pt x="2109" y="398"/>
                  </a:lnTo>
                  <a:lnTo>
                    <a:pt x="2135" y="440"/>
                  </a:lnTo>
                  <a:lnTo>
                    <a:pt x="2161" y="477"/>
                  </a:lnTo>
                  <a:lnTo>
                    <a:pt x="2183" y="521"/>
                  </a:lnTo>
                  <a:lnTo>
                    <a:pt x="2205" y="562"/>
                  </a:lnTo>
                  <a:lnTo>
                    <a:pt x="2222" y="606"/>
                  </a:lnTo>
                  <a:lnTo>
                    <a:pt x="2237" y="650"/>
                  </a:lnTo>
                  <a:lnTo>
                    <a:pt x="2253" y="698"/>
                  </a:lnTo>
                  <a:lnTo>
                    <a:pt x="2264" y="741"/>
                  </a:lnTo>
                  <a:lnTo>
                    <a:pt x="2275" y="789"/>
                  </a:lnTo>
                  <a:lnTo>
                    <a:pt x="2281" y="838"/>
                  </a:lnTo>
                  <a:lnTo>
                    <a:pt x="2288" y="890"/>
                  </a:lnTo>
                  <a:lnTo>
                    <a:pt x="2290" y="938"/>
                  </a:lnTo>
                  <a:lnTo>
                    <a:pt x="2290" y="991"/>
                  </a:lnTo>
                  <a:lnTo>
                    <a:pt x="2290" y="991"/>
                  </a:lnTo>
                  <a:lnTo>
                    <a:pt x="2290" y="1043"/>
                  </a:lnTo>
                  <a:lnTo>
                    <a:pt x="2288" y="1091"/>
                  </a:lnTo>
                  <a:lnTo>
                    <a:pt x="2281" y="1139"/>
                  </a:lnTo>
                  <a:lnTo>
                    <a:pt x="2275" y="1192"/>
                  </a:lnTo>
                  <a:lnTo>
                    <a:pt x="2264" y="1240"/>
                  </a:lnTo>
                  <a:lnTo>
                    <a:pt x="2253" y="1283"/>
                  </a:lnTo>
                  <a:lnTo>
                    <a:pt x="2237" y="1331"/>
                  </a:lnTo>
                  <a:lnTo>
                    <a:pt x="2222" y="1375"/>
                  </a:lnTo>
                  <a:lnTo>
                    <a:pt x="2205" y="1419"/>
                  </a:lnTo>
                  <a:lnTo>
                    <a:pt x="2183" y="1460"/>
                  </a:lnTo>
                  <a:lnTo>
                    <a:pt x="2161" y="1504"/>
                  </a:lnTo>
                  <a:lnTo>
                    <a:pt x="2135" y="1541"/>
                  </a:lnTo>
                  <a:lnTo>
                    <a:pt x="2109" y="1583"/>
                  </a:lnTo>
                  <a:lnTo>
                    <a:pt x="2078" y="1620"/>
                  </a:lnTo>
                  <a:lnTo>
                    <a:pt x="2047" y="1657"/>
                  </a:lnTo>
                  <a:lnTo>
                    <a:pt x="2015" y="1690"/>
                  </a:lnTo>
                  <a:lnTo>
                    <a:pt x="1977" y="1723"/>
                  </a:lnTo>
                  <a:lnTo>
                    <a:pt x="1940" y="1755"/>
                  </a:lnTo>
                  <a:lnTo>
                    <a:pt x="1903" y="1786"/>
                  </a:lnTo>
                  <a:lnTo>
                    <a:pt x="1862" y="1812"/>
                  </a:lnTo>
                  <a:lnTo>
                    <a:pt x="1818" y="1839"/>
                  </a:lnTo>
                  <a:lnTo>
                    <a:pt x="1774" y="1865"/>
                  </a:lnTo>
                  <a:lnTo>
                    <a:pt x="1730" y="1887"/>
                  </a:lnTo>
                  <a:lnTo>
                    <a:pt x="1682" y="1904"/>
                  </a:lnTo>
                  <a:lnTo>
                    <a:pt x="1634" y="1922"/>
                  </a:lnTo>
                  <a:lnTo>
                    <a:pt x="1582" y="1939"/>
                  </a:lnTo>
                  <a:lnTo>
                    <a:pt x="1529" y="1950"/>
                  </a:lnTo>
                  <a:lnTo>
                    <a:pt x="1472" y="1961"/>
                  </a:lnTo>
                  <a:lnTo>
                    <a:pt x="1416" y="1972"/>
                  </a:lnTo>
                  <a:lnTo>
                    <a:pt x="1357" y="1974"/>
                  </a:lnTo>
                  <a:lnTo>
                    <a:pt x="1298" y="1976"/>
                  </a:lnTo>
                  <a:lnTo>
                    <a:pt x="1240" y="1989"/>
                  </a:lnTo>
                  <a:close/>
                  <a:moveTo>
                    <a:pt x="1207" y="553"/>
                  </a:moveTo>
                  <a:lnTo>
                    <a:pt x="628" y="553"/>
                  </a:lnTo>
                  <a:lnTo>
                    <a:pt x="628" y="1428"/>
                  </a:lnTo>
                  <a:lnTo>
                    <a:pt x="1207" y="1428"/>
                  </a:lnTo>
                  <a:lnTo>
                    <a:pt x="1207" y="1428"/>
                  </a:lnTo>
                  <a:lnTo>
                    <a:pt x="1259" y="1428"/>
                  </a:lnTo>
                  <a:lnTo>
                    <a:pt x="1306" y="1421"/>
                  </a:lnTo>
                  <a:lnTo>
                    <a:pt x="1354" y="1415"/>
                  </a:lnTo>
                  <a:lnTo>
                    <a:pt x="1398" y="1399"/>
                  </a:lnTo>
                  <a:lnTo>
                    <a:pt x="1440" y="1382"/>
                  </a:lnTo>
                  <a:lnTo>
                    <a:pt x="1477" y="1364"/>
                  </a:lnTo>
                  <a:lnTo>
                    <a:pt x="1510" y="1338"/>
                  </a:lnTo>
                  <a:lnTo>
                    <a:pt x="1542" y="1312"/>
                  </a:lnTo>
                  <a:lnTo>
                    <a:pt x="1573" y="1281"/>
                  </a:lnTo>
                  <a:lnTo>
                    <a:pt x="1595" y="1248"/>
                  </a:lnTo>
                  <a:lnTo>
                    <a:pt x="1617" y="1211"/>
                  </a:lnTo>
                  <a:lnTo>
                    <a:pt x="1634" y="1174"/>
                  </a:lnTo>
                  <a:lnTo>
                    <a:pt x="1650" y="1133"/>
                  </a:lnTo>
                  <a:lnTo>
                    <a:pt x="1660" y="1089"/>
                  </a:lnTo>
                  <a:lnTo>
                    <a:pt x="1663" y="1045"/>
                  </a:lnTo>
                  <a:lnTo>
                    <a:pt x="1665" y="997"/>
                  </a:lnTo>
                  <a:lnTo>
                    <a:pt x="1665" y="997"/>
                  </a:lnTo>
                  <a:lnTo>
                    <a:pt x="1663" y="949"/>
                  </a:lnTo>
                  <a:lnTo>
                    <a:pt x="1660" y="905"/>
                  </a:lnTo>
                  <a:lnTo>
                    <a:pt x="1650" y="862"/>
                  </a:lnTo>
                  <a:lnTo>
                    <a:pt x="1634" y="820"/>
                  </a:lnTo>
                  <a:lnTo>
                    <a:pt x="1617" y="779"/>
                  </a:lnTo>
                  <a:lnTo>
                    <a:pt x="1595" y="746"/>
                  </a:lnTo>
                  <a:lnTo>
                    <a:pt x="1573" y="713"/>
                  </a:lnTo>
                  <a:lnTo>
                    <a:pt x="1542" y="680"/>
                  </a:lnTo>
                  <a:lnTo>
                    <a:pt x="1510" y="654"/>
                  </a:lnTo>
                  <a:lnTo>
                    <a:pt x="1477" y="628"/>
                  </a:lnTo>
                  <a:lnTo>
                    <a:pt x="1440" y="610"/>
                  </a:lnTo>
                  <a:lnTo>
                    <a:pt x="1398" y="593"/>
                  </a:lnTo>
                  <a:lnTo>
                    <a:pt x="1354" y="577"/>
                  </a:lnTo>
                  <a:lnTo>
                    <a:pt x="1306" y="571"/>
                  </a:lnTo>
                  <a:lnTo>
                    <a:pt x="1259" y="564"/>
                  </a:lnTo>
                  <a:lnTo>
                    <a:pt x="1207" y="553"/>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3600">
                <a:solidFill>
                  <a:schemeClr val="tx1">
                    <a:alpha val="18000"/>
                  </a:schemeClr>
                </a:solidFill>
              </a:endParaRPr>
            </a:p>
          </p:txBody>
        </p:sp>
        <p:sp>
          <p:nvSpPr>
            <p:cNvPr id="21" name="Freeform 20">
              <a:extLst>
                <a:ext uri="{FF2B5EF4-FFF2-40B4-BE49-F238E27FC236}">
                  <a16:creationId xmlns:a16="http://schemas.microsoft.com/office/drawing/2014/main" id="{045F2BAF-E186-7643-BDA8-46D55B43F5B7}"/>
                </a:ext>
              </a:extLst>
            </p:cNvPr>
            <p:cNvSpPr>
              <a:spLocks noChangeArrowheads="1"/>
            </p:cNvSpPr>
            <p:nvPr/>
          </p:nvSpPr>
          <p:spPr bwMode="auto">
            <a:xfrm>
              <a:off x="3505200" y="4389438"/>
              <a:ext cx="828675" cy="215900"/>
            </a:xfrm>
            <a:custGeom>
              <a:avLst/>
              <a:gdLst>
                <a:gd name="T0" fmla="*/ 0 w 2302"/>
                <a:gd name="T1" fmla="*/ 599 h 600"/>
                <a:gd name="T2" fmla="*/ 2301 w 2302"/>
                <a:gd name="T3" fmla="*/ 599 h 600"/>
                <a:gd name="T4" fmla="*/ 2301 w 2302"/>
                <a:gd name="T5" fmla="*/ 0 h 600"/>
                <a:gd name="T6" fmla="*/ 0 w 2302"/>
                <a:gd name="T7" fmla="*/ 0 h 600"/>
                <a:gd name="T8" fmla="*/ 0 w 2302"/>
                <a:gd name="T9" fmla="*/ 599 h 600"/>
              </a:gdLst>
              <a:ahLst/>
              <a:cxnLst>
                <a:cxn ang="0">
                  <a:pos x="T0" y="T1"/>
                </a:cxn>
                <a:cxn ang="0">
                  <a:pos x="T2" y="T3"/>
                </a:cxn>
                <a:cxn ang="0">
                  <a:pos x="T4" y="T5"/>
                </a:cxn>
                <a:cxn ang="0">
                  <a:pos x="T6" y="T7"/>
                </a:cxn>
                <a:cxn ang="0">
                  <a:pos x="T8" y="T9"/>
                </a:cxn>
              </a:cxnLst>
              <a:rect l="0" t="0" r="r" b="b"/>
              <a:pathLst>
                <a:path w="2302" h="600">
                  <a:moveTo>
                    <a:pt x="0" y="599"/>
                  </a:moveTo>
                  <a:lnTo>
                    <a:pt x="2301" y="599"/>
                  </a:lnTo>
                  <a:lnTo>
                    <a:pt x="2301" y="0"/>
                  </a:lnTo>
                  <a:lnTo>
                    <a:pt x="0" y="0"/>
                  </a:lnTo>
                  <a:lnTo>
                    <a:pt x="0" y="599"/>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3600">
                <a:solidFill>
                  <a:schemeClr val="tx1">
                    <a:alpha val="18000"/>
                  </a:schemeClr>
                </a:solidFill>
              </a:endParaRPr>
            </a:p>
          </p:txBody>
        </p:sp>
      </p:grpSp>
    </p:spTree>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3_Divder Gold">
    <p:bg>
      <p:bgPr>
        <a:solidFill>
          <a:schemeClr val="accent3"/>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1588" y="0"/>
            <a:ext cx="8698843" cy="6858000"/>
            <a:chOff x="-1588" y="941388"/>
            <a:chExt cx="7186613" cy="5665787"/>
          </a:xfrm>
          <a:solidFill>
            <a:srgbClr val="F3B20C"/>
          </a:solidFill>
        </p:grpSpPr>
        <p:sp>
          <p:nvSpPr>
            <p:cNvPr id="36" name="Freeform 35"/>
            <p:cNvSpPr>
              <a:spLocks noChangeArrowheads="1"/>
            </p:cNvSpPr>
            <p:nvPr userDrawn="1"/>
          </p:nvSpPr>
          <p:spPr bwMode="auto">
            <a:xfrm>
              <a:off x="-1588" y="5940425"/>
              <a:ext cx="2492376" cy="666750"/>
            </a:xfrm>
            <a:custGeom>
              <a:avLst/>
              <a:gdLst>
                <a:gd name="T0" fmla="*/ 3462 w 6925"/>
                <a:gd name="T1" fmla="*/ 1849 h 1850"/>
                <a:gd name="T2" fmla="*/ 0 w 6925"/>
                <a:gd name="T3" fmla="*/ 1849 h 1850"/>
                <a:gd name="T4" fmla="*/ 0 w 6925"/>
                <a:gd name="T5" fmla="*/ 0 h 1850"/>
                <a:gd name="T6" fmla="*/ 6924 w 6925"/>
                <a:gd name="T7" fmla="*/ 0 h 1850"/>
                <a:gd name="T8" fmla="*/ 6924 w 6925"/>
                <a:gd name="T9" fmla="*/ 1849 h 1850"/>
                <a:gd name="T10" fmla="*/ 3462 w 6925"/>
                <a:gd name="T11" fmla="*/ 1849 h 1850"/>
              </a:gdLst>
              <a:ahLst/>
              <a:cxnLst>
                <a:cxn ang="0">
                  <a:pos x="T0" y="T1"/>
                </a:cxn>
                <a:cxn ang="0">
                  <a:pos x="T2" y="T3"/>
                </a:cxn>
                <a:cxn ang="0">
                  <a:pos x="T4" y="T5"/>
                </a:cxn>
                <a:cxn ang="0">
                  <a:pos x="T6" y="T7"/>
                </a:cxn>
                <a:cxn ang="0">
                  <a:pos x="T8" y="T9"/>
                </a:cxn>
                <a:cxn ang="0">
                  <a:pos x="T10" y="T11"/>
                </a:cxn>
              </a:cxnLst>
              <a:rect l="0" t="0" r="r" b="b"/>
              <a:pathLst>
                <a:path w="6925" h="1850">
                  <a:moveTo>
                    <a:pt x="3462" y="1849"/>
                  </a:moveTo>
                  <a:lnTo>
                    <a:pt x="0" y="1849"/>
                  </a:lnTo>
                  <a:lnTo>
                    <a:pt x="0" y="0"/>
                  </a:lnTo>
                  <a:lnTo>
                    <a:pt x="6924" y="0"/>
                  </a:lnTo>
                  <a:lnTo>
                    <a:pt x="6924" y="1849"/>
                  </a:lnTo>
                  <a:lnTo>
                    <a:pt x="3462" y="1849"/>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7" name="Freeform 36"/>
            <p:cNvSpPr>
              <a:spLocks noChangeArrowheads="1"/>
            </p:cNvSpPr>
            <p:nvPr userDrawn="1"/>
          </p:nvSpPr>
          <p:spPr bwMode="auto">
            <a:xfrm>
              <a:off x="3981450" y="941388"/>
              <a:ext cx="3203575" cy="3908425"/>
            </a:xfrm>
            <a:custGeom>
              <a:avLst/>
              <a:gdLst>
                <a:gd name="T0" fmla="*/ 8858 w 8898"/>
                <a:gd name="T1" fmla="*/ 1740 h 10858"/>
                <a:gd name="T2" fmla="*/ 8788 w 8898"/>
                <a:gd name="T3" fmla="*/ 1364 h 10858"/>
                <a:gd name="T4" fmla="*/ 8687 w 8898"/>
                <a:gd name="T5" fmla="*/ 1001 h 10858"/>
                <a:gd name="T6" fmla="*/ 8547 w 8898"/>
                <a:gd name="T7" fmla="*/ 656 h 10858"/>
                <a:gd name="T8" fmla="*/ 8377 w 8898"/>
                <a:gd name="T9" fmla="*/ 326 h 10858"/>
                <a:gd name="T10" fmla="*/ 8171 w 8898"/>
                <a:gd name="T11" fmla="*/ 22 h 10858"/>
                <a:gd name="T12" fmla="*/ 0 w 8898"/>
                <a:gd name="T13" fmla="*/ 0 h 10858"/>
                <a:gd name="T14" fmla="*/ 2422 w 8898"/>
                <a:gd name="T15" fmla="*/ 10857 h 10858"/>
                <a:gd name="T16" fmla="*/ 4803 w 8898"/>
                <a:gd name="T17" fmla="*/ 6187 h 10858"/>
                <a:gd name="T18" fmla="*/ 5271 w 8898"/>
                <a:gd name="T19" fmla="*/ 6170 h 10858"/>
                <a:gd name="T20" fmla="*/ 5717 w 8898"/>
                <a:gd name="T21" fmla="*/ 6113 h 10858"/>
                <a:gd name="T22" fmla="*/ 6132 w 8898"/>
                <a:gd name="T23" fmla="*/ 6017 h 10858"/>
                <a:gd name="T24" fmla="*/ 6525 w 8898"/>
                <a:gd name="T25" fmla="*/ 5881 h 10858"/>
                <a:gd name="T26" fmla="*/ 6888 w 8898"/>
                <a:gd name="T27" fmla="*/ 5720 h 10858"/>
                <a:gd name="T28" fmla="*/ 7229 w 8898"/>
                <a:gd name="T29" fmla="*/ 5523 h 10858"/>
                <a:gd name="T30" fmla="*/ 7535 w 8898"/>
                <a:gd name="T31" fmla="*/ 5300 h 10858"/>
                <a:gd name="T32" fmla="*/ 7811 w 8898"/>
                <a:gd name="T33" fmla="*/ 5046 h 10858"/>
                <a:gd name="T34" fmla="*/ 8060 w 8898"/>
                <a:gd name="T35" fmla="*/ 4771 h 10858"/>
                <a:gd name="T36" fmla="*/ 8278 w 8898"/>
                <a:gd name="T37" fmla="*/ 4478 h 10858"/>
                <a:gd name="T38" fmla="*/ 8466 w 8898"/>
                <a:gd name="T39" fmla="*/ 4159 h 10858"/>
                <a:gd name="T40" fmla="*/ 8619 w 8898"/>
                <a:gd name="T41" fmla="*/ 3818 h 10858"/>
                <a:gd name="T42" fmla="*/ 8740 w 8898"/>
                <a:gd name="T43" fmla="*/ 3464 h 10858"/>
                <a:gd name="T44" fmla="*/ 8827 w 8898"/>
                <a:gd name="T45" fmla="*/ 3097 h 10858"/>
                <a:gd name="T46" fmla="*/ 8879 w 8898"/>
                <a:gd name="T47" fmla="*/ 2712 h 10858"/>
                <a:gd name="T48" fmla="*/ 8897 w 8898"/>
                <a:gd name="T49" fmla="*/ 2323 h 10858"/>
                <a:gd name="T50" fmla="*/ 8879 w 8898"/>
                <a:gd name="T51" fmla="*/ 1932 h 10858"/>
                <a:gd name="T52" fmla="*/ 6475 w 8898"/>
                <a:gd name="T53" fmla="*/ 2417 h 10858"/>
                <a:gd name="T54" fmla="*/ 6458 w 8898"/>
                <a:gd name="T55" fmla="*/ 2596 h 10858"/>
                <a:gd name="T56" fmla="*/ 6427 w 8898"/>
                <a:gd name="T57" fmla="*/ 2771 h 10858"/>
                <a:gd name="T58" fmla="*/ 6379 w 8898"/>
                <a:gd name="T59" fmla="*/ 2937 h 10858"/>
                <a:gd name="T60" fmla="*/ 6322 w 8898"/>
                <a:gd name="T61" fmla="*/ 3090 h 10858"/>
                <a:gd name="T62" fmla="*/ 6248 w 8898"/>
                <a:gd name="T63" fmla="*/ 3239 h 10858"/>
                <a:gd name="T64" fmla="*/ 6156 w 8898"/>
                <a:gd name="T65" fmla="*/ 3374 h 10858"/>
                <a:gd name="T66" fmla="*/ 6055 w 8898"/>
                <a:gd name="T67" fmla="*/ 3497 h 10858"/>
                <a:gd name="T68" fmla="*/ 5937 w 8898"/>
                <a:gd name="T69" fmla="*/ 3608 h 10858"/>
                <a:gd name="T70" fmla="*/ 5806 w 8898"/>
                <a:gd name="T71" fmla="*/ 3704 h 10858"/>
                <a:gd name="T72" fmla="*/ 5662 w 8898"/>
                <a:gd name="T73" fmla="*/ 3792 h 10858"/>
                <a:gd name="T74" fmla="*/ 5509 w 8898"/>
                <a:gd name="T75" fmla="*/ 3862 h 10858"/>
                <a:gd name="T76" fmla="*/ 5343 w 8898"/>
                <a:gd name="T77" fmla="*/ 3919 h 10858"/>
                <a:gd name="T78" fmla="*/ 5168 w 8898"/>
                <a:gd name="T79" fmla="*/ 3967 h 10858"/>
                <a:gd name="T80" fmla="*/ 4980 w 8898"/>
                <a:gd name="T81" fmla="*/ 3993 h 10858"/>
                <a:gd name="T82" fmla="*/ 4783 w 8898"/>
                <a:gd name="T83" fmla="*/ 4010 h 10858"/>
                <a:gd name="T84" fmla="*/ 2422 w 8898"/>
                <a:gd name="T85" fmla="*/ 4010 h 10858"/>
                <a:gd name="T86" fmla="*/ 4683 w 8898"/>
                <a:gd name="T87" fmla="*/ 616 h 10858"/>
                <a:gd name="T88" fmla="*/ 4884 w 8898"/>
                <a:gd name="T89" fmla="*/ 625 h 10858"/>
                <a:gd name="T90" fmla="*/ 5074 w 8898"/>
                <a:gd name="T91" fmla="*/ 647 h 10858"/>
                <a:gd name="T92" fmla="*/ 5258 w 8898"/>
                <a:gd name="T93" fmla="*/ 686 h 10858"/>
                <a:gd name="T94" fmla="*/ 5428 w 8898"/>
                <a:gd name="T95" fmla="*/ 739 h 10858"/>
                <a:gd name="T96" fmla="*/ 5586 w 8898"/>
                <a:gd name="T97" fmla="*/ 804 h 10858"/>
                <a:gd name="T98" fmla="*/ 5734 w 8898"/>
                <a:gd name="T99" fmla="*/ 887 h 10858"/>
                <a:gd name="T100" fmla="*/ 5874 w 8898"/>
                <a:gd name="T101" fmla="*/ 979 h 10858"/>
                <a:gd name="T102" fmla="*/ 5996 w 8898"/>
                <a:gd name="T103" fmla="*/ 1086 h 10858"/>
                <a:gd name="T104" fmla="*/ 6108 w 8898"/>
                <a:gd name="T105" fmla="*/ 1204 h 10858"/>
                <a:gd name="T106" fmla="*/ 6204 w 8898"/>
                <a:gd name="T107" fmla="*/ 1335 h 10858"/>
                <a:gd name="T108" fmla="*/ 6287 w 8898"/>
                <a:gd name="T109" fmla="*/ 1480 h 10858"/>
                <a:gd name="T110" fmla="*/ 6353 w 8898"/>
                <a:gd name="T111" fmla="*/ 1633 h 10858"/>
                <a:gd name="T112" fmla="*/ 6405 w 8898"/>
                <a:gd name="T113" fmla="*/ 1790 h 10858"/>
                <a:gd name="T114" fmla="*/ 6445 w 8898"/>
                <a:gd name="T115" fmla="*/ 1960 h 10858"/>
                <a:gd name="T116" fmla="*/ 6466 w 8898"/>
                <a:gd name="T117" fmla="*/ 2140 h 10858"/>
                <a:gd name="T118" fmla="*/ 6475 w 8898"/>
                <a:gd name="T119" fmla="*/ 2323 h 108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898" h="10858">
                  <a:moveTo>
                    <a:pt x="8879" y="1932"/>
                  </a:moveTo>
                  <a:lnTo>
                    <a:pt x="8858" y="1740"/>
                  </a:lnTo>
                  <a:lnTo>
                    <a:pt x="8827" y="1552"/>
                  </a:lnTo>
                  <a:lnTo>
                    <a:pt x="8788" y="1364"/>
                  </a:lnTo>
                  <a:lnTo>
                    <a:pt x="8740" y="1180"/>
                  </a:lnTo>
                  <a:lnTo>
                    <a:pt x="8687" y="1001"/>
                  </a:lnTo>
                  <a:lnTo>
                    <a:pt x="8619" y="826"/>
                  </a:lnTo>
                  <a:lnTo>
                    <a:pt x="8547" y="656"/>
                  </a:lnTo>
                  <a:lnTo>
                    <a:pt x="8466" y="485"/>
                  </a:lnTo>
                  <a:lnTo>
                    <a:pt x="8377" y="326"/>
                  </a:lnTo>
                  <a:lnTo>
                    <a:pt x="8278" y="175"/>
                  </a:lnTo>
                  <a:lnTo>
                    <a:pt x="8171" y="22"/>
                  </a:lnTo>
                  <a:lnTo>
                    <a:pt x="8154" y="0"/>
                  </a:lnTo>
                  <a:lnTo>
                    <a:pt x="0" y="0"/>
                  </a:lnTo>
                  <a:lnTo>
                    <a:pt x="0" y="10857"/>
                  </a:lnTo>
                  <a:lnTo>
                    <a:pt x="2422" y="10857"/>
                  </a:lnTo>
                  <a:lnTo>
                    <a:pt x="2422" y="6187"/>
                  </a:lnTo>
                  <a:lnTo>
                    <a:pt x="4803" y="6187"/>
                  </a:lnTo>
                  <a:lnTo>
                    <a:pt x="5043" y="6183"/>
                  </a:lnTo>
                  <a:lnTo>
                    <a:pt x="5271" y="6170"/>
                  </a:lnTo>
                  <a:lnTo>
                    <a:pt x="5498" y="6144"/>
                  </a:lnTo>
                  <a:lnTo>
                    <a:pt x="5717" y="6113"/>
                  </a:lnTo>
                  <a:lnTo>
                    <a:pt x="5926" y="6069"/>
                  </a:lnTo>
                  <a:lnTo>
                    <a:pt x="6132" y="6017"/>
                  </a:lnTo>
                  <a:lnTo>
                    <a:pt x="6333" y="5953"/>
                  </a:lnTo>
                  <a:lnTo>
                    <a:pt x="6525" y="5881"/>
                  </a:lnTo>
                  <a:lnTo>
                    <a:pt x="6709" y="5805"/>
                  </a:lnTo>
                  <a:lnTo>
                    <a:pt x="6888" y="5720"/>
                  </a:lnTo>
                  <a:lnTo>
                    <a:pt x="7063" y="5626"/>
                  </a:lnTo>
                  <a:lnTo>
                    <a:pt x="7229" y="5523"/>
                  </a:lnTo>
                  <a:lnTo>
                    <a:pt x="7384" y="5411"/>
                  </a:lnTo>
                  <a:lnTo>
                    <a:pt x="7535" y="5300"/>
                  </a:lnTo>
                  <a:lnTo>
                    <a:pt x="7677" y="5175"/>
                  </a:lnTo>
                  <a:lnTo>
                    <a:pt x="7811" y="5046"/>
                  </a:lnTo>
                  <a:lnTo>
                    <a:pt x="7940" y="4913"/>
                  </a:lnTo>
                  <a:lnTo>
                    <a:pt x="8060" y="4771"/>
                  </a:lnTo>
                  <a:lnTo>
                    <a:pt x="8171" y="4629"/>
                  </a:lnTo>
                  <a:lnTo>
                    <a:pt x="8278" y="4478"/>
                  </a:lnTo>
                  <a:lnTo>
                    <a:pt x="8377" y="4319"/>
                  </a:lnTo>
                  <a:lnTo>
                    <a:pt x="8466" y="4159"/>
                  </a:lnTo>
                  <a:lnTo>
                    <a:pt x="8547" y="3993"/>
                  </a:lnTo>
                  <a:lnTo>
                    <a:pt x="8619" y="3818"/>
                  </a:lnTo>
                  <a:lnTo>
                    <a:pt x="8687" y="3643"/>
                  </a:lnTo>
                  <a:lnTo>
                    <a:pt x="8740" y="3464"/>
                  </a:lnTo>
                  <a:lnTo>
                    <a:pt x="8788" y="3280"/>
                  </a:lnTo>
                  <a:lnTo>
                    <a:pt x="8827" y="3097"/>
                  </a:lnTo>
                  <a:lnTo>
                    <a:pt x="8858" y="2905"/>
                  </a:lnTo>
                  <a:lnTo>
                    <a:pt x="8879" y="2712"/>
                  </a:lnTo>
                  <a:lnTo>
                    <a:pt x="8893" y="2520"/>
                  </a:lnTo>
                  <a:lnTo>
                    <a:pt x="8897" y="2323"/>
                  </a:lnTo>
                  <a:lnTo>
                    <a:pt x="8893" y="2126"/>
                  </a:lnTo>
                  <a:lnTo>
                    <a:pt x="8879" y="1932"/>
                  </a:lnTo>
                  <a:close/>
                  <a:moveTo>
                    <a:pt x="6475" y="2323"/>
                  </a:moveTo>
                  <a:lnTo>
                    <a:pt x="6475" y="2417"/>
                  </a:lnTo>
                  <a:lnTo>
                    <a:pt x="6466" y="2507"/>
                  </a:lnTo>
                  <a:lnTo>
                    <a:pt x="6458" y="2596"/>
                  </a:lnTo>
                  <a:lnTo>
                    <a:pt x="6445" y="2686"/>
                  </a:lnTo>
                  <a:lnTo>
                    <a:pt x="6427" y="2771"/>
                  </a:lnTo>
                  <a:lnTo>
                    <a:pt x="6405" y="2856"/>
                  </a:lnTo>
                  <a:lnTo>
                    <a:pt x="6379" y="2937"/>
                  </a:lnTo>
                  <a:lnTo>
                    <a:pt x="6353" y="3014"/>
                  </a:lnTo>
                  <a:lnTo>
                    <a:pt x="6322" y="3090"/>
                  </a:lnTo>
                  <a:lnTo>
                    <a:pt x="6287" y="3167"/>
                  </a:lnTo>
                  <a:lnTo>
                    <a:pt x="6248" y="3239"/>
                  </a:lnTo>
                  <a:lnTo>
                    <a:pt x="6204" y="3307"/>
                  </a:lnTo>
                  <a:lnTo>
                    <a:pt x="6156" y="3374"/>
                  </a:lnTo>
                  <a:lnTo>
                    <a:pt x="6108" y="3438"/>
                  </a:lnTo>
                  <a:lnTo>
                    <a:pt x="6055" y="3497"/>
                  </a:lnTo>
                  <a:lnTo>
                    <a:pt x="5996" y="3556"/>
                  </a:lnTo>
                  <a:lnTo>
                    <a:pt x="5937" y="3608"/>
                  </a:lnTo>
                  <a:lnTo>
                    <a:pt x="5874" y="3661"/>
                  </a:lnTo>
                  <a:lnTo>
                    <a:pt x="5806" y="3704"/>
                  </a:lnTo>
                  <a:lnTo>
                    <a:pt x="5734" y="3748"/>
                  </a:lnTo>
                  <a:lnTo>
                    <a:pt x="5662" y="3792"/>
                  </a:lnTo>
                  <a:lnTo>
                    <a:pt x="5586" y="3827"/>
                  </a:lnTo>
                  <a:lnTo>
                    <a:pt x="5509" y="3862"/>
                  </a:lnTo>
                  <a:lnTo>
                    <a:pt x="5428" y="3892"/>
                  </a:lnTo>
                  <a:lnTo>
                    <a:pt x="5343" y="3919"/>
                  </a:lnTo>
                  <a:lnTo>
                    <a:pt x="5258" y="3945"/>
                  </a:lnTo>
                  <a:lnTo>
                    <a:pt x="5168" y="3967"/>
                  </a:lnTo>
                  <a:lnTo>
                    <a:pt x="5074" y="3980"/>
                  </a:lnTo>
                  <a:lnTo>
                    <a:pt x="4980" y="3993"/>
                  </a:lnTo>
                  <a:lnTo>
                    <a:pt x="4882" y="4006"/>
                  </a:lnTo>
                  <a:lnTo>
                    <a:pt x="4783" y="4010"/>
                  </a:lnTo>
                  <a:lnTo>
                    <a:pt x="4681" y="4010"/>
                  </a:lnTo>
                  <a:lnTo>
                    <a:pt x="2422" y="4010"/>
                  </a:lnTo>
                  <a:lnTo>
                    <a:pt x="2422" y="616"/>
                  </a:lnTo>
                  <a:lnTo>
                    <a:pt x="4683" y="616"/>
                  </a:lnTo>
                  <a:lnTo>
                    <a:pt x="4786" y="621"/>
                  </a:lnTo>
                  <a:lnTo>
                    <a:pt x="4884" y="625"/>
                  </a:lnTo>
                  <a:lnTo>
                    <a:pt x="4980" y="634"/>
                  </a:lnTo>
                  <a:lnTo>
                    <a:pt x="5074" y="647"/>
                  </a:lnTo>
                  <a:lnTo>
                    <a:pt x="5168" y="664"/>
                  </a:lnTo>
                  <a:lnTo>
                    <a:pt x="5258" y="686"/>
                  </a:lnTo>
                  <a:lnTo>
                    <a:pt x="5343" y="712"/>
                  </a:lnTo>
                  <a:lnTo>
                    <a:pt x="5428" y="739"/>
                  </a:lnTo>
                  <a:lnTo>
                    <a:pt x="5509" y="769"/>
                  </a:lnTo>
                  <a:lnTo>
                    <a:pt x="5586" y="804"/>
                  </a:lnTo>
                  <a:lnTo>
                    <a:pt x="5662" y="844"/>
                  </a:lnTo>
                  <a:lnTo>
                    <a:pt x="5734" y="887"/>
                  </a:lnTo>
                  <a:lnTo>
                    <a:pt x="5806" y="931"/>
                  </a:lnTo>
                  <a:lnTo>
                    <a:pt x="5874" y="979"/>
                  </a:lnTo>
                  <a:lnTo>
                    <a:pt x="5937" y="1027"/>
                  </a:lnTo>
                  <a:lnTo>
                    <a:pt x="5996" y="1086"/>
                  </a:lnTo>
                  <a:lnTo>
                    <a:pt x="6055" y="1145"/>
                  </a:lnTo>
                  <a:lnTo>
                    <a:pt x="6108" y="1204"/>
                  </a:lnTo>
                  <a:lnTo>
                    <a:pt x="6156" y="1268"/>
                  </a:lnTo>
                  <a:lnTo>
                    <a:pt x="6204" y="1335"/>
                  </a:lnTo>
                  <a:lnTo>
                    <a:pt x="6248" y="1407"/>
                  </a:lnTo>
                  <a:lnTo>
                    <a:pt x="6287" y="1480"/>
                  </a:lnTo>
                  <a:lnTo>
                    <a:pt x="6322" y="1552"/>
                  </a:lnTo>
                  <a:lnTo>
                    <a:pt x="6353" y="1633"/>
                  </a:lnTo>
                  <a:lnTo>
                    <a:pt x="6379" y="1709"/>
                  </a:lnTo>
                  <a:lnTo>
                    <a:pt x="6405" y="1790"/>
                  </a:lnTo>
                  <a:lnTo>
                    <a:pt x="6427" y="1875"/>
                  </a:lnTo>
                  <a:lnTo>
                    <a:pt x="6445" y="1960"/>
                  </a:lnTo>
                  <a:lnTo>
                    <a:pt x="6458" y="2050"/>
                  </a:lnTo>
                  <a:lnTo>
                    <a:pt x="6466" y="2140"/>
                  </a:lnTo>
                  <a:lnTo>
                    <a:pt x="6475" y="2234"/>
                  </a:lnTo>
                  <a:lnTo>
                    <a:pt x="6475" y="2323"/>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8" name="Freeform 37"/>
            <p:cNvSpPr>
              <a:spLocks noChangeArrowheads="1"/>
            </p:cNvSpPr>
            <p:nvPr userDrawn="1"/>
          </p:nvSpPr>
          <p:spPr bwMode="auto">
            <a:xfrm>
              <a:off x="-1588" y="941388"/>
              <a:ext cx="3186113" cy="3908425"/>
            </a:xfrm>
            <a:custGeom>
              <a:avLst/>
              <a:gdLst>
                <a:gd name="T0" fmla="*/ 6190 w 8851"/>
                <a:gd name="T1" fmla="*/ 5470 h 10858"/>
                <a:gd name="T2" fmla="*/ 6413 w 8851"/>
                <a:gd name="T3" fmla="*/ 5374 h 10858"/>
                <a:gd name="T4" fmla="*/ 6627 w 8851"/>
                <a:gd name="T5" fmla="*/ 5263 h 10858"/>
                <a:gd name="T6" fmla="*/ 6837 w 8851"/>
                <a:gd name="T7" fmla="*/ 5132 h 10858"/>
                <a:gd name="T8" fmla="*/ 7038 w 8851"/>
                <a:gd name="T9" fmla="*/ 4992 h 10858"/>
                <a:gd name="T10" fmla="*/ 7230 w 8851"/>
                <a:gd name="T11" fmla="*/ 4830 h 10858"/>
                <a:gd name="T12" fmla="*/ 7414 w 8851"/>
                <a:gd name="T13" fmla="*/ 4660 h 10858"/>
                <a:gd name="T14" fmla="*/ 7584 w 8851"/>
                <a:gd name="T15" fmla="*/ 4467 h 10858"/>
                <a:gd name="T16" fmla="*/ 7742 w 8851"/>
                <a:gd name="T17" fmla="*/ 4266 h 10858"/>
                <a:gd name="T18" fmla="*/ 7882 w 8851"/>
                <a:gd name="T19" fmla="*/ 4048 h 10858"/>
                <a:gd name="T20" fmla="*/ 8008 w 8851"/>
                <a:gd name="T21" fmla="*/ 3812 h 10858"/>
                <a:gd name="T22" fmla="*/ 8120 w 8851"/>
                <a:gd name="T23" fmla="*/ 3562 h 10858"/>
                <a:gd name="T24" fmla="*/ 8203 w 8851"/>
                <a:gd name="T25" fmla="*/ 3300 h 10858"/>
                <a:gd name="T26" fmla="*/ 8273 w 8851"/>
                <a:gd name="T27" fmla="*/ 3020 h 10858"/>
                <a:gd name="T28" fmla="*/ 8317 w 8851"/>
                <a:gd name="T29" fmla="*/ 2728 h 10858"/>
                <a:gd name="T30" fmla="*/ 8343 w 8851"/>
                <a:gd name="T31" fmla="*/ 2417 h 10858"/>
                <a:gd name="T32" fmla="*/ 8338 w 8851"/>
                <a:gd name="T33" fmla="*/ 2065 h 10858"/>
                <a:gd name="T34" fmla="*/ 8308 w 8851"/>
                <a:gd name="T35" fmla="*/ 1685 h 10858"/>
                <a:gd name="T36" fmla="*/ 8238 w 8851"/>
                <a:gd name="T37" fmla="*/ 1313 h 10858"/>
                <a:gd name="T38" fmla="*/ 8135 w 8851"/>
                <a:gd name="T39" fmla="*/ 959 h 10858"/>
                <a:gd name="T40" fmla="*/ 8000 w 8851"/>
                <a:gd name="T41" fmla="*/ 618 h 10858"/>
                <a:gd name="T42" fmla="*/ 7834 w 8851"/>
                <a:gd name="T43" fmla="*/ 293 h 10858"/>
                <a:gd name="T44" fmla="*/ 7637 w 8851"/>
                <a:gd name="T45" fmla="*/ 0 h 10858"/>
                <a:gd name="T46" fmla="*/ 0 w 8851"/>
                <a:gd name="T47" fmla="*/ 10857 h 10858"/>
                <a:gd name="T48" fmla="*/ 1882 w 8851"/>
                <a:gd name="T49" fmla="*/ 5910 h 10858"/>
                <a:gd name="T50" fmla="*/ 6043 w 8851"/>
                <a:gd name="T51" fmla="*/ 10855 h 10858"/>
                <a:gd name="T52" fmla="*/ 6078 w 8851"/>
                <a:gd name="T53" fmla="*/ 5510 h 10858"/>
                <a:gd name="T54" fmla="*/ 5914 w 8851"/>
                <a:gd name="T55" fmla="*/ 2432 h 10858"/>
                <a:gd name="T56" fmla="*/ 5893 w 8851"/>
                <a:gd name="T57" fmla="*/ 2603 h 10858"/>
                <a:gd name="T58" fmla="*/ 5853 w 8851"/>
                <a:gd name="T59" fmla="*/ 2765 h 10858"/>
                <a:gd name="T60" fmla="*/ 5801 w 8851"/>
                <a:gd name="T61" fmla="*/ 2918 h 10858"/>
                <a:gd name="T62" fmla="*/ 5731 w 8851"/>
                <a:gd name="T63" fmla="*/ 3062 h 10858"/>
                <a:gd name="T64" fmla="*/ 5652 w 8851"/>
                <a:gd name="T65" fmla="*/ 3202 h 10858"/>
                <a:gd name="T66" fmla="*/ 5556 w 8851"/>
                <a:gd name="T67" fmla="*/ 3329 h 10858"/>
                <a:gd name="T68" fmla="*/ 5451 w 8851"/>
                <a:gd name="T69" fmla="*/ 3440 h 10858"/>
                <a:gd name="T70" fmla="*/ 5329 w 8851"/>
                <a:gd name="T71" fmla="*/ 3541 h 10858"/>
                <a:gd name="T72" fmla="*/ 5193 w 8851"/>
                <a:gd name="T73" fmla="*/ 3632 h 10858"/>
                <a:gd name="T74" fmla="*/ 5045 w 8851"/>
                <a:gd name="T75" fmla="*/ 3707 h 10858"/>
                <a:gd name="T76" fmla="*/ 4892 w 8851"/>
                <a:gd name="T77" fmla="*/ 3772 h 10858"/>
                <a:gd name="T78" fmla="*/ 4721 w 8851"/>
                <a:gd name="T79" fmla="*/ 3825 h 10858"/>
                <a:gd name="T80" fmla="*/ 4546 w 8851"/>
                <a:gd name="T81" fmla="*/ 3860 h 10858"/>
                <a:gd name="T82" fmla="*/ 4358 w 8851"/>
                <a:gd name="T83" fmla="*/ 3882 h 10858"/>
                <a:gd name="T84" fmla="*/ 4166 w 8851"/>
                <a:gd name="T85" fmla="*/ 3890 h 10858"/>
                <a:gd name="T86" fmla="*/ 1882 w 8851"/>
                <a:gd name="T87" fmla="*/ 616 h 10858"/>
                <a:gd name="T88" fmla="*/ 4264 w 8851"/>
                <a:gd name="T89" fmla="*/ 621 h 10858"/>
                <a:gd name="T90" fmla="*/ 4452 w 8851"/>
                <a:gd name="T91" fmla="*/ 634 h 10858"/>
                <a:gd name="T92" fmla="*/ 4636 w 8851"/>
                <a:gd name="T93" fmla="*/ 664 h 10858"/>
                <a:gd name="T94" fmla="*/ 4806 w 8851"/>
                <a:gd name="T95" fmla="*/ 708 h 10858"/>
                <a:gd name="T96" fmla="*/ 4968 w 8851"/>
                <a:gd name="T97" fmla="*/ 765 h 10858"/>
                <a:gd name="T98" fmla="*/ 5121 w 8851"/>
                <a:gd name="T99" fmla="*/ 839 h 10858"/>
                <a:gd name="T100" fmla="*/ 5261 w 8851"/>
                <a:gd name="T101" fmla="*/ 922 h 10858"/>
                <a:gd name="T102" fmla="*/ 5392 w 8851"/>
                <a:gd name="T103" fmla="*/ 1014 h 10858"/>
                <a:gd name="T104" fmla="*/ 5504 w 8851"/>
                <a:gd name="T105" fmla="*/ 1125 h 10858"/>
                <a:gd name="T106" fmla="*/ 5604 w 8851"/>
                <a:gd name="T107" fmla="*/ 1244 h 10858"/>
                <a:gd name="T108" fmla="*/ 5692 w 8851"/>
                <a:gd name="T109" fmla="*/ 1379 h 10858"/>
                <a:gd name="T110" fmla="*/ 5766 w 8851"/>
                <a:gd name="T111" fmla="*/ 1519 h 10858"/>
                <a:gd name="T112" fmla="*/ 5827 w 8851"/>
                <a:gd name="T113" fmla="*/ 1668 h 10858"/>
                <a:gd name="T114" fmla="*/ 5875 w 8851"/>
                <a:gd name="T115" fmla="*/ 1825 h 10858"/>
                <a:gd name="T116" fmla="*/ 5906 w 8851"/>
                <a:gd name="T117" fmla="*/ 1995 h 10858"/>
                <a:gd name="T118" fmla="*/ 5919 w 8851"/>
                <a:gd name="T119" fmla="*/ 2166 h 10858"/>
                <a:gd name="T120" fmla="*/ 5919 w 8851"/>
                <a:gd name="T121" fmla="*/ 2343 h 108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8851" h="10858">
                  <a:moveTo>
                    <a:pt x="6078" y="5510"/>
                  </a:moveTo>
                  <a:lnTo>
                    <a:pt x="6190" y="5470"/>
                  </a:lnTo>
                  <a:lnTo>
                    <a:pt x="6301" y="5422"/>
                  </a:lnTo>
                  <a:lnTo>
                    <a:pt x="6413" y="5374"/>
                  </a:lnTo>
                  <a:lnTo>
                    <a:pt x="6520" y="5322"/>
                  </a:lnTo>
                  <a:lnTo>
                    <a:pt x="6627" y="5263"/>
                  </a:lnTo>
                  <a:lnTo>
                    <a:pt x="6734" y="5199"/>
                  </a:lnTo>
                  <a:lnTo>
                    <a:pt x="6837" y="5132"/>
                  </a:lnTo>
                  <a:lnTo>
                    <a:pt x="6940" y="5064"/>
                  </a:lnTo>
                  <a:lnTo>
                    <a:pt x="7038" y="4992"/>
                  </a:lnTo>
                  <a:lnTo>
                    <a:pt x="7136" y="4911"/>
                  </a:lnTo>
                  <a:lnTo>
                    <a:pt x="7230" y="4830"/>
                  </a:lnTo>
                  <a:lnTo>
                    <a:pt x="7324" y="4745"/>
                  </a:lnTo>
                  <a:lnTo>
                    <a:pt x="7414" y="4660"/>
                  </a:lnTo>
                  <a:lnTo>
                    <a:pt x="7499" y="4566"/>
                  </a:lnTo>
                  <a:lnTo>
                    <a:pt x="7584" y="4467"/>
                  </a:lnTo>
                  <a:lnTo>
                    <a:pt x="7665" y="4369"/>
                  </a:lnTo>
                  <a:lnTo>
                    <a:pt x="7742" y="4266"/>
                  </a:lnTo>
                  <a:lnTo>
                    <a:pt x="7814" y="4159"/>
                  </a:lnTo>
                  <a:lnTo>
                    <a:pt x="7882" y="4048"/>
                  </a:lnTo>
                  <a:lnTo>
                    <a:pt x="7949" y="3932"/>
                  </a:lnTo>
                  <a:lnTo>
                    <a:pt x="8008" y="3812"/>
                  </a:lnTo>
                  <a:lnTo>
                    <a:pt x="8067" y="3691"/>
                  </a:lnTo>
                  <a:lnTo>
                    <a:pt x="8120" y="3562"/>
                  </a:lnTo>
                  <a:lnTo>
                    <a:pt x="8164" y="3433"/>
                  </a:lnTo>
                  <a:lnTo>
                    <a:pt x="8203" y="3300"/>
                  </a:lnTo>
                  <a:lnTo>
                    <a:pt x="8242" y="3162"/>
                  </a:lnTo>
                  <a:lnTo>
                    <a:pt x="8273" y="3020"/>
                  </a:lnTo>
                  <a:lnTo>
                    <a:pt x="8299" y="2878"/>
                  </a:lnTo>
                  <a:lnTo>
                    <a:pt x="8317" y="2728"/>
                  </a:lnTo>
                  <a:lnTo>
                    <a:pt x="8334" y="2577"/>
                  </a:lnTo>
                  <a:lnTo>
                    <a:pt x="8343" y="2417"/>
                  </a:lnTo>
                  <a:lnTo>
                    <a:pt x="8343" y="2258"/>
                  </a:lnTo>
                  <a:lnTo>
                    <a:pt x="8338" y="2065"/>
                  </a:lnTo>
                  <a:lnTo>
                    <a:pt x="8330" y="1873"/>
                  </a:lnTo>
                  <a:lnTo>
                    <a:pt x="8308" y="1685"/>
                  </a:lnTo>
                  <a:lnTo>
                    <a:pt x="8277" y="1497"/>
                  </a:lnTo>
                  <a:lnTo>
                    <a:pt x="8238" y="1313"/>
                  </a:lnTo>
                  <a:lnTo>
                    <a:pt x="8194" y="1134"/>
                  </a:lnTo>
                  <a:lnTo>
                    <a:pt x="8135" y="959"/>
                  </a:lnTo>
                  <a:lnTo>
                    <a:pt x="8072" y="785"/>
                  </a:lnTo>
                  <a:lnTo>
                    <a:pt x="8000" y="618"/>
                  </a:lnTo>
                  <a:lnTo>
                    <a:pt x="7919" y="452"/>
                  </a:lnTo>
                  <a:lnTo>
                    <a:pt x="7834" y="293"/>
                  </a:lnTo>
                  <a:lnTo>
                    <a:pt x="7735" y="142"/>
                  </a:lnTo>
                  <a:lnTo>
                    <a:pt x="7637" y="0"/>
                  </a:lnTo>
                  <a:lnTo>
                    <a:pt x="0" y="0"/>
                  </a:lnTo>
                  <a:lnTo>
                    <a:pt x="0" y="10857"/>
                  </a:lnTo>
                  <a:lnTo>
                    <a:pt x="1882" y="10857"/>
                  </a:lnTo>
                  <a:lnTo>
                    <a:pt x="1882" y="5910"/>
                  </a:lnTo>
                  <a:lnTo>
                    <a:pt x="3626" y="5910"/>
                  </a:lnTo>
                  <a:lnTo>
                    <a:pt x="6043" y="10855"/>
                  </a:lnTo>
                  <a:lnTo>
                    <a:pt x="8850" y="10855"/>
                  </a:lnTo>
                  <a:lnTo>
                    <a:pt x="6078" y="5510"/>
                  </a:lnTo>
                  <a:close/>
                  <a:moveTo>
                    <a:pt x="5919" y="2343"/>
                  </a:moveTo>
                  <a:lnTo>
                    <a:pt x="5914" y="2432"/>
                  </a:lnTo>
                  <a:lnTo>
                    <a:pt x="5906" y="2518"/>
                  </a:lnTo>
                  <a:lnTo>
                    <a:pt x="5893" y="2603"/>
                  </a:lnTo>
                  <a:lnTo>
                    <a:pt x="5875" y="2684"/>
                  </a:lnTo>
                  <a:lnTo>
                    <a:pt x="5853" y="2765"/>
                  </a:lnTo>
                  <a:lnTo>
                    <a:pt x="5827" y="2841"/>
                  </a:lnTo>
                  <a:lnTo>
                    <a:pt x="5801" y="2918"/>
                  </a:lnTo>
                  <a:lnTo>
                    <a:pt x="5766" y="2994"/>
                  </a:lnTo>
                  <a:lnTo>
                    <a:pt x="5731" y="3062"/>
                  </a:lnTo>
                  <a:lnTo>
                    <a:pt x="5692" y="3134"/>
                  </a:lnTo>
                  <a:lnTo>
                    <a:pt x="5652" y="3202"/>
                  </a:lnTo>
                  <a:lnTo>
                    <a:pt x="5604" y="3265"/>
                  </a:lnTo>
                  <a:lnTo>
                    <a:pt x="5556" y="3329"/>
                  </a:lnTo>
                  <a:lnTo>
                    <a:pt x="5504" y="3388"/>
                  </a:lnTo>
                  <a:lnTo>
                    <a:pt x="5451" y="3440"/>
                  </a:lnTo>
                  <a:lnTo>
                    <a:pt x="5392" y="3492"/>
                  </a:lnTo>
                  <a:lnTo>
                    <a:pt x="5329" y="3541"/>
                  </a:lnTo>
                  <a:lnTo>
                    <a:pt x="5261" y="3589"/>
                  </a:lnTo>
                  <a:lnTo>
                    <a:pt x="5193" y="3632"/>
                  </a:lnTo>
                  <a:lnTo>
                    <a:pt x="5121" y="3672"/>
                  </a:lnTo>
                  <a:lnTo>
                    <a:pt x="5045" y="3707"/>
                  </a:lnTo>
                  <a:lnTo>
                    <a:pt x="4968" y="3742"/>
                  </a:lnTo>
                  <a:lnTo>
                    <a:pt x="4892" y="3772"/>
                  </a:lnTo>
                  <a:lnTo>
                    <a:pt x="4806" y="3798"/>
                  </a:lnTo>
                  <a:lnTo>
                    <a:pt x="4721" y="3825"/>
                  </a:lnTo>
                  <a:lnTo>
                    <a:pt x="4636" y="3842"/>
                  </a:lnTo>
                  <a:lnTo>
                    <a:pt x="4546" y="3860"/>
                  </a:lnTo>
                  <a:lnTo>
                    <a:pt x="4452" y="3873"/>
                  </a:lnTo>
                  <a:lnTo>
                    <a:pt x="4358" y="3882"/>
                  </a:lnTo>
                  <a:lnTo>
                    <a:pt x="4264" y="3890"/>
                  </a:lnTo>
                  <a:lnTo>
                    <a:pt x="4166" y="3890"/>
                  </a:lnTo>
                  <a:lnTo>
                    <a:pt x="1882" y="3890"/>
                  </a:lnTo>
                  <a:lnTo>
                    <a:pt x="1882" y="616"/>
                  </a:lnTo>
                  <a:lnTo>
                    <a:pt x="4166" y="616"/>
                  </a:lnTo>
                  <a:lnTo>
                    <a:pt x="4264" y="621"/>
                  </a:lnTo>
                  <a:lnTo>
                    <a:pt x="4358" y="625"/>
                  </a:lnTo>
                  <a:lnTo>
                    <a:pt x="4452" y="634"/>
                  </a:lnTo>
                  <a:lnTo>
                    <a:pt x="4546" y="647"/>
                  </a:lnTo>
                  <a:lnTo>
                    <a:pt x="4636" y="664"/>
                  </a:lnTo>
                  <a:lnTo>
                    <a:pt x="4721" y="686"/>
                  </a:lnTo>
                  <a:lnTo>
                    <a:pt x="4806" y="708"/>
                  </a:lnTo>
                  <a:lnTo>
                    <a:pt x="4892" y="734"/>
                  </a:lnTo>
                  <a:lnTo>
                    <a:pt x="4968" y="765"/>
                  </a:lnTo>
                  <a:lnTo>
                    <a:pt x="5045" y="800"/>
                  </a:lnTo>
                  <a:lnTo>
                    <a:pt x="5121" y="839"/>
                  </a:lnTo>
                  <a:lnTo>
                    <a:pt x="5193" y="879"/>
                  </a:lnTo>
                  <a:lnTo>
                    <a:pt x="5261" y="922"/>
                  </a:lnTo>
                  <a:lnTo>
                    <a:pt x="5329" y="966"/>
                  </a:lnTo>
                  <a:lnTo>
                    <a:pt x="5392" y="1014"/>
                  </a:lnTo>
                  <a:lnTo>
                    <a:pt x="5451" y="1066"/>
                  </a:lnTo>
                  <a:lnTo>
                    <a:pt x="5504" y="1125"/>
                  </a:lnTo>
                  <a:lnTo>
                    <a:pt x="5556" y="1185"/>
                  </a:lnTo>
                  <a:lnTo>
                    <a:pt x="5604" y="1244"/>
                  </a:lnTo>
                  <a:lnTo>
                    <a:pt x="5652" y="1311"/>
                  </a:lnTo>
                  <a:lnTo>
                    <a:pt x="5692" y="1379"/>
                  </a:lnTo>
                  <a:lnTo>
                    <a:pt x="5731" y="1447"/>
                  </a:lnTo>
                  <a:lnTo>
                    <a:pt x="5766" y="1519"/>
                  </a:lnTo>
                  <a:lnTo>
                    <a:pt x="5801" y="1591"/>
                  </a:lnTo>
                  <a:lnTo>
                    <a:pt x="5827" y="1668"/>
                  </a:lnTo>
                  <a:lnTo>
                    <a:pt x="5853" y="1748"/>
                  </a:lnTo>
                  <a:lnTo>
                    <a:pt x="5875" y="1825"/>
                  </a:lnTo>
                  <a:lnTo>
                    <a:pt x="5893" y="1910"/>
                  </a:lnTo>
                  <a:lnTo>
                    <a:pt x="5906" y="1995"/>
                  </a:lnTo>
                  <a:lnTo>
                    <a:pt x="5914" y="2081"/>
                  </a:lnTo>
                  <a:lnTo>
                    <a:pt x="5919" y="2166"/>
                  </a:lnTo>
                  <a:lnTo>
                    <a:pt x="5923" y="2255"/>
                  </a:lnTo>
                  <a:lnTo>
                    <a:pt x="5919" y="2343"/>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sp>
        <p:nvSpPr>
          <p:cNvPr id="2" name="Title 1"/>
          <p:cNvSpPr>
            <a:spLocks noGrp="1"/>
          </p:cNvSpPr>
          <p:nvPr>
            <p:ph type="title"/>
          </p:nvPr>
        </p:nvSpPr>
        <p:spPr>
          <a:xfrm>
            <a:off x="423863" y="4885643"/>
            <a:ext cx="7375431" cy="1010512"/>
          </a:xfrm>
        </p:spPr>
        <p:txBody>
          <a:bodyPr lIns="0" anchor="ctr">
            <a:normAutofit/>
          </a:bodyPr>
          <a:lstStyle>
            <a:lvl1pPr>
              <a:defRPr sz="4800">
                <a:solidFill>
                  <a:schemeClr val="bg1"/>
                </a:solidFill>
              </a:defRPr>
            </a:lvl1pPr>
          </a:lstStyle>
          <a:p>
            <a:r>
              <a:rPr lang="en-US"/>
              <a:t>Click to edit</a:t>
            </a:r>
          </a:p>
        </p:txBody>
      </p:sp>
      <p:sp>
        <p:nvSpPr>
          <p:cNvPr id="5" name="Rectangle 4"/>
          <p:cNvSpPr/>
          <p:nvPr userDrawn="1"/>
        </p:nvSpPr>
        <p:spPr>
          <a:xfrm>
            <a:off x="8081682" y="0"/>
            <a:ext cx="4110318"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icrosoft Sans Serif" charset="0"/>
              <a:ea typeface="Microsoft Sans Serif" charset="0"/>
              <a:cs typeface="Microsoft Sans Serif" charset="0"/>
            </a:endParaRPr>
          </a:p>
        </p:txBody>
      </p:sp>
      <p:sp>
        <p:nvSpPr>
          <p:cNvPr id="8" name="Text Placeholder 7"/>
          <p:cNvSpPr>
            <a:spLocks noGrp="1"/>
          </p:cNvSpPr>
          <p:nvPr>
            <p:ph type="body" sz="quarter" idx="10"/>
          </p:nvPr>
        </p:nvSpPr>
        <p:spPr>
          <a:xfrm>
            <a:off x="8254066" y="3065930"/>
            <a:ext cx="3765550" cy="3617258"/>
          </a:xfrm>
        </p:spPr>
        <p:txBody>
          <a:bodyPr anchor="t"/>
          <a:lstStyle>
            <a:lvl1pPr marL="0" indent="0">
              <a:buNone/>
              <a:defRPr>
                <a:solidFill>
                  <a:schemeClr val="tx2"/>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a:t>
            </a:r>
          </a:p>
        </p:txBody>
      </p:sp>
      <p:sp>
        <p:nvSpPr>
          <p:cNvPr id="18" name="Slide Number Placeholder 5">
            <a:extLst>
              <a:ext uri="{FF2B5EF4-FFF2-40B4-BE49-F238E27FC236}">
                <a16:creationId xmlns:a16="http://schemas.microsoft.com/office/drawing/2014/main" id="{564A8CB8-A66F-4C49-81EF-21A658A17BCF}"/>
              </a:ext>
            </a:extLst>
          </p:cNvPr>
          <p:cNvSpPr txBox="1">
            <a:spLocks/>
          </p:cNvSpPr>
          <p:nvPr userDrawn="1"/>
        </p:nvSpPr>
        <p:spPr>
          <a:xfrm>
            <a:off x="372035" y="6356350"/>
            <a:ext cx="3296198" cy="365125"/>
          </a:xfrm>
          <a:prstGeom prst="rect">
            <a:avLst/>
          </a:prstGeom>
        </p:spPr>
        <p:txBody>
          <a:bodyPr vert="horz" lIns="91440" tIns="45720" rIns="91440" bIns="45720" rtlCol="0" anchor="ctr"/>
          <a:lstStyle>
            <a:defPPr>
              <a:defRPr lang="en-US"/>
            </a:defPPr>
            <a:lvl1pPr>
              <a:defRPr sz="1000">
                <a:solidFill>
                  <a:schemeClr val="accent2">
                    <a:lumMod val="75000"/>
                  </a:schemeClr>
                </a:solidFill>
                <a:latin typeface="Arial" charset="0"/>
                <a:ea typeface="Arial" charset="0"/>
                <a:cs typeface="Arial" charset="0"/>
              </a:defRPr>
            </a:lvl1p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dirty="0">
                <a:solidFill>
                  <a:schemeClr val="bg1"/>
                </a:solidFill>
                <a:latin typeface="Arial" charset="0"/>
                <a:ea typeface="Arial" charset="0"/>
                <a:cs typeface="Arial" charset="0"/>
              </a:rPr>
              <a:t>© 2018 </a:t>
            </a:r>
            <a:r>
              <a:rPr lang="en-US" sz="800" dirty="0" err="1">
                <a:solidFill>
                  <a:schemeClr val="bg1"/>
                </a:solidFill>
                <a:latin typeface="Arial" charset="0"/>
                <a:ea typeface="Arial" charset="0"/>
                <a:cs typeface="Arial" charset="0"/>
              </a:rPr>
              <a:t>Rightpoint</a:t>
            </a:r>
            <a:r>
              <a:rPr lang="en-US" sz="800" dirty="0">
                <a:solidFill>
                  <a:schemeClr val="bg1"/>
                </a:solidFill>
                <a:latin typeface="Arial" charset="0"/>
                <a:ea typeface="Arial" charset="0"/>
                <a:cs typeface="Arial" charset="0"/>
              </a:rPr>
              <a:t>. All rights reserved.</a:t>
            </a:r>
            <a:r>
              <a:rPr lang="en-US" sz="800" baseline="0" dirty="0">
                <a:solidFill>
                  <a:schemeClr val="bg1"/>
                </a:solidFill>
                <a:latin typeface="Arial" charset="0"/>
                <a:ea typeface="Arial" charset="0"/>
                <a:cs typeface="Arial" charset="0"/>
              </a:rPr>
              <a:t> </a:t>
            </a:r>
            <a:r>
              <a:rPr lang="en-US" sz="800" dirty="0">
                <a:solidFill>
                  <a:schemeClr val="bg1"/>
                </a:solidFill>
                <a:latin typeface="Arial" charset="0"/>
                <a:ea typeface="Arial" charset="0"/>
                <a:cs typeface="Arial" charset="0"/>
              </a:rPr>
              <a:t>Confidential.</a:t>
            </a:r>
          </a:p>
        </p:txBody>
      </p:sp>
      <p:grpSp>
        <p:nvGrpSpPr>
          <p:cNvPr id="19" name="Group 18">
            <a:extLst>
              <a:ext uri="{FF2B5EF4-FFF2-40B4-BE49-F238E27FC236}">
                <a16:creationId xmlns:a16="http://schemas.microsoft.com/office/drawing/2014/main" id="{53D3EB5E-7D6F-BC41-A99D-24FE386798F8}"/>
              </a:ext>
            </a:extLst>
          </p:cNvPr>
          <p:cNvGrpSpPr/>
          <p:nvPr userDrawn="1"/>
        </p:nvGrpSpPr>
        <p:grpSpPr>
          <a:xfrm>
            <a:off x="11449399" y="505402"/>
            <a:ext cx="370569" cy="323938"/>
            <a:chOff x="3505200" y="2951163"/>
            <a:chExt cx="1892300" cy="1654175"/>
          </a:xfrm>
          <a:solidFill>
            <a:srgbClr val="5A5A5A">
              <a:alpha val="20000"/>
            </a:srgbClr>
          </a:solidFill>
        </p:grpSpPr>
        <p:sp>
          <p:nvSpPr>
            <p:cNvPr id="20" name="Freeform 19">
              <a:extLst>
                <a:ext uri="{FF2B5EF4-FFF2-40B4-BE49-F238E27FC236}">
                  <a16:creationId xmlns:a16="http://schemas.microsoft.com/office/drawing/2014/main" id="{6CF8B2BC-0002-8E46-9C04-D58DE09AB0A9}"/>
                </a:ext>
              </a:extLst>
            </p:cNvPr>
            <p:cNvSpPr>
              <a:spLocks noChangeArrowheads="1"/>
            </p:cNvSpPr>
            <p:nvPr/>
          </p:nvSpPr>
          <p:spPr bwMode="auto">
            <a:xfrm>
              <a:off x="3505200" y="2951163"/>
              <a:ext cx="868363" cy="1147762"/>
            </a:xfrm>
            <a:custGeom>
              <a:avLst/>
              <a:gdLst>
                <a:gd name="T0" fmla="*/ 625 w 2414"/>
                <a:gd name="T1" fmla="*/ 1915 h 3189"/>
                <a:gd name="T2" fmla="*/ 0 w 2414"/>
                <a:gd name="T3" fmla="*/ 3186 h 3189"/>
                <a:gd name="T4" fmla="*/ 1250 w 2414"/>
                <a:gd name="T5" fmla="*/ 0 h 3189"/>
                <a:gd name="T6" fmla="*/ 1368 w 2414"/>
                <a:gd name="T7" fmla="*/ 2 h 3189"/>
                <a:gd name="T8" fmla="*/ 1484 w 2414"/>
                <a:gd name="T9" fmla="*/ 20 h 3189"/>
                <a:gd name="T10" fmla="*/ 1589 w 2414"/>
                <a:gd name="T11" fmla="*/ 42 h 3189"/>
                <a:gd name="T12" fmla="*/ 1689 w 2414"/>
                <a:gd name="T13" fmla="*/ 75 h 3189"/>
                <a:gd name="T14" fmla="*/ 1781 w 2414"/>
                <a:gd name="T15" fmla="*/ 114 h 3189"/>
                <a:gd name="T16" fmla="*/ 1866 w 2414"/>
                <a:gd name="T17" fmla="*/ 166 h 3189"/>
                <a:gd name="T18" fmla="*/ 1945 w 2414"/>
                <a:gd name="T19" fmla="*/ 223 h 3189"/>
                <a:gd name="T20" fmla="*/ 2015 w 2414"/>
                <a:gd name="T21" fmla="*/ 287 h 3189"/>
                <a:gd name="T22" fmla="*/ 2078 w 2414"/>
                <a:gd name="T23" fmla="*/ 357 h 3189"/>
                <a:gd name="T24" fmla="*/ 2135 w 2414"/>
                <a:gd name="T25" fmla="*/ 431 h 3189"/>
                <a:gd name="T26" fmla="*/ 2183 w 2414"/>
                <a:gd name="T27" fmla="*/ 514 h 3189"/>
                <a:gd name="T28" fmla="*/ 2218 w 2414"/>
                <a:gd name="T29" fmla="*/ 599 h 3189"/>
                <a:gd name="T30" fmla="*/ 2249 w 2414"/>
                <a:gd name="T31" fmla="*/ 687 h 3189"/>
                <a:gd name="T32" fmla="*/ 2271 w 2414"/>
                <a:gd name="T33" fmla="*/ 778 h 3189"/>
                <a:gd name="T34" fmla="*/ 2284 w 2414"/>
                <a:gd name="T35" fmla="*/ 874 h 3189"/>
                <a:gd name="T36" fmla="*/ 2286 w 2414"/>
                <a:gd name="T37" fmla="*/ 975 h 3189"/>
                <a:gd name="T38" fmla="*/ 2277 w 2414"/>
                <a:gd name="T39" fmla="*/ 1132 h 3189"/>
                <a:gd name="T40" fmla="*/ 2240 w 2414"/>
                <a:gd name="T41" fmla="*/ 1279 h 3189"/>
                <a:gd name="T42" fmla="*/ 2183 w 2414"/>
                <a:gd name="T43" fmla="*/ 1406 h 3189"/>
                <a:gd name="T44" fmla="*/ 2113 w 2414"/>
                <a:gd name="T45" fmla="*/ 1517 h 3189"/>
                <a:gd name="T46" fmla="*/ 2026 w 2414"/>
                <a:gd name="T47" fmla="*/ 1618 h 3189"/>
                <a:gd name="T48" fmla="*/ 1925 w 2414"/>
                <a:gd name="T49" fmla="*/ 1696 h 3189"/>
                <a:gd name="T50" fmla="*/ 1816 w 2414"/>
                <a:gd name="T51" fmla="*/ 1764 h 3189"/>
                <a:gd name="T52" fmla="*/ 1702 w 2414"/>
                <a:gd name="T53" fmla="*/ 1816 h 3189"/>
                <a:gd name="T54" fmla="*/ 1694 w 2414"/>
                <a:gd name="T55" fmla="*/ 3188 h 3189"/>
                <a:gd name="T56" fmla="*/ 1073 w 2414"/>
                <a:gd name="T57" fmla="*/ 1915 h 3189"/>
                <a:gd name="T58" fmla="*/ 625 w 2414"/>
                <a:gd name="T59" fmla="*/ 553 h 3189"/>
                <a:gd name="T60" fmla="*/ 1208 w 2414"/>
                <a:gd name="T61" fmla="*/ 1397 h 3189"/>
                <a:gd name="T62" fmla="*/ 1309 w 2414"/>
                <a:gd name="T63" fmla="*/ 1392 h 3189"/>
                <a:gd name="T64" fmla="*/ 1396 w 2414"/>
                <a:gd name="T65" fmla="*/ 1371 h 3189"/>
                <a:gd name="T66" fmla="*/ 1475 w 2414"/>
                <a:gd name="T67" fmla="*/ 1331 h 3189"/>
                <a:gd name="T68" fmla="*/ 1538 w 2414"/>
                <a:gd name="T69" fmla="*/ 1283 h 3189"/>
                <a:gd name="T70" fmla="*/ 1591 w 2414"/>
                <a:gd name="T71" fmla="*/ 1220 h 3189"/>
                <a:gd name="T72" fmla="*/ 1630 w 2414"/>
                <a:gd name="T73" fmla="*/ 1150 h 3189"/>
                <a:gd name="T74" fmla="*/ 1652 w 2414"/>
                <a:gd name="T75" fmla="*/ 1067 h 3189"/>
                <a:gd name="T76" fmla="*/ 1661 w 2414"/>
                <a:gd name="T77" fmla="*/ 979 h 3189"/>
                <a:gd name="T78" fmla="*/ 1652 w 2414"/>
                <a:gd name="T79" fmla="*/ 892 h 3189"/>
                <a:gd name="T80" fmla="*/ 1630 w 2414"/>
                <a:gd name="T81" fmla="*/ 809 h 3189"/>
                <a:gd name="T82" fmla="*/ 1591 w 2414"/>
                <a:gd name="T83" fmla="*/ 739 h 3189"/>
                <a:gd name="T84" fmla="*/ 1538 w 2414"/>
                <a:gd name="T85" fmla="*/ 676 h 3189"/>
                <a:gd name="T86" fmla="*/ 1475 w 2414"/>
                <a:gd name="T87" fmla="*/ 630 h 3189"/>
                <a:gd name="T88" fmla="*/ 1396 w 2414"/>
                <a:gd name="T89" fmla="*/ 593 h 3189"/>
                <a:gd name="T90" fmla="*/ 1309 w 2414"/>
                <a:gd name="T91" fmla="*/ 566 h 3189"/>
                <a:gd name="T92" fmla="*/ 1208 w 2414"/>
                <a:gd name="T93" fmla="*/ 553 h 3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414" h="3189">
                  <a:moveTo>
                    <a:pt x="1073" y="1915"/>
                  </a:moveTo>
                  <a:lnTo>
                    <a:pt x="625" y="1915"/>
                  </a:lnTo>
                  <a:lnTo>
                    <a:pt x="625" y="3186"/>
                  </a:lnTo>
                  <a:lnTo>
                    <a:pt x="0" y="3186"/>
                  </a:lnTo>
                  <a:lnTo>
                    <a:pt x="0" y="0"/>
                  </a:lnTo>
                  <a:lnTo>
                    <a:pt x="1250" y="0"/>
                  </a:lnTo>
                  <a:lnTo>
                    <a:pt x="1311" y="0"/>
                  </a:lnTo>
                  <a:lnTo>
                    <a:pt x="1368" y="2"/>
                  </a:lnTo>
                  <a:lnTo>
                    <a:pt x="1427" y="9"/>
                  </a:lnTo>
                  <a:lnTo>
                    <a:pt x="1484" y="20"/>
                  </a:lnTo>
                  <a:lnTo>
                    <a:pt x="1536" y="31"/>
                  </a:lnTo>
                  <a:lnTo>
                    <a:pt x="1589" y="42"/>
                  </a:lnTo>
                  <a:lnTo>
                    <a:pt x="1641" y="57"/>
                  </a:lnTo>
                  <a:lnTo>
                    <a:pt x="1689" y="75"/>
                  </a:lnTo>
                  <a:lnTo>
                    <a:pt x="1737" y="92"/>
                  </a:lnTo>
                  <a:lnTo>
                    <a:pt x="1781" y="114"/>
                  </a:lnTo>
                  <a:lnTo>
                    <a:pt x="1825" y="140"/>
                  </a:lnTo>
                  <a:lnTo>
                    <a:pt x="1866" y="166"/>
                  </a:lnTo>
                  <a:lnTo>
                    <a:pt x="1908" y="193"/>
                  </a:lnTo>
                  <a:lnTo>
                    <a:pt x="1945" y="223"/>
                  </a:lnTo>
                  <a:lnTo>
                    <a:pt x="1982" y="254"/>
                  </a:lnTo>
                  <a:lnTo>
                    <a:pt x="2015" y="287"/>
                  </a:lnTo>
                  <a:lnTo>
                    <a:pt x="2048" y="319"/>
                  </a:lnTo>
                  <a:lnTo>
                    <a:pt x="2078" y="357"/>
                  </a:lnTo>
                  <a:lnTo>
                    <a:pt x="2109" y="394"/>
                  </a:lnTo>
                  <a:lnTo>
                    <a:pt x="2135" y="431"/>
                  </a:lnTo>
                  <a:lnTo>
                    <a:pt x="2157" y="472"/>
                  </a:lnTo>
                  <a:lnTo>
                    <a:pt x="2183" y="514"/>
                  </a:lnTo>
                  <a:lnTo>
                    <a:pt x="2201" y="555"/>
                  </a:lnTo>
                  <a:lnTo>
                    <a:pt x="2218" y="599"/>
                  </a:lnTo>
                  <a:lnTo>
                    <a:pt x="2233" y="643"/>
                  </a:lnTo>
                  <a:lnTo>
                    <a:pt x="2249" y="687"/>
                  </a:lnTo>
                  <a:lnTo>
                    <a:pt x="2264" y="735"/>
                  </a:lnTo>
                  <a:lnTo>
                    <a:pt x="2271" y="778"/>
                  </a:lnTo>
                  <a:lnTo>
                    <a:pt x="2277" y="826"/>
                  </a:lnTo>
                  <a:lnTo>
                    <a:pt x="2284" y="874"/>
                  </a:lnTo>
                  <a:lnTo>
                    <a:pt x="2286" y="927"/>
                  </a:lnTo>
                  <a:lnTo>
                    <a:pt x="2286" y="975"/>
                  </a:lnTo>
                  <a:lnTo>
                    <a:pt x="2284" y="1056"/>
                  </a:lnTo>
                  <a:lnTo>
                    <a:pt x="2277" y="1132"/>
                  </a:lnTo>
                  <a:lnTo>
                    <a:pt x="2262" y="1207"/>
                  </a:lnTo>
                  <a:lnTo>
                    <a:pt x="2240" y="1279"/>
                  </a:lnTo>
                  <a:lnTo>
                    <a:pt x="2214" y="1344"/>
                  </a:lnTo>
                  <a:lnTo>
                    <a:pt x="2183" y="1406"/>
                  </a:lnTo>
                  <a:lnTo>
                    <a:pt x="2150" y="1465"/>
                  </a:lnTo>
                  <a:lnTo>
                    <a:pt x="2113" y="1517"/>
                  </a:lnTo>
                  <a:lnTo>
                    <a:pt x="2070" y="1570"/>
                  </a:lnTo>
                  <a:lnTo>
                    <a:pt x="2026" y="1618"/>
                  </a:lnTo>
                  <a:lnTo>
                    <a:pt x="1978" y="1659"/>
                  </a:lnTo>
                  <a:lnTo>
                    <a:pt x="1925" y="1696"/>
                  </a:lnTo>
                  <a:lnTo>
                    <a:pt x="1873" y="1733"/>
                  </a:lnTo>
                  <a:lnTo>
                    <a:pt x="1816" y="1764"/>
                  </a:lnTo>
                  <a:lnTo>
                    <a:pt x="1759" y="1790"/>
                  </a:lnTo>
                  <a:lnTo>
                    <a:pt x="1702" y="1816"/>
                  </a:lnTo>
                  <a:lnTo>
                    <a:pt x="2413" y="3188"/>
                  </a:lnTo>
                  <a:lnTo>
                    <a:pt x="1694" y="3188"/>
                  </a:lnTo>
                  <a:lnTo>
                    <a:pt x="1694" y="3186"/>
                  </a:lnTo>
                  <a:lnTo>
                    <a:pt x="1073" y="1915"/>
                  </a:lnTo>
                  <a:close/>
                  <a:moveTo>
                    <a:pt x="1208" y="553"/>
                  </a:moveTo>
                  <a:lnTo>
                    <a:pt x="625" y="553"/>
                  </a:lnTo>
                  <a:lnTo>
                    <a:pt x="625" y="1397"/>
                  </a:lnTo>
                  <a:lnTo>
                    <a:pt x="1208" y="1397"/>
                  </a:lnTo>
                  <a:lnTo>
                    <a:pt x="1261" y="1395"/>
                  </a:lnTo>
                  <a:lnTo>
                    <a:pt x="1309" y="1392"/>
                  </a:lnTo>
                  <a:lnTo>
                    <a:pt x="1353" y="1382"/>
                  </a:lnTo>
                  <a:lnTo>
                    <a:pt x="1396" y="1371"/>
                  </a:lnTo>
                  <a:lnTo>
                    <a:pt x="1433" y="1353"/>
                  </a:lnTo>
                  <a:lnTo>
                    <a:pt x="1475" y="1331"/>
                  </a:lnTo>
                  <a:lnTo>
                    <a:pt x="1508" y="1309"/>
                  </a:lnTo>
                  <a:lnTo>
                    <a:pt x="1538" y="1283"/>
                  </a:lnTo>
                  <a:lnTo>
                    <a:pt x="1569" y="1253"/>
                  </a:lnTo>
                  <a:lnTo>
                    <a:pt x="1591" y="1220"/>
                  </a:lnTo>
                  <a:lnTo>
                    <a:pt x="1613" y="1187"/>
                  </a:lnTo>
                  <a:lnTo>
                    <a:pt x="1630" y="1150"/>
                  </a:lnTo>
                  <a:lnTo>
                    <a:pt x="1645" y="1108"/>
                  </a:lnTo>
                  <a:lnTo>
                    <a:pt x="1652" y="1067"/>
                  </a:lnTo>
                  <a:lnTo>
                    <a:pt x="1659" y="1023"/>
                  </a:lnTo>
                  <a:lnTo>
                    <a:pt x="1661" y="979"/>
                  </a:lnTo>
                  <a:lnTo>
                    <a:pt x="1659" y="936"/>
                  </a:lnTo>
                  <a:lnTo>
                    <a:pt x="1652" y="892"/>
                  </a:lnTo>
                  <a:lnTo>
                    <a:pt x="1645" y="850"/>
                  </a:lnTo>
                  <a:lnTo>
                    <a:pt x="1630" y="809"/>
                  </a:lnTo>
                  <a:lnTo>
                    <a:pt x="1613" y="772"/>
                  </a:lnTo>
                  <a:lnTo>
                    <a:pt x="1591" y="739"/>
                  </a:lnTo>
                  <a:lnTo>
                    <a:pt x="1569" y="706"/>
                  </a:lnTo>
                  <a:lnTo>
                    <a:pt x="1538" y="676"/>
                  </a:lnTo>
                  <a:lnTo>
                    <a:pt x="1508" y="649"/>
                  </a:lnTo>
                  <a:lnTo>
                    <a:pt x="1475" y="630"/>
                  </a:lnTo>
                  <a:lnTo>
                    <a:pt x="1433" y="608"/>
                  </a:lnTo>
                  <a:lnTo>
                    <a:pt x="1396" y="593"/>
                  </a:lnTo>
                  <a:lnTo>
                    <a:pt x="1353" y="577"/>
                  </a:lnTo>
                  <a:lnTo>
                    <a:pt x="1309" y="566"/>
                  </a:lnTo>
                  <a:lnTo>
                    <a:pt x="1261" y="564"/>
                  </a:lnTo>
                  <a:lnTo>
                    <a:pt x="1208" y="553"/>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3600">
                <a:solidFill>
                  <a:schemeClr val="tx1">
                    <a:alpha val="18000"/>
                  </a:schemeClr>
                </a:solidFill>
              </a:endParaRPr>
            </a:p>
          </p:txBody>
        </p:sp>
        <p:sp>
          <p:nvSpPr>
            <p:cNvPr id="21" name="Freeform 20">
              <a:extLst>
                <a:ext uri="{FF2B5EF4-FFF2-40B4-BE49-F238E27FC236}">
                  <a16:creationId xmlns:a16="http://schemas.microsoft.com/office/drawing/2014/main" id="{CE53F97A-E636-0541-8AFE-6819880059E7}"/>
                </a:ext>
              </a:extLst>
            </p:cNvPr>
            <p:cNvSpPr>
              <a:spLocks noChangeArrowheads="1"/>
            </p:cNvSpPr>
            <p:nvPr/>
          </p:nvSpPr>
          <p:spPr bwMode="auto">
            <a:xfrm>
              <a:off x="4572000" y="2951163"/>
              <a:ext cx="825500" cy="1147763"/>
            </a:xfrm>
            <a:custGeom>
              <a:avLst/>
              <a:gdLst>
                <a:gd name="T0" fmla="*/ 625 w 2291"/>
                <a:gd name="T1" fmla="*/ 1989 h 3189"/>
                <a:gd name="T2" fmla="*/ 0 w 2291"/>
                <a:gd name="T3" fmla="*/ 3188 h 3189"/>
                <a:gd name="T4" fmla="*/ 1240 w 2291"/>
                <a:gd name="T5" fmla="*/ 0 h 3189"/>
                <a:gd name="T6" fmla="*/ 1298 w 2291"/>
                <a:gd name="T7" fmla="*/ 0 h 3189"/>
                <a:gd name="T8" fmla="*/ 1416 w 2291"/>
                <a:gd name="T9" fmla="*/ 9 h 3189"/>
                <a:gd name="T10" fmla="*/ 1529 w 2291"/>
                <a:gd name="T11" fmla="*/ 31 h 3189"/>
                <a:gd name="T12" fmla="*/ 1634 w 2291"/>
                <a:gd name="T13" fmla="*/ 59 h 3189"/>
                <a:gd name="T14" fmla="*/ 1730 w 2291"/>
                <a:gd name="T15" fmla="*/ 94 h 3189"/>
                <a:gd name="T16" fmla="*/ 1818 w 2291"/>
                <a:gd name="T17" fmla="*/ 138 h 3189"/>
                <a:gd name="T18" fmla="*/ 1903 w 2291"/>
                <a:gd name="T19" fmla="*/ 195 h 3189"/>
                <a:gd name="T20" fmla="*/ 1977 w 2291"/>
                <a:gd name="T21" fmla="*/ 258 h 3189"/>
                <a:gd name="T22" fmla="*/ 2047 w 2291"/>
                <a:gd name="T23" fmla="*/ 324 h 3189"/>
                <a:gd name="T24" fmla="*/ 2109 w 2291"/>
                <a:gd name="T25" fmla="*/ 398 h 3189"/>
                <a:gd name="T26" fmla="*/ 2161 w 2291"/>
                <a:gd name="T27" fmla="*/ 477 h 3189"/>
                <a:gd name="T28" fmla="*/ 2205 w 2291"/>
                <a:gd name="T29" fmla="*/ 562 h 3189"/>
                <a:gd name="T30" fmla="*/ 2237 w 2291"/>
                <a:gd name="T31" fmla="*/ 650 h 3189"/>
                <a:gd name="T32" fmla="*/ 2264 w 2291"/>
                <a:gd name="T33" fmla="*/ 741 h 3189"/>
                <a:gd name="T34" fmla="*/ 2281 w 2291"/>
                <a:gd name="T35" fmla="*/ 838 h 3189"/>
                <a:gd name="T36" fmla="*/ 2290 w 2291"/>
                <a:gd name="T37" fmla="*/ 938 h 3189"/>
                <a:gd name="T38" fmla="*/ 2290 w 2291"/>
                <a:gd name="T39" fmla="*/ 991 h 3189"/>
                <a:gd name="T40" fmla="*/ 2288 w 2291"/>
                <a:gd name="T41" fmla="*/ 1091 h 3189"/>
                <a:gd name="T42" fmla="*/ 2275 w 2291"/>
                <a:gd name="T43" fmla="*/ 1192 h 3189"/>
                <a:gd name="T44" fmla="*/ 2253 w 2291"/>
                <a:gd name="T45" fmla="*/ 1283 h 3189"/>
                <a:gd name="T46" fmla="*/ 2222 w 2291"/>
                <a:gd name="T47" fmla="*/ 1375 h 3189"/>
                <a:gd name="T48" fmla="*/ 2183 w 2291"/>
                <a:gd name="T49" fmla="*/ 1460 h 3189"/>
                <a:gd name="T50" fmla="*/ 2135 w 2291"/>
                <a:gd name="T51" fmla="*/ 1541 h 3189"/>
                <a:gd name="T52" fmla="*/ 2078 w 2291"/>
                <a:gd name="T53" fmla="*/ 1620 h 3189"/>
                <a:gd name="T54" fmla="*/ 2015 w 2291"/>
                <a:gd name="T55" fmla="*/ 1690 h 3189"/>
                <a:gd name="T56" fmla="*/ 1940 w 2291"/>
                <a:gd name="T57" fmla="*/ 1755 h 3189"/>
                <a:gd name="T58" fmla="*/ 1862 w 2291"/>
                <a:gd name="T59" fmla="*/ 1812 h 3189"/>
                <a:gd name="T60" fmla="*/ 1774 w 2291"/>
                <a:gd name="T61" fmla="*/ 1865 h 3189"/>
                <a:gd name="T62" fmla="*/ 1682 w 2291"/>
                <a:gd name="T63" fmla="*/ 1904 h 3189"/>
                <a:gd name="T64" fmla="*/ 1582 w 2291"/>
                <a:gd name="T65" fmla="*/ 1939 h 3189"/>
                <a:gd name="T66" fmla="*/ 1472 w 2291"/>
                <a:gd name="T67" fmla="*/ 1961 h 3189"/>
                <a:gd name="T68" fmla="*/ 1357 w 2291"/>
                <a:gd name="T69" fmla="*/ 1974 h 3189"/>
                <a:gd name="T70" fmla="*/ 1240 w 2291"/>
                <a:gd name="T71" fmla="*/ 1989 h 3189"/>
                <a:gd name="T72" fmla="*/ 628 w 2291"/>
                <a:gd name="T73" fmla="*/ 553 h 3189"/>
                <a:gd name="T74" fmla="*/ 1207 w 2291"/>
                <a:gd name="T75" fmla="*/ 1428 h 3189"/>
                <a:gd name="T76" fmla="*/ 1259 w 2291"/>
                <a:gd name="T77" fmla="*/ 1428 h 3189"/>
                <a:gd name="T78" fmla="*/ 1354 w 2291"/>
                <a:gd name="T79" fmla="*/ 1415 h 3189"/>
                <a:gd name="T80" fmla="*/ 1440 w 2291"/>
                <a:gd name="T81" fmla="*/ 1382 h 3189"/>
                <a:gd name="T82" fmla="*/ 1510 w 2291"/>
                <a:gd name="T83" fmla="*/ 1338 h 3189"/>
                <a:gd name="T84" fmla="*/ 1573 w 2291"/>
                <a:gd name="T85" fmla="*/ 1281 h 3189"/>
                <a:gd name="T86" fmla="*/ 1617 w 2291"/>
                <a:gd name="T87" fmla="*/ 1211 h 3189"/>
                <a:gd name="T88" fmla="*/ 1650 w 2291"/>
                <a:gd name="T89" fmla="*/ 1133 h 3189"/>
                <a:gd name="T90" fmla="*/ 1663 w 2291"/>
                <a:gd name="T91" fmla="*/ 1045 h 3189"/>
                <a:gd name="T92" fmla="*/ 1665 w 2291"/>
                <a:gd name="T93" fmla="*/ 997 h 3189"/>
                <a:gd name="T94" fmla="*/ 1660 w 2291"/>
                <a:gd name="T95" fmla="*/ 905 h 3189"/>
                <a:gd name="T96" fmla="*/ 1634 w 2291"/>
                <a:gd name="T97" fmla="*/ 820 h 3189"/>
                <a:gd name="T98" fmla="*/ 1595 w 2291"/>
                <a:gd name="T99" fmla="*/ 746 h 3189"/>
                <a:gd name="T100" fmla="*/ 1542 w 2291"/>
                <a:gd name="T101" fmla="*/ 680 h 3189"/>
                <a:gd name="T102" fmla="*/ 1477 w 2291"/>
                <a:gd name="T103" fmla="*/ 628 h 3189"/>
                <a:gd name="T104" fmla="*/ 1398 w 2291"/>
                <a:gd name="T105" fmla="*/ 593 h 3189"/>
                <a:gd name="T106" fmla="*/ 1306 w 2291"/>
                <a:gd name="T107" fmla="*/ 571 h 3189"/>
                <a:gd name="T108" fmla="*/ 1207 w 2291"/>
                <a:gd name="T109" fmla="*/ 553 h 3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291" h="3189">
                  <a:moveTo>
                    <a:pt x="1240" y="1989"/>
                  </a:moveTo>
                  <a:lnTo>
                    <a:pt x="625" y="1989"/>
                  </a:lnTo>
                  <a:lnTo>
                    <a:pt x="625" y="3188"/>
                  </a:lnTo>
                  <a:lnTo>
                    <a:pt x="0" y="3188"/>
                  </a:lnTo>
                  <a:lnTo>
                    <a:pt x="0" y="0"/>
                  </a:lnTo>
                  <a:lnTo>
                    <a:pt x="1240" y="0"/>
                  </a:lnTo>
                  <a:lnTo>
                    <a:pt x="1240" y="0"/>
                  </a:lnTo>
                  <a:lnTo>
                    <a:pt x="1298" y="0"/>
                  </a:lnTo>
                  <a:lnTo>
                    <a:pt x="1357" y="7"/>
                  </a:lnTo>
                  <a:lnTo>
                    <a:pt x="1416" y="9"/>
                  </a:lnTo>
                  <a:lnTo>
                    <a:pt x="1472" y="20"/>
                  </a:lnTo>
                  <a:lnTo>
                    <a:pt x="1529" y="31"/>
                  </a:lnTo>
                  <a:lnTo>
                    <a:pt x="1582" y="42"/>
                  </a:lnTo>
                  <a:lnTo>
                    <a:pt x="1634" y="59"/>
                  </a:lnTo>
                  <a:lnTo>
                    <a:pt x="1682" y="77"/>
                  </a:lnTo>
                  <a:lnTo>
                    <a:pt x="1730" y="94"/>
                  </a:lnTo>
                  <a:lnTo>
                    <a:pt x="1774" y="116"/>
                  </a:lnTo>
                  <a:lnTo>
                    <a:pt x="1818" y="138"/>
                  </a:lnTo>
                  <a:lnTo>
                    <a:pt x="1862" y="169"/>
                  </a:lnTo>
                  <a:lnTo>
                    <a:pt x="1903" y="195"/>
                  </a:lnTo>
                  <a:lnTo>
                    <a:pt x="1940" y="226"/>
                  </a:lnTo>
                  <a:lnTo>
                    <a:pt x="1977" y="258"/>
                  </a:lnTo>
                  <a:lnTo>
                    <a:pt x="2015" y="291"/>
                  </a:lnTo>
                  <a:lnTo>
                    <a:pt x="2047" y="324"/>
                  </a:lnTo>
                  <a:lnTo>
                    <a:pt x="2078" y="361"/>
                  </a:lnTo>
                  <a:lnTo>
                    <a:pt x="2109" y="398"/>
                  </a:lnTo>
                  <a:lnTo>
                    <a:pt x="2135" y="440"/>
                  </a:lnTo>
                  <a:lnTo>
                    <a:pt x="2161" y="477"/>
                  </a:lnTo>
                  <a:lnTo>
                    <a:pt x="2183" y="521"/>
                  </a:lnTo>
                  <a:lnTo>
                    <a:pt x="2205" y="562"/>
                  </a:lnTo>
                  <a:lnTo>
                    <a:pt x="2222" y="606"/>
                  </a:lnTo>
                  <a:lnTo>
                    <a:pt x="2237" y="650"/>
                  </a:lnTo>
                  <a:lnTo>
                    <a:pt x="2253" y="698"/>
                  </a:lnTo>
                  <a:lnTo>
                    <a:pt x="2264" y="741"/>
                  </a:lnTo>
                  <a:lnTo>
                    <a:pt x="2275" y="789"/>
                  </a:lnTo>
                  <a:lnTo>
                    <a:pt x="2281" y="838"/>
                  </a:lnTo>
                  <a:lnTo>
                    <a:pt x="2288" y="890"/>
                  </a:lnTo>
                  <a:lnTo>
                    <a:pt x="2290" y="938"/>
                  </a:lnTo>
                  <a:lnTo>
                    <a:pt x="2290" y="991"/>
                  </a:lnTo>
                  <a:lnTo>
                    <a:pt x="2290" y="991"/>
                  </a:lnTo>
                  <a:lnTo>
                    <a:pt x="2290" y="1043"/>
                  </a:lnTo>
                  <a:lnTo>
                    <a:pt x="2288" y="1091"/>
                  </a:lnTo>
                  <a:lnTo>
                    <a:pt x="2281" y="1139"/>
                  </a:lnTo>
                  <a:lnTo>
                    <a:pt x="2275" y="1192"/>
                  </a:lnTo>
                  <a:lnTo>
                    <a:pt x="2264" y="1240"/>
                  </a:lnTo>
                  <a:lnTo>
                    <a:pt x="2253" y="1283"/>
                  </a:lnTo>
                  <a:lnTo>
                    <a:pt x="2237" y="1331"/>
                  </a:lnTo>
                  <a:lnTo>
                    <a:pt x="2222" y="1375"/>
                  </a:lnTo>
                  <a:lnTo>
                    <a:pt x="2205" y="1419"/>
                  </a:lnTo>
                  <a:lnTo>
                    <a:pt x="2183" y="1460"/>
                  </a:lnTo>
                  <a:lnTo>
                    <a:pt x="2161" y="1504"/>
                  </a:lnTo>
                  <a:lnTo>
                    <a:pt x="2135" y="1541"/>
                  </a:lnTo>
                  <a:lnTo>
                    <a:pt x="2109" y="1583"/>
                  </a:lnTo>
                  <a:lnTo>
                    <a:pt x="2078" y="1620"/>
                  </a:lnTo>
                  <a:lnTo>
                    <a:pt x="2047" y="1657"/>
                  </a:lnTo>
                  <a:lnTo>
                    <a:pt x="2015" y="1690"/>
                  </a:lnTo>
                  <a:lnTo>
                    <a:pt x="1977" y="1723"/>
                  </a:lnTo>
                  <a:lnTo>
                    <a:pt x="1940" y="1755"/>
                  </a:lnTo>
                  <a:lnTo>
                    <a:pt x="1903" y="1786"/>
                  </a:lnTo>
                  <a:lnTo>
                    <a:pt x="1862" y="1812"/>
                  </a:lnTo>
                  <a:lnTo>
                    <a:pt x="1818" y="1839"/>
                  </a:lnTo>
                  <a:lnTo>
                    <a:pt x="1774" y="1865"/>
                  </a:lnTo>
                  <a:lnTo>
                    <a:pt x="1730" y="1887"/>
                  </a:lnTo>
                  <a:lnTo>
                    <a:pt x="1682" y="1904"/>
                  </a:lnTo>
                  <a:lnTo>
                    <a:pt x="1634" y="1922"/>
                  </a:lnTo>
                  <a:lnTo>
                    <a:pt x="1582" y="1939"/>
                  </a:lnTo>
                  <a:lnTo>
                    <a:pt x="1529" y="1950"/>
                  </a:lnTo>
                  <a:lnTo>
                    <a:pt x="1472" y="1961"/>
                  </a:lnTo>
                  <a:lnTo>
                    <a:pt x="1416" y="1972"/>
                  </a:lnTo>
                  <a:lnTo>
                    <a:pt x="1357" y="1974"/>
                  </a:lnTo>
                  <a:lnTo>
                    <a:pt x="1298" y="1976"/>
                  </a:lnTo>
                  <a:lnTo>
                    <a:pt x="1240" y="1989"/>
                  </a:lnTo>
                  <a:close/>
                  <a:moveTo>
                    <a:pt x="1207" y="553"/>
                  </a:moveTo>
                  <a:lnTo>
                    <a:pt x="628" y="553"/>
                  </a:lnTo>
                  <a:lnTo>
                    <a:pt x="628" y="1428"/>
                  </a:lnTo>
                  <a:lnTo>
                    <a:pt x="1207" y="1428"/>
                  </a:lnTo>
                  <a:lnTo>
                    <a:pt x="1207" y="1428"/>
                  </a:lnTo>
                  <a:lnTo>
                    <a:pt x="1259" y="1428"/>
                  </a:lnTo>
                  <a:lnTo>
                    <a:pt x="1306" y="1421"/>
                  </a:lnTo>
                  <a:lnTo>
                    <a:pt x="1354" y="1415"/>
                  </a:lnTo>
                  <a:lnTo>
                    <a:pt x="1398" y="1399"/>
                  </a:lnTo>
                  <a:lnTo>
                    <a:pt x="1440" y="1382"/>
                  </a:lnTo>
                  <a:lnTo>
                    <a:pt x="1477" y="1364"/>
                  </a:lnTo>
                  <a:lnTo>
                    <a:pt x="1510" y="1338"/>
                  </a:lnTo>
                  <a:lnTo>
                    <a:pt x="1542" y="1312"/>
                  </a:lnTo>
                  <a:lnTo>
                    <a:pt x="1573" y="1281"/>
                  </a:lnTo>
                  <a:lnTo>
                    <a:pt x="1595" y="1248"/>
                  </a:lnTo>
                  <a:lnTo>
                    <a:pt x="1617" y="1211"/>
                  </a:lnTo>
                  <a:lnTo>
                    <a:pt x="1634" y="1174"/>
                  </a:lnTo>
                  <a:lnTo>
                    <a:pt x="1650" y="1133"/>
                  </a:lnTo>
                  <a:lnTo>
                    <a:pt x="1660" y="1089"/>
                  </a:lnTo>
                  <a:lnTo>
                    <a:pt x="1663" y="1045"/>
                  </a:lnTo>
                  <a:lnTo>
                    <a:pt x="1665" y="997"/>
                  </a:lnTo>
                  <a:lnTo>
                    <a:pt x="1665" y="997"/>
                  </a:lnTo>
                  <a:lnTo>
                    <a:pt x="1663" y="949"/>
                  </a:lnTo>
                  <a:lnTo>
                    <a:pt x="1660" y="905"/>
                  </a:lnTo>
                  <a:lnTo>
                    <a:pt x="1650" y="862"/>
                  </a:lnTo>
                  <a:lnTo>
                    <a:pt x="1634" y="820"/>
                  </a:lnTo>
                  <a:lnTo>
                    <a:pt x="1617" y="779"/>
                  </a:lnTo>
                  <a:lnTo>
                    <a:pt x="1595" y="746"/>
                  </a:lnTo>
                  <a:lnTo>
                    <a:pt x="1573" y="713"/>
                  </a:lnTo>
                  <a:lnTo>
                    <a:pt x="1542" y="680"/>
                  </a:lnTo>
                  <a:lnTo>
                    <a:pt x="1510" y="654"/>
                  </a:lnTo>
                  <a:lnTo>
                    <a:pt x="1477" y="628"/>
                  </a:lnTo>
                  <a:lnTo>
                    <a:pt x="1440" y="610"/>
                  </a:lnTo>
                  <a:lnTo>
                    <a:pt x="1398" y="593"/>
                  </a:lnTo>
                  <a:lnTo>
                    <a:pt x="1354" y="577"/>
                  </a:lnTo>
                  <a:lnTo>
                    <a:pt x="1306" y="571"/>
                  </a:lnTo>
                  <a:lnTo>
                    <a:pt x="1259" y="564"/>
                  </a:lnTo>
                  <a:lnTo>
                    <a:pt x="1207" y="553"/>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3600">
                <a:solidFill>
                  <a:schemeClr val="tx1">
                    <a:alpha val="18000"/>
                  </a:schemeClr>
                </a:solidFill>
              </a:endParaRPr>
            </a:p>
          </p:txBody>
        </p:sp>
        <p:sp>
          <p:nvSpPr>
            <p:cNvPr id="22" name="Freeform 21">
              <a:extLst>
                <a:ext uri="{FF2B5EF4-FFF2-40B4-BE49-F238E27FC236}">
                  <a16:creationId xmlns:a16="http://schemas.microsoft.com/office/drawing/2014/main" id="{0C36BEB2-7E11-6541-9569-9592ABB9BBF5}"/>
                </a:ext>
              </a:extLst>
            </p:cNvPr>
            <p:cNvSpPr>
              <a:spLocks noChangeArrowheads="1"/>
            </p:cNvSpPr>
            <p:nvPr/>
          </p:nvSpPr>
          <p:spPr bwMode="auto">
            <a:xfrm>
              <a:off x="3505200" y="4389438"/>
              <a:ext cx="828675" cy="215900"/>
            </a:xfrm>
            <a:custGeom>
              <a:avLst/>
              <a:gdLst>
                <a:gd name="T0" fmla="*/ 0 w 2302"/>
                <a:gd name="T1" fmla="*/ 599 h 600"/>
                <a:gd name="T2" fmla="*/ 2301 w 2302"/>
                <a:gd name="T3" fmla="*/ 599 h 600"/>
                <a:gd name="T4" fmla="*/ 2301 w 2302"/>
                <a:gd name="T5" fmla="*/ 0 h 600"/>
                <a:gd name="T6" fmla="*/ 0 w 2302"/>
                <a:gd name="T7" fmla="*/ 0 h 600"/>
                <a:gd name="T8" fmla="*/ 0 w 2302"/>
                <a:gd name="T9" fmla="*/ 599 h 600"/>
              </a:gdLst>
              <a:ahLst/>
              <a:cxnLst>
                <a:cxn ang="0">
                  <a:pos x="T0" y="T1"/>
                </a:cxn>
                <a:cxn ang="0">
                  <a:pos x="T2" y="T3"/>
                </a:cxn>
                <a:cxn ang="0">
                  <a:pos x="T4" y="T5"/>
                </a:cxn>
                <a:cxn ang="0">
                  <a:pos x="T6" y="T7"/>
                </a:cxn>
                <a:cxn ang="0">
                  <a:pos x="T8" y="T9"/>
                </a:cxn>
              </a:cxnLst>
              <a:rect l="0" t="0" r="r" b="b"/>
              <a:pathLst>
                <a:path w="2302" h="600">
                  <a:moveTo>
                    <a:pt x="0" y="599"/>
                  </a:moveTo>
                  <a:lnTo>
                    <a:pt x="2301" y="599"/>
                  </a:lnTo>
                  <a:lnTo>
                    <a:pt x="2301" y="0"/>
                  </a:lnTo>
                  <a:lnTo>
                    <a:pt x="0" y="0"/>
                  </a:lnTo>
                  <a:lnTo>
                    <a:pt x="0" y="599"/>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3600">
                <a:solidFill>
                  <a:schemeClr val="tx1">
                    <a:alpha val="18000"/>
                  </a:schemeClr>
                </a:solidFill>
              </a:endParaRPr>
            </a:p>
          </p:txBody>
        </p:sp>
      </p:grpSp>
    </p:spTree>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3_Divider Grey">
    <p:bg>
      <p:bgPr>
        <a:solidFill>
          <a:srgbClr val="5A5A5A"/>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1588" y="0"/>
            <a:ext cx="8698843" cy="6858000"/>
            <a:chOff x="-1588" y="941388"/>
            <a:chExt cx="7186613" cy="5665787"/>
          </a:xfrm>
          <a:solidFill>
            <a:srgbClr val="696969"/>
          </a:solidFill>
        </p:grpSpPr>
        <p:sp>
          <p:nvSpPr>
            <p:cNvPr id="36" name="Freeform 35"/>
            <p:cNvSpPr>
              <a:spLocks noChangeArrowheads="1"/>
            </p:cNvSpPr>
            <p:nvPr userDrawn="1"/>
          </p:nvSpPr>
          <p:spPr bwMode="auto">
            <a:xfrm>
              <a:off x="-1588" y="5940425"/>
              <a:ext cx="2492376" cy="666750"/>
            </a:xfrm>
            <a:custGeom>
              <a:avLst/>
              <a:gdLst>
                <a:gd name="T0" fmla="*/ 3462 w 6925"/>
                <a:gd name="T1" fmla="*/ 1849 h 1850"/>
                <a:gd name="T2" fmla="*/ 0 w 6925"/>
                <a:gd name="T3" fmla="*/ 1849 h 1850"/>
                <a:gd name="T4" fmla="*/ 0 w 6925"/>
                <a:gd name="T5" fmla="*/ 0 h 1850"/>
                <a:gd name="T6" fmla="*/ 6924 w 6925"/>
                <a:gd name="T7" fmla="*/ 0 h 1850"/>
                <a:gd name="T8" fmla="*/ 6924 w 6925"/>
                <a:gd name="T9" fmla="*/ 1849 h 1850"/>
                <a:gd name="T10" fmla="*/ 3462 w 6925"/>
                <a:gd name="T11" fmla="*/ 1849 h 1850"/>
              </a:gdLst>
              <a:ahLst/>
              <a:cxnLst>
                <a:cxn ang="0">
                  <a:pos x="T0" y="T1"/>
                </a:cxn>
                <a:cxn ang="0">
                  <a:pos x="T2" y="T3"/>
                </a:cxn>
                <a:cxn ang="0">
                  <a:pos x="T4" y="T5"/>
                </a:cxn>
                <a:cxn ang="0">
                  <a:pos x="T6" y="T7"/>
                </a:cxn>
                <a:cxn ang="0">
                  <a:pos x="T8" y="T9"/>
                </a:cxn>
                <a:cxn ang="0">
                  <a:pos x="T10" y="T11"/>
                </a:cxn>
              </a:cxnLst>
              <a:rect l="0" t="0" r="r" b="b"/>
              <a:pathLst>
                <a:path w="6925" h="1850">
                  <a:moveTo>
                    <a:pt x="3462" y="1849"/>
                  </a:moveTo>
                  <a:lnTo>
                    <a:pt x="0" y="1849"/>
                  </a:lnTo>
                  <a:lnTo>
                    <a:pt x="0" y="0"/>
                  </a:lnTo>
                  <a:lnTo>
                    <a:pt x="6924" y="0"/>
                  </a:lnTo>
                  <a:lnTo>
                    <a:pt x="6924" y="1849"/>
                  </a:lnTo>
                  <a:lnTo>
                    <a:pt x="3462" y="1849"/>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7" name="Freeform 36"/>
            <p:cNvSpPr>
              <a:spLocks noChangeArrowheads="1"/>
            </p:cNvSpPr>
            <p:nvPr userDrawn="1"/>
          </p:nvSpPr>
          <p:spPr bwMode="auto">
            <a:xfrm>
              <a:off x="3981450" y="941388"/>
              <a:ext cx="3203575" cy="3908425"/>
            </a:xfrm>
            <a:custGeom>
              <a:avLst/>
              <a:gdLst>
                <a:gd name="T0" fmla="*/ 8858 w 8898"/>
                <a:gd name="T1" fmla="*/ 1740 h 10858"/>
                <a:gd name="T2" fmla="*/ 8788 w 8898"/>
                <a:gd name="T3" fmla="*/ 1364 h 10858"/>
                <a:gd name="T4" fmla="*/ 8687 w 8898"/>
                <a:gd name="T5" fmla="*/ 1001 h 10858"/>
                <a:gd name="T6" fmla="*/ 8547 w 8898"/>
                <a:gd name="T7" fmla="*/ 656 h 10858"/>
                <a:gd name="T8" fmla="*/ 8377 w 8898"/>
                <a:gd name="T9" fmla="*/ 326 h 10858"/>
                <a:gd name="T10" fmla="*/ 8171 w 8898"/>
                <a:gd name="T11" fmla="*/ 22 h 10858"/>
                <a:gd name="T12" fmla="*/ 0 w 8898"/>
                <a:gd name="T13" fmla="*/ 0 h 10858"/>
                <a:gd name="T14" fmla="*/ 2422 w 8898"/>
                <a:gd name="T15" fmla="*/ 10857 h 10858"/>
                <a:gd name="T16" fmla="*/ 4803 w 8898"/>
                <a:gd name="T17" fmla="*/ 6187 h 10858"/>
                <a:gd name="T18" fmla="*/ 5271 w 8898"/>
                <a:gd name="T19" fmla="*/ 6170 h 10858"/>
                <a:gd name="T20" fmla="*/ 5717 w 8898"/>
                <a:gd name="T21" fmla="*/ 6113 h 10858"/>
                <a:gd name="T22" fmla="*/ 6132 w 8898"/>
                <a:gd name="T23" fmla="*/ 6017 h 10858"/>
                <a:gd name="T24" fmla="*/ 6525 w 8898"/>
                <a:gd name="T25" fmla="*/ 5881 h 10858"/>
                <a:gd name="T26" fmla="*/ 6888 w 8898"/>
                <a:gd name="T27" fmla="*/ 5720 h 10858"/>
                <a:gd name="T28" fmla="*/ 7229 w 8898"/>
                <a:gd name="T29" fmla="*/ 5523 h 10858"/>
                <a:gd name="T30" fmla="*/ 7535 w 8898"/>
                <a:gd name="T31" fmla="*/ 5300 h 10858"/>
                <a:gd name="T32" fmla="*/ 7811 w 8898"/>
                <a:gd name="T33" fmla="*/ 5046 h 10858"/>
                <a:gd name="T34" fmla="*/ 8060 w 8898"/>
                <a:gd name="T35" fmla="*/ 4771 h 10858"/>
                <a:gd name="T36" fmla="*/ 8278 w 8898"/>
                <a:gd name="T37" fmla="*/ 4478 h 10858"/>
                <a:gd name="T38" fmla="*/ 8466 w 8898"/>
                <a:gd name="T39" fmla="*/ 4159 h 10858"/>
                <a:gd name="T40" fmla="*/ 8619 w 8898"/>
                <a:gd name="T41" fmla="*/ 3818 h 10858"/>
                <a:gd name="T42" fmla="*/ 8740 w 8898"/>
                <a:gd name="T43" fmla="*/ 3464 h 10858"/>
                <a:gd name="T44" fmla="*/ 8827 w 8898"/>
                <a:gd name="T45" fmla="*/ 3097 h 10858"/>
                <a:gd name="T46" fmla="*/ 8879 w 8898"/>
                <a:gd name="T47" fmla="*/ 2712 h 10858"/>
                <a:gd name="T48" fmla="*/ 8897 w 8898"/>
                <a:gd name="T49" fmla="*/ 2323 h 10858"/>
                <a:gd name="T50" fmla="*/ 8879 w 8898"/>
                <a:gd name="T51" fmla="*/ 1932 h 10858"/>
                <a:gd name="T52" fmla="*/ 6475 w 8898"/>
                <a:gd name="T53" fmla="*/ 2417 h 10858"/>
                <a:gd name="T54" fmla="*/ 6458 w 8898"/>
                <a:gd name="T55" fmla="*/ 2596 h 10858"/>
                <a:gd name="T56" fmla="*/ 6427 w 8898"/>
                <a:gd name="T57" fmla="*/ 2771 h 10858"/>
                <a:gd name="T58" fmla="*/ 6379 w 8898"/>
                <a:gd name="T59" fmla="*/ 2937 h 10858"/>
                <a:gd name="T60" fmla="*/ 6322 w 8898"/>
                <a:gd name="T61" fmla="*/ 3090 h 10858"/>
                <a:gd name="T62" fmla="*/ 6248 w 8898"/>
                <a:gd name="T63" fmla="*/ 3239 h 10858"/>
                <a:gd name="T64" fmla="*/ 6156 w 8898"/>
                <a:gd name="T65" fmla="*/ 3374 h 10858"/>
                <a:gd name="T66" fmla="*/ 6055 w 8898"/>
                <a:gd name="T67" fmla="*/ 3497 h 10858"/>
                <a:gd name="T68" fmla="*/ 5937 w 8898"/>
                <a:gd name="T69" fmla="*/ 3608 h 10858"/>
                <a:gd name="T70" fmla="*/ 5806 w 8898"/>
                <a:gd name="T71" fmla="*/ 3704 h 10858"/>
                <a:gd name="T72" fmla="*/ 5662 w 8898"/>
                <a:gd name="T73" fmla="*/ 3792 h 10858"/>
                <a:gd name="T74" fmla="*/ 5509 w 8898"/>
                <a:gd name="T75" fmla="*/ 3862 h 10858"/>
                <a:gd name="T76" fmla="*/ 5343 w 8898"/>
                <a:gd name="T77" fmla="*/ 3919 h 10858"/>
                <a:gd name="T78" fmla="*/ 5168 w 8898"/>
                <a:gd name="T79" fmla="*/ 3967 h 10858"/>
                <a:gd name="T80" fmla="*/ 4980 w 8898"/>
                <a:gd name="T81" fmla="*/ 3993 h 10858"/>
                <a:gd name="T82" fmla="*/ 4783 w 8898"/>
                <a:gd name="T83" fmla="*/ 4010 h 10858"/>
                <a:gd name="T84" fmla="*/ 2422 w 8898"/>
                <a:gd name="T85" fmla="*/ 4010 h 10858"/>
                <a:gd name="T86" fmla="*/ 4683 w 8898"/>
                <a:gd name="T87" fmla="*/ 616 h 10858"/>
                <a:gd name="T88" fmla="*/ 4884 w 8898"/>
                <a:gd name="T89" fmla="*/ 625 h 10858"/>
                <a:gd name="T90" fmla="*/ 5074 w 8898"/>
                <a:gd name="T91" fmla="*/ 647 h 10858"/>
                <a:gd name="T92" fmla="*/ 5258 w 8898"/>
                <a:gd name="T93" fmla="*/ 686 h 10858"/>
                <a:gd name="T94" fmla="*/ 5428 w 8898"/>
                <a:gd name="T95" fmla="*/ 739 h 10858"/>
                <a:gd name="T96" fmla="*/ 5586 w 8898"/>
                <a:gd name="T97" fmla="*/ 804 h 10858"/>
                <a:gd name="T98" fmla="*/ 5734 w 8898"/>
                <a:gd name="T99" fmla="*/ 887 h 10858"/>
                <a:gd name="T100" fmla="*/ 5874 w 8898"/>
                <a:gd name="T101" fmla="*/ 979 h 10858"/>
                <a:gd name="T102" fmla="*/ 5996 w 8898"/>
                <a:gd name="T103" fmla="*/ 1086 h 10858"/>
                <a:gd name="T104" fmla="*/ 6108 w 8898"/>
                <a:gd name="T105" fmla="*/ 1204 h 10858"/>
                <a:gd name="T106" fmla="*/ 6204 w 8898"/>
                <a:gd name="T107" fmla="*/ 1335 h 10858"/>
                <a:gd name="T108" fmla="*/ 6287 w 8898"/>
                <a:gd name="T109" fmla="*/ 1480 h 10858"/>
                <a:gd name="T110" fmla="*/ 6353 w 8898"/>
                <a:gd name="T111" fmla="*/ 1633 h 10858"/>
                <a:gd name="T112" fmla="*/ 6405 w 8898"/>
                <a:gd name="T113" fmla="*/ 1790 h 10858"/>
                <a:gd name="T114" fmla="*/ 6445 w 8898"/>
                <a:gd name="T115" fmla="*/ 1960 h 10858"/>
                <a:gd name="T116" fmla="*/ 6466 w 8898"/>
                <a:gd name="T117" fmla="*/ 2140 h 10858"/>
                <a:gd name="T118" fmla="*/ 6475 w 8898"/>
                <a:gd name="T119" fmla="*/ 2323 h 108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898" h="10858">
                  <a:moveTo>
                    <a:pt x="8879" y="1932"/>
                  </a:moveTo>
                  <a:lnTo>
                    <a:pt x="8858" y="1740"/>
                  </a:lnTo>
                  <a:lnTo>
                    <a:pt x="8827" y="1552"/>
                  </a:lnTo>
                  <a:lnTo>
                    <a:pt x="8788" y="1364"/>
                  </a:lnTo>
                  <a:lnTo>
                    <a:pt x="8740" y="1180"/>
                  </a:lnTo>
                  <a:lnTo>
                    <a:pt x="8687" y="1001"/>
                  </a:lnTo>
                  <a:lnTo>
                    <a:pt x="8619" y="826"/>
                  </a:lnTo>
                  <a:lnTo>
                    <a:pt x="8547" y="656"/>
                  </a:lnTo>
                  <a:lnTo>
                    <a:pt x="8466" y="485"/>
                  </a:lnTo>
                  <a:lnTo>
                    <a:pt x="8377" y="326"/>
                  </a:lnTo>
                  <a:lnTo>
                    <a:pt x="8278" y="175"/>
                  </a:lnTo>
                  <a:lnTo>
                    <a:pt x="8171" y="22"/>
                  </a:lnTo>
                  <a:lnTo>
                    <a:pt x="8154" y="0"/>
                  </a:lnTo>
                  <a:lnTo>
                    <a:pt x="0" y="0"/>
                  </a:lnTo>
                  <a:lnTo>
                    <a:pt x="0" y="10857"/>
                  </a:lnTo>
                  <a:lnTo>
                    <a:pt x="2422" y="10857"/>
                  </a:lnTo>
                  <a:lnTo>
                    <a:pt x="2422" y="6187"/>
                  </a:lnTo>
                  <a:lnTo>
                    <a:pt x="4803" y="6187"/>
                  </a:lnTo>
                  <a:lnTo>
                    <a:pt x="5043" y="6183"/>
                  </a:lnTo>
                  <a:lnTo>
                    <a:pt x="5271" y="6170"/>
                  </a:lnTo>
                  <a:lnTo>
                    <a:pt x="5498" y="6144"/>
                  </a:lnTo>
                  <a:lnTo>
                    <a:pt x="5717" y="6113"/>
                  </a:lnTo>
                  <a:lnTo>
                    <a:pt x="5926" y="6069"/>
                  </a:lnTo>
                  <a:lnTo>
                    <a:pt x="6132" y="6017"/>
                  </a:lnTo>
                  <a:lnTo>
                    <a:pt x="6333" y="5953"/>
                  </a:lnTo>
                  <a:lnTo>
                    <a:pt x="6525" y="5881"/>
                  </a:lnTo>
                  <a:lnTo>
                    <a:pt x="6709" y="5805"/>
                  </a:lnTo>
                  <a:lnTo>
                    <a:pt x="6888" y="5720"/>
                  </a:lnTo>
                  <a:lnTo>
                    <a:pt x="7063" y="5626"/>
                  </a:lnTo>
                  <a:lnTo>
                    <a:pt x="7229" y="5523"/>
                  </a:lnTo>
                  <a:lnTo>
                    <a:pt x="7384" y="5411"/>
                  </a:lnTo>
                  <a:lnTo>
                    <a:pt x="7535" y="5300"/>
                  </a:lnTo>
                  <a:lnTo>
                    <a:pt x="7677" y="5175"/>
                  </a:lnTo>
                  <a:lnTo>
                    <a:pt x="7811" y="5046"/>
                  </a:lnTo>
                  <a:lnTo>
                    <a:pt x="7940" y="4913"/>
                  </a:lnTo>
                  <a:lnTo>
                    <a:pt x="8060" y="4771"/>
                  </a:lnTo>
                  <a:lnTo>
                    <a:pt x="8171" y="4629"/>
                  </a:lnTo>
                  <a:lnTo>
                    <a:pt x="8278" y="4478"/>
                  </a:lnTo>
                  <a:lnTo>
                    <a:pt x="8377" y="4319"/>
                  </a:lnTo>
                  <a:lnTo>
                    <a:pt x="8466" y="4159"/>
                  </a:lnTo>
                  <a:lnTo>
                    <a:pt x="8547" y="3993"/>
                  </a:lnTo>
                  <a:lnTo>
                    <a:pt x="8619" y="3818"/>
                  </a:lnTo>
                  <a:lnTo>
                    <a:pt x="8687" y="3643"/>
                  </a:lnTo>
                  <a:lnTo>
                    <a:pt x="8740" y="3464"/>
                  </a:lnTo>
                  <a:lnTo>
                    <a:pt x="8788" y="3280"/>
                  </a:lnTo>
                  <a:lnTo>
                    <a:pt x="8827" y="3097"/>
                  </a:lnTo>
                  <a:lnTo>
                    <a:pt x="8858" y="2905"/>
                  </a:lnTo>
                  <a:lnTo>
                    <a:pt x="8879" y="2712"/>
                  </a:lnTo>
                  <a:lnTo>
                    <a:pt x="8893" y="2520"/>
                  </a:lnTo>
                  <a:lnTo>
                    <a:pt x="8897" y="2323"/>
                  </a:lnTo>
                  <a:lnTo>
                    <a:pt x="8893" y="2126"/>
                  </a:lnTo>
                  <a:lnTo>
                    <a:pt x="8879" y="1932"/>
                  </a:lnTo>
                  <a:close/>
                  <a:moveTo>
                    <a:pt x="6475" y="2323"/>
                  </a:moveTo>
                  <a:lnTo>
                    <a:pt x="6475" y="2417"/>
                  </a:lnTo>
                  <a:lnTo>
                    <a:pt x="6466" y="2507"/>
                  </a:lnTo>
                  <a:lnTo>
                    <a:pt x="6458" y="2596"/>
                  </a:lnTo>
                  <a:lnTo>
                    <a:pt x="6445" y="2686"/>
                  </a:lnTo>
                  <a:lnTo>
                    <a:pt x="6427" y="2771"/>
                  </a:lnTo>
                  <a:lnTo>
                    <a:pt x="6405" y="2856"/>
                  </a:lnTo>
                  <a:lnTo>
                    <a:pt x="6379" y="2937"/>
                  </a:lnTo>
                  <a:lnTo>
                    <a:pt x="6353" y="3014"/>
                  </a:lnTo>
                  <a:lnTo>
                    <a:pt x="6322" y="3090"/>
                  </a:lnTo>
                  <a:lnTo>
                    <a:pt x="6287" y="3167"/>
                  </a:lnTo>
                  <a:lnTo>
                    <a:pt x="6248" y="3239"/>
                  </a:lnTo>
                  <a:lnTo>
                    <a:pt x="6204" y="3307"/>
                  </a:lnTo>
                  <a:lnTo>
                    <a:pt x="6156" y="3374"/>
                  </a:lnTo>
                  <a:lnTo>
                    <a:pt x="6108" y="3438"/>
                  </a:lnTo>
                  <a:lnTo>
                    <a:pt x="6055" y="3497"/>
                  </a:lnTo>
                  <a:lnTo>
                    <a:pt x="5996" y="3556"/>
                  </a:lnTo>
                  <a:lnTo>
                    <a:pt x="5937" y="3608"/>
                  </a:lnTo>
                  <a:lnTo>
                    <a:pt x="5874" y="3661"/>
                  </a:lnTo>
                  <a:lnTo>
                    <a:pt x="5806" y="3704"/>
                  </a:lnTo>
                  <a:lnTo>
                    <a:pt x="5734" y="3748"/>
                  </a:lnTo>
                  <a:lnTo>
                    <a:pt x="5662" y="3792"/>
                  </a:lnTo>
                  <a:lnTo>
                    <a:pt x="5586" y="3827"/>
                  </a:lnTo>
                  <a:lnTo>
                    <a:pt x="5509" y="3862"/>
                  </a:lnTo>
                  <a:lnTo>
                    <a:pt x="5428" y="3892"/>
                  </a:lnTo>
                  <a:lnTo>
                    <a:pt x="5343" y="3919"/>
                  </a:lnTo>
                  <a:lnTo>
                    <a:pt x="5258" y="3945"/>
                  </a:lnTo>
                  <a:lnTo>
                    <a:pt x="5168" y="3967"/>
                  </a:lnTo>
                  <a:lnTo>
                    <a:pt x="5074" y="3980"/>
                  </a:lnTo>
                  <a:lnTo>
                    <a:pt x="4980" y="3993"/>
                  </a:lnTo>
                  <a:lnTo>
                    <a:pt x="4882" y="4006"/>
                  </a:lnTo>
                  <a:lnTo>
                    <a:pt x="4783" y="4010"/>
                  </a:lnTo>
                  <a:lnTo>
                    <a:pt x="4681" y="4010"/>
                  </a:lnTo>
                  <a:lnTo>
                    <a:pt x="2422" y="4010"/>
                  </a:lnTo>
                  <a:lnTo>
                    <a:pt x="2422" y="616"/>
                  </a:lnTo>
                  <a:lnTo>
                    <a:pt x="4683" y="616"/>
                  </a:lnTo>
                  <a:lnTo>
                    <a:pt x="4786" y="621"/>
                  </a:lnTo>
                  <a:lnTo>
                    <a:pt x="4884" y="625"/>
                  </a:lnTo>
                  <a:lnTo>
                    <a:pt x="4980" y="634"/>
                  </a:lnTo>
                  <a:lnTo>
                    <a:pt x="5074" y="647"/>
                  </a:lnTo>
                  <a:lnTo>
                    <a:pt x="5168" y="664"/>
                  </a:lnTo>
                  <a:lnTo>
                    <a:pt x="5258" y="686"/>
                  </a:lnTo>
                  <a:lnTo>
                    <a:pt x="5343" y="712"/>
                  </a:lnTo>
                  <a:lnTo>
                    <a:pt x="5428" y="739"/>
                  </a:lnTo>
                  <a:lnTo>
                    <a:pt x="5509" y="769"/>
                  </a:lnTo>
                  <a:lnTo>
                    <a:pt x="5586" y="804"/>
                  </a:lnTo>
                  <a:lnTo>
                    <a:pt x="5662" y="844"/>
                  </a:lnTo>
                  <a:lnTo>
                    <a:pt x="5734" y="887"/>
                  </a:lnTo>
                  <a:lnTo>
                    <a:pt x="5806" y="931"/>
                  </a:lnTo>
                  <a:lnTo>
                    <a:pt x="5874" y="979"/>
                  </a:lnTo>
                  <a:lnTo>
                    <a:pt x="5937" y="1027"/>
                  </a:lnTo>
                  <a:lnTo>
                    <a:pt x="5996" y="1086"/>
                  </a:lnTo>
                  <a:lnTo>
                    <a:pt x="6055" y="1145"/>
                  </a:lnTo>
                  <a:lnTo>
                    <a:pt x="6108" y="1204"/>
                  </a:lnTo>
                  <a:lnTo>
                    <a:pt x="6156" y="1268"/>
                  </a:lnTo>
                  <a:lnTo>
                    <a:pt x="6204" y="1335"/>
                  </a:lnTo>
                  <a:lnTo>
                    <a:pt x="6248" y="1407"/>
                  </a:lnTo>
                  <a:lnTo>
                    <a:pt x="6287" y="1480"/>
                  </a:lnTo>
                  <a:lnTo>
                    <a:pt x="6322" y="1552"/>
                  </a:lnTo>
                  <a:lnTo>
                    <a:pt x="6353" y="1633"/>
                  </a:lnTo>
                  <a:lnTo>
                    <a:pt x="6379" y="1709"/>
                  </a:lnTo>
                  <a:lnTo>
                    <a:pt x="6405" y="1790"/>
                  </a:lnTo>
                  <a:lnTo>
                    <a:pt x="6427" y="1875"/>
                  </a:lnTo>
                  <a:lnTo>
                    <a:pt x="6445" y="1960"/>
                  </a:lnTo>
                  <a:lnTo>
                    <a:pt x="6458" y="2050"/>
                  </a:lnTo>
                  <a:lnTo>
                    <a:pt x="6466" y="2140"/>
                  </a:lnTo>
                  <a:lnTo>
                    <a:pt x="6475" y="2234"/>
                  </a:lnTo>
                  <a:lnTo>
                    <a:pt x="6475" y="2323"/>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8" name="Freeform 37"/>
            <p:cNvSpPr>
              <a:spLocks noChangeArrowheads="1"/>
            </p:cNvSpPr>
            <p:nvPr userDrawn="1"/>
          </p:nvSpPr>
          <p:spPr bwMode="auto">
            <a:xfrm>
              <a:off x="-1588" y="941388"/>
              <a:ext cx="3186113" cy="3908425"/>
            </a:xfrm>
            <a:custGeom>
              <a:avLst/>
              <a:gdLst>
                <a:gd name="T0" fmla="*/ 6190 w 8851"/>
                <a:gd name="T1" fmla="*/ 5470 h 10858"/>
                <a:gd name="T2" fmla="*/ 6413 w 8851"/>
                <a:gd name="T3" fmla="*/ 5374 h 10858"/>
                <a:gd name="T4" fmla="*/ 6627 w 8851"/>
                <a:gd name="T5" fmla="*/ 5263 h 10858"/>
                <a:gd name="T6" fmla="*/ 6837 w 8851"/>
                <a:gd name="T7" fmla="*/ 5132 h 10858"/>
                <a:gd name="T8" fmla="*/ 7038 w 8851"/>
                <a:gd name="T9" fmla="*/ 4992 h 10858"/>
                <a:gd name="T10" fmla="*/ 7230 w 8851"/>
                <a:gd name="T11" fmla="*/ 4830 h 10858"/>
                <a:gd name="T12" fmla="*/ 7414 w 8851"/>
                <a:gd name="T13" fmla="*/ 4660 h 10858"/>
                <a:gd name="T14" fmla="*/ 7584 w 8851"/>
                <a:gd name="T15" fmla="*/ 4467 h 10858"/>
                <a:gd name="T16" fmla="*/ 7742 w 8851"/>
                <a:gd name="T17" fmla="*/ 4266 h 10858"/>
                <a:gd name="T18" fmla="*/ 7882 w 8851"/>
                <a:gd name="T19" fmla="*/ 4048 h 10858"/>
                <a:gd name="T20" fmla="*/ 8008 w 8851"/>
                <a:gd name="T21" fmla="*/ 3812 h 10858"/>
                <a:gd name="T22" fmla="*/ 8120 w 8851"/>
                <a:gd name="T23" fmla="*/ 3562 h 10858"/>
                <a:gd name="T24" fmla="*/ 8203 w 8851"/>
                <a:gd name="T25" fmla="*/ 3300 h 10858"/>
                <a:gd name="T26" fmla="*/ 8273 w 8851"/>
                <a:gd name="T27" fmla="*/ 3020 h 10858"/>
                <a:gd name="T28" fmla="*/ 8317 w 8851"/>
                <a:gd name="T29" fmla="*/ 2728 h 10858"/>
                <a:gd name="T30" fmla="*/ 8343 w 8851"/>
                <a:gd name="T31" fmla="*/ 2417 h 10858"/>
                <a:gd name="T32" fmla="*/ 8338 w 8851"/>
                <a:gd name="T33" fmla="*/ 2065 h 10858"/>
                <a:gd name="T34" fmla="*/ 8308 w 8851"/>
                <a:gd name="T35" fmla="*/ 1685 h 10858"/>
                <a:gd name="T36" fmla="*/ 8238 w 8851"/>
                <a:gd name="T37" fmla="*/ 1313 h 10858"/>
                <a:gd name="T38" fmla="*/ 8135 w 8851"/>
                <a:gd name="T39" fmla="*/ 959 h 10858"/>
                <a:gd name="T40" fmla="*/ 8000 w 8851"/>
                <a:gd name="T41" fmla="*/ 618 h 10858"/>
                <a:gd name="T42" fmla="*/ 7834 w 8851"/>
                <a:gd name="T43" fmla="*/ 293 h 10858"/>
                <a:gd name="T44" fmla="*/ 7637 w 8851"/>
                <a:gd name="T45" fmla="*/ 0 h 10858"/>
                <a:gd name="T46" fmla="*/ 0 w 8851"/>
                <a:gd name="T47" fmla="*/ 10857 h 10858"/>
                <a:gd name="T48" fmla="*/ 1882 w 8851"/>
                <a:gd name="T49" fmla="*/ 5910 h 10858"/>
                <a:gd name="T50" fmla="*/ 6043 w 8851"/>
                <a:gd name="T51" fmla="*/ 10855 h 10858"/>
                <a:gd name="T52" fmla="*/ 6078 w 8851"/>
                <a:gd name="T53" fmla="*/ 5510 h 10858"/>
                <a:gd name="T54" fmla="*/ 5914 w 8851"/>
                <a:gd name="T55" fmla="*/ 2432 h 10858"/>
                <a:gd name="T56" fmla="*/ 5893 w 8851"/>
                <a:gd name="T57" fmla="*/ 2603 h 10858"/>
                <a:gd name="T58" fmla="*/ 5853 w 8851"/>
                <a:gd name="T59" fmla="*/ 2765 h 10858"/>
                <a:gd name="T60" fmla="*/ 5801 w 8851"/>
                <a:gd name="T61" fmla="*/ 2918 h 10858"/>
                <a:gd name="T62" fmla="*/ 5731 w 8851"/>
                <a:gd name="T63" fmla="*/ 3062 h 10858"/>
                <a:gd name="T64" fmla="*/ 5652 w 8851"/>
                <a:gd name="T65" fmla="*/ 3202 h 10858"/>
                <a:gd name="T66" fmla="*/ 5556 w 8851"/>
                <a:gd name="T67" fmla="*/ 3329 h 10858"/>
                <a:gd name="T68" fmla="*/ 5451 w 8851"/>
                <a:gd name="T69" fmla="*/ 3440 h 10858"/>
                <a:gd name="T70" fmla="*/ 5329 w 8851"/>
                <a:gd name="T71" fmla="*/ 3541 h 10858"/>
                <a:gd name="T72" fmla="*/ 5193 w 8851"/>
                <a:gd name="T73" fmla="*/ 3632 h 10858"/>
                <a:gd name="T74" fmla="*/ 5045 w 8851"/>
                <a:gd name="T75" fmla="*/ 3707 h 10858"/>
                <a:gd name="T76" fmla="*/ 4892 w 8851"/>
                <a:gd name="T77" fmla="*/ 3772 h 10858"/>
                <a:gd name="T78" fmla="*/ 4721 w 8851"/>
                <a:gd name="T79" fmla="*/ 3825 h 10858"/>
                <a:gd name="T80" fmla="*/ 4546 w 8851"/>
                <a:gd name="T81" fmla="*/ 3860 h 10858"/>
                <a:gd name="T82" fmla="*/ 4358 w 8851"/>
                <a:gd name="T83" fmla="*/ 3882 h 10858"/>
                <a:gd name="T84" fmla="*/ 4166 w 8851"/>
                <a:gd name="T85" fmla="*/ 3890 h 10858"/>
                <a:gd name="T86" fmla="*/ 1882 w 8851"/>
                <a:gd name="T87" fmla="*/ 616 h 10858"/>
                <a:gd name="T88" fmla="*/ 4264 w 8851"/>
                <a:gd name="T89" fmla="*/ 621 h 10858"/>
                <a:gd name="T90" fmla="*/ 4452 w 8851"/>
                <a:gd name="T91" fmla="*/ 634 h 10858"/>
                <a:gd name="T92" fmla="*/ 4636 w 8851"/>
                <a:gd name="T93" fmla="*/ 664 h 10858"/>
                <a:gd name="T94" fmla="*/ 4806 w 8851"/>
                <a:gd name="T95" fmla="*/ 708 h 10858"/>
                <a:gd name="T96" fmla="*/ 4968 w 8851"/>
                <a:gd name="T97" fmla="*/ 765 h 10858"/>
                <a:gd name="T98" fmla="*/ 5121 w 8851"/>
                <a:gd name="T99" fmla="*/ 839 h 10858"/>
                <a:gd name="T100" fmla="*/ 5261 w 8851"/>
                <a:gd name="T101" fmla="*/ 922 h 10858"/>
                <a:gd name="T102" fmla="*/ 5392 w 8851"/>
                <a:gd name="T103" fmla="*/ 1014 h 10858"/>
                <a:gd name="T104" fmla="*/ 5504 w 8851"/>
                <a:gd name="T105" fmla="*/ 1125 h 10858"/>
                <a:gd name="T106" fmla="*/ 5604 w 8851"/>
                <a:gd name="T107" fmla="*/ 1244 h 10858"/>
                <a:gd name="T108" fmla="*/ 5692 w 8851"/>
                <a:gd name="T109" fmla="*/ 1379 h 10858"/>
                <a:gd name="T110" fmla="*/ 5766 w 8851"/>
                <a:gd name="T111" fmla="*/ 1519 h 10858"/>
                <a:gd name="T112" fmla="*/ 5827 w 8851"/>
                <a:gd name="T113" fmla="*/ 1668 h 10858"/>
                <a:gd name="T114" fmla="*/ 5875 w 8851"/>
                <a:gd name="T115" fmla="*/ 1825 h 10858"/>
                <a:gd name="T116" fmla="*/ 5906 w 8851"/>
                <a:gd name="T117" fmla="*/ 1995 h 10858"/>
                <a:gd name="T118" fmla="*/ 5919 w 8851"/>
                <a:gd name="T119" fmla="*/ 2166 h 10858"/>
                <a:gd name="T120" fmla="*/ 5919 w 8851"/>
                <a:gd name="T121" fmla="*/ 2343 h 108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8851" h="10858">
                  <a:moveTo>
                    <a:pt x="6078" y="5510"/>
                  </a:moveTo>
                  <a:lnTo>
                    <a:pt x="6190" y="5470"/>
                  </a:lnTo>
                  <a:lnTo>
                    <a:pt x="6301" y="5422"/>
                  </a:lnTo>
                  <a:lnTo>
                    <a:pt x="6413" y="5374"/>
                  </a:lnTo>
                  <a:lnTo>
                    <a:pt x="6520" y="5322"/>
                  </a:lnTo>
                  <a:lnTo>
                    <a:pt x="6627" y="5263"/>
                  </a:lnTo>
                  <a:lnTo>
                    <a:pt x="6734" y="5199"/>
                  </a:lnTo>
                  <a:lnTo>
                    <a:pt x="6837" y="5132"/>
                  </a:lnTo>
                  <a:lnTo>
                    <a:pt x="6940" y="5064"/>
                  </a:lnTo>
                  <a:lnTo>
                    <a:pt x="7038" y="4992"/>
                  </a:lnTo>
                  <a:lnTo>
                    <a:pt x="7136" y="4911"/>
                  </a:lnTo>
                  <a:lnTo>
                    <a:pt x="7230" y="4830"/>
                  </a:lnTo>
                  <a:lnTo>
                    <a:pt x="7324" y="4745"/>
                  </a:lnTo>
                  <a:lnTo>
                    <a:pt x="7414" y="4660"/>
                  </a:lnTo>
                  <a:lnTo>
                    <a:pt x="7499" y="4566"/>
                  </a:lnTo>
                  <a:lnTo>
                    <a:pt x="7584" y="4467"/>
                  </a:lnTo>
                  <a:lnTo>
                    <a:pt x="7665" y="4369"/>
                  </a:lnTo>
                  <a:lnTo>
                    <a:pt x="7742" y="4266"/>
                  </a:lnTo>
                  <a:lnTo>
                    <a:pt x="7814" y="4159"/>
                  </a:lnTo>
                  <a:lnTo>
                    <a:pt x="7882" y="4048"/>
                  </a:lnTo>
                  <a:lnTo>
                    <a:pt x="7949" y="3932"/>
                  </a:lnTo>
                  <a:lnTo>
                    <a:pt x="8008" y="3812"/>
                  </a:lnTo>
                  <a:lnTo>
                    <a:pt x="8067" y="3691"/>
                  </a:lnTo>
                  <a:lnTo>
                    <a:pt x="8120" y="3562"/>
                  </a:lnTo>
                  <a:lnTo>
                    <a:pt x="8164" y="3433"/>
                  </a:lnTo>
                  <a:lnTo>
                    <a:pt x="8203" y="3300"/>
                  </a:lnTo>
                  <a:lnTo>
                    <a:pt x="8242" y="3162"/>
                  </a:lnTo>
                  <a:lnTo>
                    <a:pt x="8273" y="3020"/>
                  </a:lnTo>
                  <a:lnTo>
                    <a:pt x="8299" y="2878"/>
                  </a:lnTo>
                  <a:lnTo>
                    <a:pt x="8317" y="2728"/>
                  </a:lnTo>
                  <a:lnTo>
                    <a:pt x="8334" y="2577"/>
                  </a:lnTo>
                  <a:lnTo>
                    <a:pt x="8343" y="2417"/>
                  </a:lnTo>
                  <a:lnTo>
                    <a:pt x="8343" y="2258"/>
                  </a:lnTo>
                  <a:lnTo>
                    <a:pt x="8338" y="2065"/>
                  </a:lnTo>
                  <a:lnTo>
                    <a:pt x="8330" y="1873"/>
                  </a:lnTo>
                  <a:lnTo>
                    <a:pt x="8308" y="1685"/>
                  </a:lnTo>
                  <a:lnTo>
                    <a:pt x="8277" y="1497"/>
                  </a:lnTo>
                  <a:lnTo>
                    <a:pt x="8238" y="1313"/>
                  </a:lnTo>
                  <a:lnTo>
                    <a:pt x="8194" y="1134"/>
                  </a:lnTo>
                  <a:lnTo>
                    <a:pt x="8135" y="959"/>
                  </a:lnTo>
                  <a:lnTo>
                    <a:pt x="8072" y="785"/>
                  </a:lnTo>
                  <a:lnTo>
                    <a:pt x="8000" y="618"/>
                  </a:lnTo>
                  <a:lnTo>
                    <a:pt x="7919" y="452"/>
                  </a:lnTo>
                  <a:lnTo>
                    <a:pt x="7834" y="293"/>
                  </a:lnTo>
                  <a:lnTo>
                    <a:pt x="7735" y="142"/>
                  </a:lnTo>
                  <a:lnTo>
                    <a:pt x="7637" y="0"/>
                  </a:lnTo>
                  <a:lnTo>
                    <a:pt x="0" y="0"/>
                  </a:lnTo>
                  <a:lnTo>
                    <a:pt x="0" y="10857"/>
                  </a:lnTo>
                  <a:lnTo>
                    <a:pt x="1882" y="10857"/>
                  </a:lnTo>
                  <a:lnTo>
                    <a:pt x="1882" y="5910"/>
                  </a:lnTo>
                  <a:lnTo>
                    <a:pt x="3626" y="5910"/>
                  </a:lnTo>
                  <a:lnTo>
                    <a:pt x="6043" y="10855"/>
                  </a:lnTo>
                  <a:lnTo>
                    <a:pt x="8850" y="10855"/>
                  </a:lnTo>
                  <a:lnTo>
                    <a:pt x="6078" y="5510"/>
                  </a:lnTo>
                  <a:close/>
                  <a:moveTo>
                    <a:pt x="5919" y="2343"/>
                  </a:moveTo>
                  <a:lnTo>
                    <a:pt x="5914" y="2432"/>
                  </a:lnTo>
                  <a:lnTo>
                    <a:pt x="5906" y="2518"/>
                  </a:lnTo>
                  <a:lnTo>
                    <a:pt x="5893" y="2603"/>
                  </a:lnTo>
                  <a:lnTo>
                    <a:pt x="5875" y="2684"/>
                  </a:lnTo>
                  <a:lnTo>
                    <a:pt x="5853" y="2765"/>
                  </a:lnTo>
                  <a:lnTo>
                    <a:pt x="5827" y="2841"/>
                  </a:lnTo>
                  <a:lnTo>
                    <a:pt x="5801" y="2918"/>
                  </a:lnTo>
                  <a:lnTo>
                    <a:pt x="5766" y="2994"/>
                  </a:lnTo>
                  <a:lnTo>
                    <a:pt x="5731" y="3062"/>
                  </a:lnTo>
                  <a:lnTo>
                    <a:pt x="5692" y="3134"/>
                  </a:lnTo>
                  <a:lnTo>
                    <a:pt x="5652" y="3202"/>
                  </a:lnTo>
                  <a:lnTo>
                    <a:pt x="5604" y="3265"/>
                  </a:lnTo>
                  <a:lnTo>
                    <a:pt x="5556" y="3329"/>
                  </a:lnTo>
                  <a:lnTo>
                    <a:pt x="5504" y="3388"/>
                  </a:lnTo>
                  <a:lnTo>
                    <a:pt x="5451" y="3440"/>
                  </a:lnTo>
                  <a:lnTo>
                    <a:pt x="5392" y="3492"/>
                  </a:lnTo>
                  <a:lnTo>
                    <a:pt x="5329" y="3541"/>
                  </a:lnTo>
                  <a:lnTo>
                    <a:pt x="5261" y="3589"/>
                  </a:lnTo>
                  <a:lnTo>
                    <a:pt x="5193" y="3632"/>
                  </a:lnTo>
                  <a:lnTo>
                    <a:pt x="5121" y="3672"/>
                  </a:lnTo>
                  <a:lnTo>
                    <a:pt x="5045" y="3707"/>
                  </a:lnTo>
                  <a:lnTo>
                    <a:pt x="4968" y="3742"/>
                  </a:lnTo>
                  <a:lnTo>
                    <a:pt x="4892" y="3772"/>
                  </a:lnTo>
                  <a:lnTo>
                    <a:pt x="4806" y="3798"/>
                  </a:lnTo>
                  <a:lnTo>
                    <a:pt x="4721" y="3825"/>
                  </a:lnTo>
                  <a:lnTo>
                    <a:pt x="4636" y="3842"/>
                  </a:lnTo>
                  <a:lnTo>
                    <a:pt x="4546" y="3860"/>
                  </a:lnTo>
                  <a:lnTo>
                    <a:pt x="4452" y="3873"/>
                  </a:lnTo>
                  <a:lnTo>
                    <a:pt x="4358" y="3882"/>
                  </a:lnTo>
                  <a:lnTo>
                    <a:pt x="4264" y="3890"/>
                  </a:lnTo>
                  <a:lnTo>
                    <a:pt x="4166" y="3890"/>
                  </a:lnTo>
                  <a:lnTo>
                    <a:pt x="1882" y="3890"/>
                  </a:lnTo>
                  <a:lnTo>
                    <a:pt x="1882" y="616"/>
                  </a:lnTo>
                  <a:lnTo>
                    <a:pt x="4166" y="616"/>
                  </a:lnTo>
                  <a:lnTo>
                    <a:pt x="4264" y="621"/>
                  </a:lnTo>
                  <a:lnTo>
                    <a:pt x="4358" y="625"/>
                  </a:lnTo>
                  <a:lnTo>
                    <a:pt x="4452" y="634"/>
                  </a:lnTo>
                  <a:lnTo>
                    <a:pt x="4546" y="647"/>
                  </a:lnTo>
                  <a:lnTo>
                    <a:pt x="4636" y="664"/>
                  </a:lnTo>
                  <a:lnTo>
                    <a:pt x="4721" y="686"/>
                  </a:lnTo>
                  <a:lnTo>
                    <a:pt x="4806" y="708"/>
                  </a:lnTo>
                  <a:lnTo>
                    <a:pt x="4892" y="734"/>
                  </a:lnTo>
                  <a:lnTo>
                    <a:pt x="4968" y="765"/>
                  </a:lnTo>
                  <a:lnTo>
                    <a:pt x="5045" y="800"/>
                  </a:lnTo>
                  <a:lnTo>
                    <a:pt x="5121" y="839"/>
                  </a:lnTo>
                  <a:lnTo>
                    <a:pt x="5193" y="879"/>
                  </a:lnTo>
                  <a:lnTo>
                    <a:pt x="5261" y="922"/>
                  </a:lnTo>
                  <a:lnTo>
                    <a:pt x="5329" y="966"/>
                  </a:lnTo>
                  <a:lnTo>
                    <a:pt x="5392" y="1014"/>
                  </a:lnTo>
                  <a:lnTo>
                    <a:pt x="5451" y="1066"/>
                  </a:lnTo>
                  <a:lnTo>
                    <a:pt x="5504" y="1125"/>
                  </a:lnTo>
                  <a:lnTo>
                    <a:pt x="5556" y="1185"/>
                  </a:lnTo>
                  <a:lnTo>
                    <a:pt x="5604" y="1244"/>
                  </a:lnTo>
                  <a:lnTo>
                    <a:pt x="5652" y="1311"/>
                  </a:lnTo>
                  <a:lnTo>
                    <a:pt x="5692" y="1379"/>
                  </a:lnTo>
                  <a:lnTo>
                    <a:pt x="5731" y="1447"/>
                  </a:lnTo>
                  <a:lnTo>
                    <a:pt x="5766" y="1519"/>
                  </a:lnTo>
                  <a:lnTo>
                    <a:pt x="5801" y="1591"/>
                  </a:lnTo>
                  <a:lnTo>
                    <a:pt x="5827" y="1668"/>
                  </a:lnTo>
                  <a:lnTo>
                    <a:pt x="5853" y="1748"/>
                  </a:lnTo>
                  <a:lnTo>
                    <a:pt x="5875" y="1825"/>
                  </a:lnTo>
                  <a:lnTo>
                    <a:pt x="5893" y="1910"/>
                  </a:lnTo>
                  <a:lnTo>
                    <a:pt x="5906" y="1995"/>
                  </a:lnTo>
                  <a:lnTo>
                    <a:pt x="5914" y="2081"/>
                  </a:lnTo>
                  <a:lnTo>
                    <a:pt x="5919" y="2166"/>
                  </a:lnTo>
                  <a:lnTo>
                    <a:pt x="5923" y="2255"/>
                  </a:lnTo>
                  <a:lnTo>
                    <a:pt x="5919" y="2343"/>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sp>
        <p:nvSpPr>
          <p:cNvPr id="2" name="Title 1"/>
          <p:cNvSpPr>
            <a:spLocks noGrp="1"/>
          </p:cNvSpPr>
          <p:nvPr>
            <p:ph type="title"/>
          </p:nvPr>
        </p:nvSpPr>
        <p:spPr>
          <a:xfrm>
            <a:off x="423863" y="4874559"/>
            <a:ext cx="7375431" cy="1010512"/>
          </a:xfrm>
        </p:spPr>
        <p:txBody>
          <a:bodyPr lIns="0" anchor="ctr">
            <a:normAutofit/>
          </a:bodyPr>
          <a:lstStyle>
            <a:lvl1pPr>
              <a:defRPr sz="4800">
                <a:solidFill>
                  <a:schemeClr val="bg1"/>
                </a:solidFill>
              </a:defRPr>
            </a:lvl1pPr>
          </a:lstStyle>
          <a:p>
            <a:r>
              <a:rPr lang="en-US"/>
              <a:t>Click to edit</a:t>
            </a:r>
          </a:p>
        </p:txBody>
      </p:sp>
      <p:sp>
        <p:nvSpPr>
          <p:cNvPr id="5" name="Rectangle 4"/>
          <p:cNvSpPr/>
          <p:nvPr userDrawn="1"/>
        </p:nvSpPr>
        <p:spPr>
          <a:xfrm>
            <a:off x="8081682" y="0"/>
            <a:ext cx="4110318"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icrosoft Sans Serif" charset="0"/>
              <a:ea typeface="Microsoft Sans Serif" charset="0"/>
              <a:cs typeface="Microsoft Sans Serif" charset="0"/>
            </a:endParaRPr>
          </a:p>
        </p:txBody>
      </p:sp>
      <p:sp>
        <p:nvSpPr>
          <p:cNvPr id="8" name="Text Placeholder 7"/>
          <p:cNvSpPr>
            <a:spLocks noGrp="1"/>
          </p:cNvSpPr>
          <p:nvPr>
            <p:ph type="body" sz="quarter" idx="10"/>
          </p:nvPr>
        </p:nvSpPr>
        <p:spPr>
          <a:xfrm>
            <a:off x="8254066" y="3065930"/>
            <a:ext cx="3765550" cy="3617258"/>
          </a:xfrm>
        </p:spPr>
        <p:txBody>
          <a:bodyPr anchor="t"/>
          <a:lstStyle>
            <a:lvl1pPr marL="0" indent="0">
              <a:buNone/>
              <a:defRPr>
                <a:solidFill>
                  <a:schemeClr val="tx2"/>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a:t>
            </a:r>
          </a:p>
        </p:txBody>
      </p:sp>
      <p:sp>
        <p:nvSpPr>
          <p:cNvPr id="18" name="Slide Number Placeholder 5">
            <a:extLst>
              <a:ext uri="{FF2B5EF4-FFF2-40B4-BE49-F238E27FC236}">
                <a16:creationId xmlns:a16="http://schemas.microsoft.com/office/drawing/2014/main" id="{37ADA929-2A38-4941-8375-365A1AFFC9A0}"/>
              </a:ext>
            </a:extLst>
          </p:cNvPr>
          <p:cNvSpPr txBox="1">
            <a:spLocks/>
          </p:cNvSpPr>
          <p:nvPr userDrawn="1"/>
        </p:nvSpPr>
        <p:spPr>
          <a:xfrm>
            <a:off x="372035" y="6356350"/>
            <a:ext cx="3296198" cy="365125"/>
          </a:xfrm>
          <a:prstGeom prst="rect">
            <a:avLst/>
          </a:prstGeom>
        </p:spPr>
        <p:txBody>
          <a:bodyPr vert="horz" lIns="91440" tIns="45720" rIns="91440" bIns="45720" rtlCol="0" anchor="ctr"/>
          <a:lstStyle>
            <a:defPPr>
              <a:defRPr lang="en-US"/>
            </a:defPPr>
            <a:lvl1pPr>
              <a:defRPr sz="1000">
                <a:solidFill>
                  <a:schemeClr val="accent2">
                    <a:lumMod val="75000"/>
                  </a:schemeClr>
                </a:solidFill>
                <a:latin typeface="Arial" charset="0"/>
                <a:ea typeface="Arial" charset="0"/>
                <a:cs typeface="Arial" charset="0"/>
              </a:defRPr>
            </a:lvl1p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dirty="0">
                <a:solidFill>
                  <a:schemeClr val="bg1"/>
                </a:solidFill>
                <a:latin typeface="Arial" charset="0"/>
                <a:ea typeface="Arial" charset="0"/>
                <a:cs typeface="Arial" charset="0"/>
              </a:rPr>
              <a:t>© 2018 </a:t>
            </a:r>
            <a:r>
              <a:rPr lang="en-US" sz="800" dirty="0" err="1">
                <a:solidFill>
                  <a:schemeClr val="bg1"/>
                </a:solidFill>
                <a:latin typeface="Arial" charset="0"/>
                <a:ea typeface="Arial" charset="0"/>
                <a:cs typeface="Arial" charset="0"/>
              </a:rPr>
              <a:t>Rightpoint</a:t>
            </a:r>
            <a:r>
              <a:rPr lang="en-US" sz="800" dirty="0">
                <a:solidFill>
                  <a:schemeClr val="bg1"/>
                </a:solidFill>
                <a:latin typeface="Arial" charset="0"/>
                <a:ea typeface="Arial" charset="0"/>
                <a:cs typeface="Arial" charset="0"/>
              </a:rPr>
              <a:t>. All rights reserved.</a:t>
            </a:r>
            <a:r>
              <a:rPr lang="en-US" sz="800" baseline="0" dirty="0">
                <a:solidFill>
                  <a:schemeClr val="bg1"/>
                </a:solidFill>
                <a:latin typeface="Arial" charset="0"/>
                <a:ea typeface="Arial" charset="0"/>
                <a:cs typeface="Arial" charset="0"/>
              </a:rPr>
              <a:t> </a:t>
            </a:r>
            <a:r>
              <a:rPr lang="en-US" sz="800" dirty="0">
                <a:solidFill>
                  <a:schemeClr val="bg1"/>
                </a:solidFill>
                <a:latin typeface="Arial" charset="0"/>
                <a:ea typeface="Arial" charset="0"/>
                <a:cs typeface="Arial" charset="0"/>
              </a:rPr>
              <a:t>Confidential.</a:t>
            </a:r>
          </a:p>
        </p:txBody>
      </p:sp>
      <p:grpSp>
        <p:nvGrpSpPr>
          <p:cNvPr id="19" name="Group 18">
            <a:extLst>
              <a:ext uri="{FF2B5EF4-FFF2-40B4-BE49-F238E27FC236}">
                <a16:creationId xmlns:a16="http://schemas.microsoft.com/office/drawing/2014/main" id="{99EE5637-2F64-3042-9F46-7595C3C00006}"/>
              </a:ext>
            </a:extLst>
          </p:cNvPr>
          <p:cNvGrpSpPr/>
          <p:nvPr userDrawn="1"/>
        </p:nvGrpSpPr>
        <p:grpSpPr>
          <a:xfrm>
            <a:off x="11449399" y="505402"/>
            <a:ext cx="370569" cy="323938"/>
            <a:chOff x="3505200" y="2951163"/>
            <a:chExt cx="1892300" cy="1654175"/>
          </a:xfrm>
          <a:solidFill>
            <a:srgbClr val="5A5A5A">
              <a:alpha val="20000"/>
            </a:srgbClr>
          </a:solidFill>
        </p:grpSpPr>
        <p:sp>
          <p:nvSpPr>
            <p:cNvPr id="20" name="Freeform 19">
              <a:extLst>
                <a:ext uri="{FF2B5EF4-FFF2-40B4-BE49-F238E27FC236}">
                  <a16:creationId xmlns:a16="http://schemas.microsoft.com/office/drawing/2014/main" id="{5639CB51-A918-E74A-A3B5-BF5734149C79}"/>
                </a:ext>
              </a:extLst>
            </p:cNvPr>
            <p:cNvSpPr>
              <a:spLocks noChangeArrowheads="1"/>
            </p:cNvSpPr>
            <p:nvPr/>
          </p:nvSpPr>
          <p:spPr bwMode="auto">
            <a:xfrm>
              <a:off x="3505200" y="2951163"/>
              <a:ext cx="868363" cy="1147762"/>
            </a:xfrm>
            <a:custGeom>
              <a:avLst/>
              <a:gdLst>
                <a:gd name="T0" fmla="*/ 625 w 2414"/>
                <a:gd name="T1" fmla="*/ 1915 h 3189"/>
                <a:gd name="T2" fmla="*/ 0 w 2414"/>
                <a:gd name="T3" fmla="*/ 3186 h 3189"/>
                <a:gd name="T4" fmla="*/ 1250 w 2414"/>
                <a:gd name="T5" fmla="*/ 0 h 3189"/>
                <a:gd name="T6" fmla="*/ 1368 w 2414"/>
                <a:gd name="T7" fmla="*/ 2 h 3189"/>
                <a:gd name="T8" fmla="*/ 1484 w 2414"/>
                <a:gd name="T9" fmla="*/ 20 h 3189"/>
                <a:gd name="T10" fmla="*/ 1589 w 2414"/>
                <a:gd name="T11" fmla="*/ 42 h 3189"/>
                <a:gd name="T12" fmla="*/ 1689 w 2414"/>
                <a:gd name="T13" fmla="*/ 75 h 3189"/>
                <a:gd name="T14" fmla="*/ 1781 w 2414"/>
                <a:gd name="T15" fmla="*/ 114 h 3189"/>
                <a:gd name="T16" fmla="*/ 1866 w 2414"/>
                <a:gd name="T17" fmla="*/ 166 h 3189"/>
                <a:gd name="T18" fmla="*/ 1945 w 2414"/>
                <a:gd name="T19" fmla="*/ 223 h 3189"/>
                <a:gd name="T20" fmla="*/ 2015 w 2414"/>
                <a:gd name="T21" fmla="*/ 287 h 3189"/>
                <a:gd name="T22" fmla="*/ 2078 w 2414"/>
                <a:gd name="T23" fmla="*/ 357 h 3189"/>
                <a:gd name="T24" fmla="*/ 2135 w 2414"/>
                <a:gd name="T25" fmla="*/ 431 h 3189"/>
                <a:gd name="T26" fmla="*/ 2183 w 2414"/>
                <a:gd name="T27" fmla="*/ 514 h 3189"/>
                <a:gd name="T28" fmla="*/ 2218 w 2414"/>
                <a:gd name="T29" fmla="*/ 599 h 3189"/>
                <a:gd name="T30" fmla="*/ 2249 w 2414"/>
                <a:gd name="T31" fmla="*/ 687 h 3189"/>
                <a:gd name="T32" fmla="*/ 2271 w 2414"/>
                <a:gd name="T33" fmla="*/ 778 h 3189"/>
                <a:gd name="T34" fmla="*/ 2284 w 2414"/>
                <a:gd name="T35" fmla="*/ 874 h 3189"/>
                <a:gd name="T36" fmla="*/ 2286 w 2414"/>
                <a:gd name="T37" fmla="*/ 975 h 3189"/>
                <a:gd name="T38" fmla="*/ 2277 w 2414"/>
                <a:gd name="T39" fmla="*/ 1132 h 3189"/>
                <a:gd name="T40" fmla="*/ 2240 w 2414"/>
                <a:gd name="T41" fmla="*/ 1279 h 3189"/>
                <a:gd name="T42" fmla="*/ 2183 w 2414"/>
                <a:gd name="T43" fmla="*/ 1406 h 3189"/>
                <a:gd name="T44" fmla="*/ 2113 w 2414"/>
                <a:gd name="T45" fmla="*/ 1517 h 3189"/>
                <a:gd name="T46" fmla="*/ 2026 w 2414"/>
                <a:gd name="T47" fmla="*/ 1618 h 3189"/>
                <a:gd name="T48" fmla="*/ 1925 w 2414"/>
                <a:gd name="T49" fmla="*/ 1696 h 3189"/>
                <a:gd name="T50" fmla="*/ 1816 w 2414"/>
                <a:gd name="T51" fmla="*/ 1764 h 3189"/>
                <a:gd name="T52" fmla="*/ 1702 w 2414"/>
                <a:gd name="T53" fmla="*/ 1816 h 3189"/>
                <a:gd name="T54" fmla="*/ 1694 w 2414"/>
                <a:gd name="T55" fmla="*/ 3188 h 3189"/>
                <a:gd name="T56" fmla="*/ 1073 w 2414"/>
                <a:gd name="T57" fmla="*/ 1915 h 3189"/>
                <a:gd name="T58" fmla="*/ 625 w 2414"/>
                <a:gd name="T59" fmla="*/ 553 h 3189"/>
                <a:gd name="T60" fmla="*/ 1208 w 2414"/>
                <a:gd name="T61" fmla="*/ 1397 h 3189"/>
                <a:gd name="T62" fmla="*/ 1309 w 2414"/>
                <a:gd name="T63" fmla="*/ 1392 h 3189"/>
                <a:gd name="T64" fmla="*/ 1396 w 2414"/>
                <a:gd name="T65" fmla="*/ 1371 h 3189"/>
                <a:gd name="T66" fmla="*/ 1475 w 2414"/>
                <a:gd name="T67" fmla="*/ 1331 h 3189"/>
                <a:gd name="T68" fmla="*/ 1538 w 2414"/>
                <a:gd name="T69" fmla="*/ 1283 h 3189"/>
                <a:gd name="T70" fmla="*/ 1591 w 2414"/>
                <a:gd name="T71" fmla="*/ 1220 h 3189"/>
                <a:gd name="T72" fmla="*/ 1630 w 2414"/>
                <a:gd name="T73" fmla="*/ 1150 h 3189"/>
                <a:gd name="T74" fmla="*/ 1652 w 2414"/>
                <a:gd name="T75" fmla="*/ 1067 h 3189"/>
                <a:gd name="T76" fmla="*/ 1661 w 2414"/>
                <a:gd name="T77" fmla="*/ 979 h 3189"/>
                <a:gd name="T78" fmla="*/ 1652 w 2414"/>
                <a:gd name="T79" fmla="*/ 892 h 3189"/>
                <a:gd name="T80" fmla="*/ 1630 w 2414"/>
                <a:gd name="T81" fmla="*/ 809 h 3189"/>
                <a:gd name="T82" fmla="*/ 1591 w 2414"/>
                <a:gd name="T83" fmla="*/ 739 h 3189"/>
                <a:gd name="T84" fmla="*/ 1538 w 2414"/>
                <a:gd name="T85" fmla="*/ 676 h 3189"/>
                <a:gd name="T86" fmla="*/ 1475 w 2414"/>
                <a:gd name="T87" fmla="*/ 630 h 3189"/>
                <a:gd name="T88" fmla="*/ 1396 w 2414"/>
                <a:gd name="T89" fmla="*/ 593 h 3189"/>
                <a:gd name="T90" fmla="*/ 1309 w 2414"/>
                <a:gd name="T91" fmla="*/ 566 h 3189"/>
                <a:gd name="T92" fmla="*/ 1208 w 2414"/>
                <a:gd name="T93" fmla="*/ 553 h 3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414" h="3189">
                  <a:moveTo>
                    <a:pt x="1073" y="1915"/>
                  </a:moveTo>
                  <a:lnTo>
                    <a:pt x="625" y="1915"/>
                  </a:lnTo>
                  <a:lnTo>
                    <a:pt x="625" y="3186"/>
                  </a:lnTo>
                  <a:lnTo>
                    <a:pt x="0" y="3186"/>
                  </a:lnTo>
                  <a:lnTo>
                    <a:pt x="0" y="0"/>
                  </a:lnTo>
                  <a:lnTo>
                    <a:pt x="1250" y="0"/>
                  </a:lnTo>
                  <a:lnTo>
                    <a:pt x="1311" y="0"/>
                  </a:lnTo>
                  <a:lnTo>
                    <a:pt x="1368" y="2"/>
                  </a:lnTo>
                  <a:lnTo>
                    <a:pt x="1427" y="9"/>
                  </a:lnTo>
                  <a:lnTo>
                    <a:pt x="1484" y="20"/>
                  </a:lnTo>
                  <a:lnTo>
                    <a:pt x="1536" y="31"/>
                  </a:lnTo>
                  <a:lnTo>
                    <a:pt x="1589" y="42"/>
                  </a:lnTo>
                  <a:lnTo>
                    <a:pt x="1641" y="57"/>
                  </a:lnTo>
                  <a:lnTo>
                    <a:pt x="1689" y="75"/>
                  </a:lnTo>
                  <a:lnTo>
                    <a:pt x="1737" y="92"/>
                  </a:lnTo>
                  <a:lnTo>
                    <a:pt x="1781" y="114"/>
                  </a:lnTo>
                  <a:lnTo>
                    <a:pt x="1825" y="140"/>
                  </a:lnTo>
                  <a:lnTo>
                    <a:pt x="1866" y="166"/>
                  </a:lnTo>
                  <a:lnTo>
                    <a:pt x="1908" y="193"/>
                  </a:lnTo>
                  <a:lnTo>
                    <a:pt x="1945" y="223"/>
                  </a:lnTo>
                  <a:lnTo>
                    <a:pt x="1982" y="254"/>
                  </a:lnTo>
                  <a:lnTo>
                    <a:pt x="2015" y="287"/>
                  </a:lnTo>
                  <a:lnTo>
                    <a:pt x="2048" y="319"/>
                  </a:lnTo>
                  <a:lnTo>
                    <a:pt x="2078" y="357"/>
                  </a:lnTo>
                  <a:lnTo>
                    <a:pt x="2109" y="394"/>
                  </a:lnTo>
                  <a:lnTo>
                    <a:pt x="2135" y="431"/>
                  </a:lnTo>
                  <a:lnTo>
                    <a:pt x="2157" y="472"/>
                  </a:lnTo>
                  <a:lnTo>
                    <a:pt x="2183" y="514"/>
                  </a:lnTo>
                  <a:lnTo>
                    <a:pt x="2201" y="555"/>
                  </a:lnTo>
                  <a:lnTo>
                    <a:pt x="2218" y="599"/>
                  </a:lnTo>
                  <a:lnTo>
                    <a:pt x="2233" y="643"/>
                  </a:lnTo>
                  <a:lnTo>
                    <a:pt x="2249" y="687"/>
                  </a:lnTo>
                  <a:lnTo>
                    <a:pt x="2264" y="735"/>
                  </a:lnTo>
                  <a:lnTo>
                    <a:pt x="2271" y="778"/>
                  </a:lnTo>
                  <a:lnTo>
                    <a:pt x="2277" y="826"/>
                  </a:lnTo>
                  <a:lnTo>
                    <a:pt x="2284" y="874"/>
                  </a:lnTo>
                  <a:lnTo>
                    <a:pt x="2286" y="927"/>
                  </a:lnTo>
                  <a:lnTo>
                    <a:pt x="2286" y="975"/>
                  </a:lnTo>
                  <a:lnTo>
                    <a:pt x="2284" y="1056"/>
                  </a:lnTo>
                  <a:lnTo>
                    <a:pt x="2277" y="1132"/>
                  </a:lnTo>
                  <a:lnTo>
                    <a:pt x="2262" y="1207"/>
                  </a:lnTo>
                  <a:lnTo>
                    <a:pt x="2240" y="1279"/>
                  </a:lnTo>
                  <a:lnTo>
                    <a:pt x="2214" y="1344"/>
                  </a:lnTo>
                  <a:lnTo>
                    <a:pt x="2183" y="1406"/>
                  </a:lnTo>
                  <a:lnTo>
                    <a:pt x="2150" y="1465"/>
                  </a:lnTo>
                  <a:lnTo>
                    <a:pt x="2113" y="1517"/>
                  </a:lnTo>
                  <a:lnTo>
                    <a:pt x="2070" y="1570"/>
                  </a:lnTo>
                  <a:lnTo>
                    <a:pt x="2026" y="1618"/>
                  </a:lnTo>
                  <a:lnTo>
                    <a:pt x="1978" y="1659"/>
                  </a:lnTo>
                  <a:lnTo>
                    <a:pt x="1925" y="1696"/>
                  </a:lnTo>
                  <a:lnTo>
                    <a:pt x="1873" y="1733"/>
                  </a:lnTo>
                  <a:lnTo>
                    <a:pt x="1816" y="1764"/>
                  </a:lnTo>
                  <a:lnTo>
                    <a:pt x="1759" y="1790"/>
                  </a:lnTo>
                  <a:lnTo>
                    <a:pt x="1702" y="1816"/>
                  </a:lnTo>
                  <a:lnTo>
                    <a:pt x="2413" y="3188"/>
                  </a:lnTo>
                  <a:lnTo>
                    <a:pt x="1694" y="3188"/>
                  </a:lnTo>
                  <a:lnTo>
                    <a:pt x="1694" y="3186"/>
                  </a:lnTo>
                  <a:lnTo>
                    <a:pt x="1073" y="1915"/>
                  </a:lnTo>
                  <a:close/>
                  <a:moveTo>
                    <a:pt x="1208" y="553"/>
                  </a:moveTo>
                  <a:lnTo>
                    <a:pt x="625" y="553"/>
                  </a:lnTo>
                  <a:lnTo>
                    <a:pt x="625" y="1397"/>
                  </a:lnTo>
                  <a:lnTo>
                    <a:pt x="1208" y="1397"/>
                  </a:lnTo>
                  <a:lnTo>
                    <a:pt x="1261" y="1395"/>
                  </a:lnTo>
                  <a:lnTo>
                    <a:pt x="1309" y="1392"/>
                  </a:lnTo>
                  <a:lnTo>
                    <a:pt x="1353" y="1382"/>
                  </a:lnTo>
                  <a:lnTo>
                    <a:pt x="1396" y="1371"/>
                  </a:lnTo>
                  <a:lnTo>
                    <a:pt x="1433" y="1353"/>
                  </a:lnTo>
                  <a:lnTo>
                    <a:pt x="1475" y="1331"/>
                  </a:lnTo>
                  <a:lnTo>
                    <a:pt x="1508" y="1309"/>
                  </a:lnTo>
                  <a:lnTo>
                    <a:pt x="1538" y="1283"/>
                  </a:lnTo>
                  <a:lnTo>
                    <a:pt x="1569" y="1253"/>
                  </a:lnTo>
                  <a:lnTo>
                    <a:pt x="1591" y="1220"/>
                  </a:lnTo>
                  <a:lnTo>
                    <a:pt x="1613" y="1187"/>
                  </a:lnTo>
                  <a:lnTo>
                    <a:pt x="1630" y="1150"/>
                  </a:lnTo>
                  <a:lnTo>
                    <a:pt x="1645" y="1108"/>
                  </a:lnTo>
                  <a:lnTo>
                    <a:pt x="1652" y="1067"/>
                  </a:lnTo>
                  <a:lnTo>
                    <a:pt x="1659" y="1023"/>
                  </a:lnTo>
                  <a:lnTo>
                    <a:pt x="1661" y="979"/>
                  </a:lnTo>
                  <a:lnTo>
                    <a:pt x="1659" y="936"/>
                  </a:lnTo>
                  <a:lnTo>
                    <a:pt x="1652" y="892"/>
                  </a:lnTo>
                  <a:lnTo>
                    <a:pt x="1645" y="850"/>
                  </a:lnTo>
                  <a:lnTo>
                    <a:pt x="1630" y="809"/>
                  </a:lnTo>
                  <a:lnTo>
                    <a:pt x="1613" y="772"/>
                  </a:lnTo>
                  <a:lnTo>
                    <a:pt x="1591" y="739"/>
                  </a:lnTo>
                  <a:lnTo>
                    <a:pt x="1569" y="706"/>
                  </a:lnTo>
                  <a:lnTo>
                    <a:pt x="1538" y="676"/>
                  </a:lnTo>
                  <a:lnTo>
                    <a:pt x="1508" y="649"/>
                  </a:lnTo>
                  <a:lnTo>
                    <a:pt x="1475" y="630"/>
                  </a:lnTo>
                  <a:lnTo>
                    <a:pt x="1433" y="608"/>
                  </a:lnTo>
                  <a:lnTo>
                    <a:pt x="1396" y="593"/>
                  </a:lnTo>
                  <a:lnTo>
                    <a:pt x="1353" y="577"/>
                  </a:lnTo>
                  <a:lnTo>
                    <a:pt x="1309" y="566"/>
                  </a:lnTo>
                  <a:lnTo>
                    <a:pt x="1261" y="564"/>
                  </a:lnTo>
                  <a:lnTo>
                    <a:pt x="1208" y="553"/>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3600">
                <a:solidFill>
                  <a:schemeClr val="tx1">
                    <a:alpha val="18000"/>
                  </a:schemeClr>
                </a:solidFill>
              </a:endParaRPr>
            </a:p>
          </p:txBody>
        </p:sp>
        <p:sp>
          <p:nvSpPr>
            <p:cNvPr id="21" name="Freeform 20">
              <a:extLst>
                <a:ext uri="{FF2B5EF4-FFF2-40B4-BE49-F238E27FC236}">
                  <a16:creationId xmlns:a16="http://schemas.microsoft.com/office/drawing/2014/main" id="{EA88D692-0E9D-8448-BB40-A3D810754726}"/>
                </a:ext>
              </a:extLst>
            </p:cNvPr>
            <p:cNvSpPr>
              <a:spLocks noChangeArrowheads="1"/>
            </p:cNvSpPr>
            <p:nvPr/>
          </p:nvSpPr>
          <p:spPr bwMode="auto">
            <a:xfrm>
              <a:off x="4572000" y="2951163"/>
              <a:ext cx="825500" cy="1147763"/>
            </a:xfrm>
            <a:custGeom>
              <a:avLst/>
              <a:gdLst>
                <a:gd name="T0" fmla="*/ 625 w 2291"/>
                <a:gd name="T1" fmla="*/ 1989 h 3189"/>
                <a:gd name="T2" fmla="*/ 0 w 2291"/>
                <a:gd name="T3" fmla="*/ 3188 h 3189"/>
                <a:gd name="T4" fmla="*/ 1240 w 2291"/>
                <a:gd name="T5" fmla="*/ 0 h 3189"/>
                <a:gd name="T6" fmla="*/ 1298 w 2291"/>
                <a:gd name="T7" fmla="*/ 0 h 3189"/>
                <a:gd name="T8" fmla="*/ 1416 w 2291"/>
                <a:gd name="T9" fmla="*/ 9 h 3189"/>
                <a:gd name="T10" fmla="*/ 1529 w 2291"/>
                <a:gd name="T11" fmla="*/ 31 h 3189"/>
                <a:gd name="T12" fmla="*/ 1634 w 2291"/>
                <a:gd name="T13" fmla="*/ 59 h 3189"/>
                <a:gd name="T14" fmla="*/ 1730 w 2291"/>
                <a:gd name="T15" fmla="*/ 94 h 3189"/>
                <a:gd name="T16" fmla="*/ 1818 w 2291"/>
                <a:gd name="T17" fmla="*/ 138 h 3189"/>
                <a:gd name="T18" fmla="*/ 1903 w 2291"/>
                <a:gd name="T19" fmla="*/ 195 h 3189"/>
                <a:gd name="T20" fmla="*/ 1977 w 2291"/>
                <a:gd name="T21" fmla="*/ 258 h 3189"/>
                <a:gd name="T22" fmla="*/ 2047 w 2291"/>
                <a:gd name="T23" fmla="*/ 324 h 3189"/>
                <a:gd name="T24" fmla="*/ 2109 w 2291"/>
                <a:gd name="T25" fmla="*/ 398 h 3189"/>
                <a:gd name="T26" fmla="*/ 2161 w 2291"/>
                <a:gd name="T27" fmla="*/ 477 h 3189"/>
                <a:gd name="T28" fmla="*/ 2205 w 2291"/>
                <a:gd name="T29" fmla="*/ 562 h 3189"/>
                <a:gd name="T30" fmla="*/ 2237 w 2291"/>
                <a:gd name="T31" fmla="*/ 650 h 3189"/>
                <a:gd name="T32" fmla="*/ 2264 w 2291"/>
                <a:gd name="T33" fmla="*/ 741 h 3189"/>
                <a:gd name="T34" fmla="*/ 2281 w 2291"/>
                <a:gd name="T35" fmla="*/ 838 h 3189"/>
                <a:gd name="T36" fmla="*/ 2290 w 2291"/>
                <a:gd name="T37" fmla="*/ 938 h 3189"/>
                <a:gd name="T38" fmla="*/ 2290 w 2291"/>
                <a:gd name="T39" fmla="*/ 991 h 3189"/>
                <a:gd name="T40" fmla="*/ 2288 w 2291"/>
                <a:gd name="T41" fmla="*/ 1091 h 3189"/>
                <a:gd name="T42" fmla="*/ 2275 w 2291"/>
                <a:gd name="T43" fmla="*/ 1192 h 3189"/>
                <a:gd name="T44" fmla="*/ 2253 w 2291"/>
                <a:gd name="T45" fmla="*/ 1283 h 3189"/>
                <a:gd name="T46" fmla="*/ 2222 w 2291"/>
                <a:gd name="T47" fmla="*/ 1375 h 3189"/>
                <a:gd name="T48" fmla="*/ 2183 w 2291"/>
                <a:gd name="T49" fmla="*/ 1460 h 3189"/>
                <a:gd name="T50" fmla="*/ 2135 w 2291"/>
                <a:gd name="T51" fmla="*/ 1541 h 3189"/>
                <a:gd name="T52" fmla="*/ 2078 w 2291"/>
                <a:gd name="T53" fmla="*/ 1620 h 3189"/>
                <a:gd name="T54" fmla="*/ 2015 w 2291"/>
                <a:gd name="T55" fmla="*/ 1690 h 3189"/>
                <a:gd name="T56" fmla="*/ 1940 w 2291"/>
                <a:gd name="T57" fmla="*/ 1755 h 3189"/>
                <a:gd name="T58" fmla="*/ 1862 w 2291"/>
                <a:gd name="T59" fmla="*/ 1812 h 3189"/>
                <a:gd name="T60" fmla="*/ 1774 w 2291"/>
                <a:gd name="T61" fmla="*/ 1865 h 3189"/>
                <a:gd name="T62" fmla="*/ 1682 w 2291"/>
                <a:gd name="T63" fmla="*/ 1904 h 3189"/>
                <a:gd name="T64" fmla="*/ 1582 w 2291"/>
                <a:gd name="T65" fmla="*/ 1939 h 3189"/>
                <a:gd name="T66" fmla="*/ 1472 w 2291"/>
                <a:gd name="T67" fmla="*/ 1961 h 3189"/>
                <a:gd name="T68" fmla="*/ 1357 w 2291"/>
                <a:gd name="T69" fmla="*/ 1974 h 3189"/>
                <a:gd name="T70" fmla="*/ 1240 w 2291"/>
                <a:gd name="T71" fmla="*/ 1989 h 3189"/>
                <a:gd name="T72" fmla="*/ 628 w 2291"/>
                <a:gd name="T73" fmla="*/ 553 h 3189"/>
                <a:gd name="T74" fmla="*/ 1207 w 2291"/>
                <a:gd name="T75" fmla="*/ 1428 h 3189"/>
                <a:gd name="T76" fmla="*/ 1259 w 2291"/>
                <a:gd name="T77" fmla="*/ 1428 h 3189"/>
                <a:gd name="T78" fmla="*/ 1354 w 2291"/>
                <a:gd name="T79" fmla="*/ 1415 h 3189"/>
                <a:gd name="T80" fmla="*/ 1440 w 2291"/>
                <a:gd name="T81" fmla="*/ 1382 h 3189"/>
                <a:gd name="T82" fmla="*/ 1510 w 2291"/>
                <a:gd name="T83" fmla="*/ 1338 h 3189"/>
                <a:gd name="T84" fmla="*/ 1573 w 2291"/>
                <a:gd name="T85" fmla="*/ 1281 h 3189"/>
                <a:gd name="T86" fmla="*/ 1617 w 2291"/>
                <a:gd name="T87" fmla="*/ 1211 h 3189"/>
                <a:gd name="T88" fmla="*/ 1650 w 2291"/>
                <a:gd name="T89" fmla="*/ 1133 h 3189"/>
                <a:gd name="T90" fmla="*/ 1663 w 2291"/>
                <a:gd name="T91" fmla="*/ 1045 h 3189"/>
                <a:gd name="T92" fmla="*/ 1665 w 2291"/>
                <a:gd name="T93" fmla="*/ 997 h 3189"/>
                <a:gd name="T94" fmla="*/ 1660 w 2291"/>
                <a:gd name="T95" fmla="*/ 905 h 3189"/>
                <a:gd name="T96" fmla="*/ 1634 w 2291"/>
                <a:gd name="T97" fmla="*/ 820 h 3189"/>
                <a:gd name="T98" fmla="*/ 1595 w 2291"/>
                <a:gd name="T99" fmla="*/ 746 h 3189"/>
                <a:gd name="T100" fmla="*/ 1542 w 2291"/>
                <a:gd name="T101" fmla="*/ 680 h 3189"/>
                <a:gd name="T102" fmla="*/ 1477 w 2291"/>
                <a:gd name="T103" fmla="*/ 628 h 3189"/>
                <a:gd name="T104" fmla="*/ 1398 w 2291"/>
                <a:gd name="T105" fmla="*/ 593 h 3189"/>
                <a:gd name="T106" fmla="*/ 1306 w 2291"/>
                <a:gd name="T107" fmla="*/ 571 h 3189"/>
                <a:gd name="T108" fmla="*/ 1207 w 2291"/>
                <a:gd name="T109" fmla="*/ 553 h 3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291" h="3189">
                  <a:moveTo>
                    <a:pt x="1240" y="1989"/>
                  </a:moveTo>
                  <a:lnTo>
                    <a:pt x="625" y="1989"/>
                  </a:lnTo>
                  <a:lnTo>
                    <a:pt x="625" y="3188"/>
                  </a:lnTo>
                  <a:lnTo>
                    <a:pt x="0" y="3188"/>
                  </a:lnTo>
                  <a:lnTo>
                    <a:pt x="0" y="0"/>
                  </a:lnTo>
                  <a:lnTo>
                    <a:pt x="1240" y="0"/>
                  </a:lnTo>
                  <a:lnTo>
                    <a:pt x="1240" y="0"/>
                  </a:lnTo>
                  <a:lnTo>
                    <a:pt x="1298" y="0"/>
                  </a:lnTo>
                  <a:lnTo>
                    <a:pt x="1357" y="7"/>
                  </a:lnTo>
                  <a:lnTo>
                    <a:pt x="1416" y="9"/>
                  </a:lnTo>
                  <a:lnTo>
                    <a:pt x="1472" y="20"/>
                  </a:lnTo>
                  <a:lnTo>
                    <a:pt x="1529" y="31"/>
                  </a:lnTo>
                  <a:lnTo>
                    <a:pt x="1582" y="42"/>
                  </a:lnTo>
                  <a:lnTo>
                    <a:pt x="1634" y="59"/>
                  </a:lnTo>
                  <a:lnTo>
                    <a:pt x="1682" y="77"/>
                  </a:lnTo>
                  <a:lnTo>
                    <a:pt x="1730" y="94"/>
                  </a:lnTo>
                  <a:lnTo>
                    <a:pt x="1774" y="116"/>
                  </a:lnTo>
                  <a:lnTo>
                    <a:pt x="1818" y="138"/>
                  </a:lnTo>
                  <a:lnTo>
                    <a:pt x="1862" y="169"/>
                  </a:lnTo>
                  <a:lnTo>
                    <a:pt x="1903" y="195"/>
                  </a:lnTo>
                  <a:lnTo>
                    <a:pt x="1940" y="226"/>
                  </a:lnTo>
                  <a:lnTo>
                    <a:pt x="1977" y="258"/>
                  </a:lnTo>
                  <a:lnTo>
                    <a:pt x="2015" y="291"/>
                  </a:lnTo>
                  <a:lnTo>
                    <a:pt x="2047" y="324"/>
                  </a:lnTo>
                  <a:lnTo>
                    <a:pt x="2078" y="361"/>
                  </a:lnTo>
                  <a:lnTo>
                    <a:pt x="2109" y="398"/>
                  </a:lnTo>
                  <a:lnTo>
                    <a:pt x="2135" y="440"/>
                  </a:lnTo>
                  <a:lnTo>
                    <a:pt x="2161" y="477"/>
                  </a:lnTo>
                  <a:lnTo>
                    <a:pt x="2183" y="521"/>
                  </a:lnTo>
                  <a:lnTo>
                    <a:pt x="2205" y="562"/>
                  </a:lnTo>
                  <a:lnTo>
                    <a:pt x="2222" y="606"/>
                  </a:lnTo>
                  <a:lnTo>
                    <a:pt x="2237" y="650"/>
                  </a:lnTo>
                  <a:lnTo>
                    <a:pt x="2253" y="698"/>
                  </a:lnTo>
                  <a:lnTo>
                    <a:pt x="2264" y="741"/>
                  </a:lnTo>
                  <a:lnTo>
                    <a:pt x="2275" y="789"/>
                  </a:lnTo>
                  <a:lnTo>
                    <a:pt x="2281" y="838"/>
                  </a:lnTo>
                  <a:lnTo>
                    <a:pt x="2288" y="890"/>
                  </a:lnTo>
                  <a:lnTo>
                    <a:pt x="2290" y="938"/>
                  </a:lnTo>
                  <a:lnTo>
                    <a:pt x="2290" y="991"/>
                  </a:lnTo>
                  <a:lnTo>
                    <a:pt x="2290" y="991"/>
                  </a:lnTo>
                  <a:lnTo>
                    <a:pt x="2290" y="1043"/>
                  </a:lnTo>
                  <a:lnTo>
                    <a:pt x="2288" y="1091"/>
                  </a:lnTo>
                  <a:lnTo>
                    <a:pt x="2281" y="1139"/>
                  </a:lnTo>
                  <a:lnTo>
                    <a:pt x="2275" y="1192"/>
                  </a:lnTo>
                  <a:lnTo>
                    <a:pt x="2264" y="1240"/>
                  </a:lnTo>
                  <a:lnTo>
                    <a:pt x="2253" y="1283"/>
                  </a:lnTo>
                  <a:lnTo>
                    <a:pt x="2237" y="1331"/>
                  </a:lnTo>
                  <a:lnTo>
                    <a:pt x="2222" y="1375"/>
                  </a:lnTo>
                  <a:lnTo>
                    <a:pt x="2205" y="1419"/>
                  </a:lnTo>
                  <a:lnTo>
                    <a:pt x="2183" y="1460"/>
                  </a:lnTo>
                  <a:lnTo>
                    <a:pt x="2161" y="1504"/>
                  </a:lnTo>
                  <a:lnTo>
                    <a:pt x="2135" y="1541"/>
                  </a:lnTo>
                  <a:lnTo>
                    <a:pt x="2109" y="1583"/>
                  </a:lnTo>
                  <a:lnTo>
                    <a:pt x="2078" y="1620"/>
                  </a:lnTo>
                  <a:lnTo>
                    <a:pt x="2047" y="1657"/>
                  </a:lnTo>
                  <a:lnTo>
                    <a:pt x="2015" y="1690"/>
                  </a:lnTo>
                  <a:lnTo>
                    <a:pt x="1977" y="1723"/>
                  </a:lnTo>
                  <a:lnTo>
                    <a:pt x="1940" y="1755"/>
                  </a:lnTo>
                  <a:lnTo>
                    <a:pt x="1903" y="1786"/>
                  </a:lnTo>
                  <a:lnTo>
                    <a:pt x="1862" y="1812"/>
                  </a:lnTo>
                  <a:lnTo>
                    <a:pt x="1818" y="1839"/>
                  </a:lnTo>
                  <a:lnTo>
                    <a:pt x="1774" y="1865"/>
                  </a:lnTo>
                  <a:lnTo>
                    <a:pt x="1730" y="1887"/>
                  </a:lnTo>
                  <a:lnTo>
                    <a:pt x="1682" y="1904"/>
                  </a:lnTo>
                  <a:lnTo>
                    <a:pt x="1634" y="1922"/>
                  </a:lnTo>
                  <a:lnTo>
                    <a:pt x="1582" y="1939"/>
                  </a:lnTo>
                  <a:lnTo>
                    <a:pt x="1529" y="1950"/>
                  </a:lnTo>
                  <a:lnTo>
                    <a:pt x="1472" y="1961"/>
                  </a:lnTo>
                  <a:lnTo>
                    <a:pt x="1416" y="1972"/>
                  </a:lnTo>
                  <a:lnTo>
                    <a:pt x="1357" y="1974"/>
                  </a:lnTo>
                  <a:lnTo>
                    <a:pt x="1298" y="1976"/>
                  </a:lnTo>
                  <a:lnTo>
                    <a:pt x="1240" y="1989"/>
                  </a:lnTo>
                  <a:close/>
                  <a:moveTo>
                    <a:pt x="1207" y="553"/>
                  </a:moveTo>
                  <a:lnTo>
                    <a:pt x="628" y="553"/>
                  </a:lnTo>
                  <a:lnTo>
                    <a:pt x="628" y="1428"/>
                  </a:lnTo>
                  <a:lnTo>
                    <a:pt x="1207" y="1428"/>
                  </a:lnTo>
                  <a:lnTo>
                    <a:pt x="1207" y="1428"/>
                  </a:lnTo>
                  <a:lnTo>
                    <a:pt x="1259" y="1428"/>
                  </a:lnTo>
                  <a:lnTo>
                    <a:pt x="1306" y="1421"/>
                  </a:lnTo>
                  <a:lnTo>
                    <a:pt x="1354" y="1415"/>
                  </a:lnTo>
                  <a:lnTo>
                    <a:pt x="1398" y="1399"/>
                  </a:lnTo>
                  <a:lnTo>
                    <a:pt x="1440" y="1382"/>
                  </a:lnTo>
                  <a:lnTo>
                    <a:pt x="1477" y="1364"/>
                  </a:lnTo>
                  <a:lnTo>
                    <a:pt x="1510" y="1338"/>
                  </a:lnTo>
                  <a:lnTo>
                    <a:pt x="1542" y="1312"/>
                  </a:lnTo>
                  <a:lnTo>
                    <a:pt x="1573" y="1281"/>
                  </a:lnTo>
                  <a:lnTo>
                    <a:pt x="1595" y="1248"/>
                  </a:lnTo>
                  <a:lnTo>
                    <a:pt x="1617" y="1211"/>
                  </a:lnTo>
                  <a:lnTo>
                    <a:pt x="1634" y="1174"/>
                  </a:lnTo>
                  <a:lnTo>
                    <a:pt x="1650" y="1133"/>
                  </a:lnTo>
                  <a:lnTo>
                    <a:pt x="1660" y="1089"/>
                  </a:lnTo>
                  <a:lnTo>
                    <a:pt x="1663" y="1045"/>
                  </a:lnTo>
                  <a:lnTo>
                    <a:pt x="1665" y="997"/>
                  </a:lnTo>
                  <a:lnTo>
                    <a:pt x="1665" y="997"/>
                  </a:lnTo>
                  <a:lnTo>
                    <a:pt x="1663" y="949"/>
                  </a:lnTo>
                  <a:lnTo>
                    <a:pt x="1660" y="905"/>
                  </a:lnTo>
                  <a:lnTo>
                    <a:pt x="1650" y="862"/>
                  </a:lnTo>
                  <a:lnTo>
                    <a:pt x="1634" y="820"/>
                  </a:lnTo>
                  <a:lnTo>
                    <a:pt x="1617" y="779"/>
                  </a:lnTo>
                  <a:lnTo>
                    <a:pt x="1595" y="746"/>
                  </a:lnTo>
                  <a:lnTo>
                    <a:pt x="1573" y="713"/>
                  </a:lnTo>
                  <a:lnTo>
                    <a:pt x="1542" y="680"/>
                  </a:lnTo>
                  <a:lnTo>
                    <a:pt x="1510" y="654"/>
                  </a:lnTo>
                  <a:lnTo>
                    <a:pt x="1477" y="628"/>
                  </a:lnTo>
                  <a:lnTo>
                    <a:pt x="1440" y="610"/>
                  </a:lnTo>
                  <a:lnTo>
                    <a:pt x="1398" y="593"/>
                  </a:lnTo>
                  <a:lnTo>
                    <a:pt x="1354" y="577"/>
                  </a:lnTo>
                  <a:lnTo>
                    <a:pt x="1306" y="571"/>
                  </a:lnTo>
                  <a:lnTo>
                    <a:pt x="1259" y="564"/>
                  </a:lnTo>
                  <a:lnTo>
                    <a:pt x="1207" y="553"/>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3600">
                <a:solidFill>
                  <a:schemeClr val="tx1">
                    <a:alpha val="18000"/>
                  </a:schemeClr>
                </a:solidFill>
              </a:endParaRPr>
            </a:p>
          </p:txBody>
        </p:sp>
        <p:sp>
          <p:nvSpPr>
            <p:cNvPr id="22" name="Freeform 21">
              <a:extLst>
                <a:ext uri="{FF2B5EF4-FFF2-40B4-BE49-F238E27FC236}">
                  <a16:creationId xmlns:a16="http://schemas.microsoft.com/office/drawing/2014/main" id="{018C72EF-3E57-5243-9E67-0FE07741065C}"/>
                </a:ext>
              </a:extLst>
            </p:cNvPr>
            <p:cNvSpPr>
              <a:spLocks noChangeArrowheads="1"/>
            </p:cNvSpPr>
            <p:nvPr/>
          </p:nvSpPr>
          <p:spPr bwMode="auto">
            <a:xfrm>
              <a:off x="3505200" y="4389438"/>
              <a:ext cx="828675" cy="215900"/>
            </a:xfrm>
            <a:custGeom>
              <a:avLst/>
              <a:gdLst>
                <a:gd name="T0" fmla="*/ 0 w 2302"/>
                <a:gd name="T1" fmla="*/ 599 h 600"/>
                <a:gd name="T2" fmla="*/ 2301 w 2302"/>
                <a:gd name="T3" fmla="*/ 599 h 600"/>
                <a:gd name="T4" fmla="*/ 2301 w 2302"/>
                <a:gd name="T5" fmla="*/ 0 h 600"/>
                <a:gd name="T6" fmla="*/ 0 w 2302"/>
                <a:gd name="T7" fmla="*/ 0 h 600"/>
                <a:gd name="T8" fmla="*/ 0 w 2302"/>
                <a:gd name="T9" fmla="*/ 599 h 600"/>
              </a:gdLst>
              <a:ahLst/>
              <a:cxnLst>
                <a:cxn ang="0">
                  <a:pos x="T0" y="T1"/>
                </a:cxn>
                <a:cxn ang="0">
                  <a:pos x="T2" y="T3"/>
                </a:cxn>
                <a:cxn ang="0">
                  <a:pos x="T4" y="T5"/>
                </a:cxn>
                <a:cxn ang="0">
                  <a:pos x="T6" y="T7"/>
                </a:cxn>
                <a:cxn ang="0">
                  <a:pos x="T8" y="T9"/>
                </a:cxn>
              </a:cxnLst>
              <a:rect l="0" t="0" r="r" b="b"/>
              <a:pathLst>
                <a:path w="2302" h="600">
                  <a:moveTo>
                    <a:pt x="0" y="599"/>
                  </a:moveTo>
                  <a:lnTo>
                    <a:pt x="2301" y="599"/>
                  </a:lnTo>
                  <a:lnTo>
                    <a:pt x="2301" y="0"/>
                  </a:lnTo>
                  <a:lnTo>
                    <a:pt x="0" y="0"/>
                  </a:lnTo>
                  <a:lnTo>
                    <a:pt x="0" y="599"/>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3600">
                <a:solidFill>
                  <a:schemeClr val="tx1">
                    <a:alpha val="18000"/>
                  </a:schemeClr>
                </a:solidFill>
              </a:endParaRPr>
            </a:p>
          </p:txBody>
        </p:sp>
      </p:grpSp>
    </p:spTree>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3_Internal Divider Red">
    <p:bg>
      <p:bgPr>
        <a:solidFill>
          <a:schemeClr val="accent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85023"/>
            <a:ext cx="12188952" cy="6390230"/>
          </a:xfrm>
          <a:prstGeom prst="rect">
            <a:avLst/>
          </a:prstGeom>
        </p:spPr>
      </p:pic>
      <p:sp>
        <p:nvSpPr>
          <p:cNvPr id="7" name="Title 1"/>
          <p:cNvSpPr>
            <a:spLocks noGrp="1"/>
          </p:cNvSpPr>
          <p:nvPr>
            <p:ph type="title"/>
          </p:nvPr>
        </p:nvSpPr>
        <p:spPr>
          <a:xfrm>
            <a:off x="372035" y="2642617"/>
            <a:ext cx="11447930" cy="1572767"/>
          </a:xfrm>
        </p:spPr>
        <p:txBody>
          <a:bodyPr anchor="ctr">
            <a:normAutofit/>
          </a:bodyPr>
          <a:lstStyle>
            <a:lvl1pPr>
              <a:defRPr sz="6000" baseline="0">
                <a:solidFill>
                  <a:schemeClr val="bg1"/>
                </a:solidFill>
              </a:defRPr>
            </a:lvl1pPr>
          </a:lstStyle>
          <a:p>
            <a:r>
              <a:rPr lang="en-US"/>
              <a:t>Click to edit</a:t>
            </a:r>
          </a:p>
        </p:txBody>
      </p:sp>
      <p:sp>
        <p:nvSpPr>
          <p:cNvPr id="6" name="Slide Number Placeholder 5">
            <a:extLst>
              <a:ext uri="{FF2B5EF4-FFF2-40B4-BE49-F238E27FC236}">
                <a16:creationId xmlns:a16="http://schemas.microsoft.com/office/drawing/2014/main" id="{FC26B7C9-2C8A-2547-AA35-BBC0EBDA377D}"/>
              </a:ext>
            </a:extLst>
          </p:cNvPr>
          <p:cNvSpPr txBox="1">
            <a:spLocks/>
          </p:cNvSpPr>
          <p:nvPr userDrawn="1"/>
        </p:nvSpPr>
        <p:spPr>
          <a:xfrm>
            <a:off x="372035" y="6356350"/>
            <a:ext cx="3296198" cy="365125"/>
          </a:xfrm>
          <a:prstGeom prst="rect">
            <a:avLst/>
          </a:prstGeom>
        </p:spPr>
        <p:txBody>
          <a:bodyPr vert="horz" lIns="91440" tIns="45720" rIns="91440" bIns="45720" rtlCol="0" anchor="ctr"/>
          <a:lstStyle>
            <a:defPPr>
              <a:defRPr lang="en-US"/>
            </a:defPPr>
            <a:lvl1pPr>
              <a:defRPr sz="1000">
                <a:solidFill>
                  <a:schemeClr val="accent2">
                    <a:lumMod val="75000"/>
                  </a:schemeClr>
                </a:solidFill>
                <a:latin typeface="Arial" charset="0"/>
                <a:ea typeface="Arial" charset="0"/>
                <a:cs typeface="Arial" charset="0"/>
              </a:defRPr>
            </a:lvl1p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dirty="0">
                <a:solidFill>
                  <a:schemeClr val="bg1"/>
                </a:solidFill>
                <a:latin typeface="Arial" charset="0"/>
                <a:ea typeface="Arial" charset="0"/>
                <a:cs typeface="Arial" charset="0"/>
              </a:rPr>
              <a:t>© 2018 </a:t>
            </a:r>
            <a:r>
              <a:rPr lang="en-US" sz="800" dirty="0" err="1">
                <a:solidFill>
                  <a:schemeClr val="bg1"/>
                </a:solidFill>
                <a:latin typeface="Arial" charset="0"/>
                <a:ea typeface="Arial" charset="0"/>
                <a:cs typeface="Arial" charset="0"/>
              </a:rPr>
              <a:t>Rightpoint</a:t>
            </a:r>
            <a:r>
              <a:rPr lang="en-US" sz="800" dirty="0">
                <a:solidFill>
                  <a:schemeClr val="bg1"/>
                </a:solidFill>
                <a:latin typeface="Arial" charset="0"/>
                <a:ea typeface="Arial" charset="0"/>
                <a:cs typeface="Arial" charset="0"/>
              </a:rPr>
              <a:t>. All rights reserved.</a:t>
            </a:r>
            <a:r>
              <a:rPr lang="en-US" sz="800" baseline="0" dirty="0">
                <a:solidFill>
                  <a:schemeClr val="bg1"/>
                </a:solidFill>
                <a:latin typeface="Arial" charset="0"/>
                <a:ea typeface="Arial" charset="0"/>
                <a:cs typeface="Arial" charset="0"/>
              </a:rPr>
              <a:t> </a:t>
            </a:r>
            <a:r>
              <a:rPr lang="en-US" sz="800" dirty="0">
                <a:solidFill>
                  <a:schemeClr val="bg1"/>
                </a:solidFill>
                <a:latin typeface="Arial" charset="0"/>
                <a:ea typeface="Arial" charset="0"/>
                <a:cs typeface="Arial" charset="0"/>
              </a:rPr>
              <a:t>Confidential.</a:t>
            </a:r>
          </a:p>
        </p:txBody>
      </p:sp>
    </p:spTree>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3_Internal Divider Blue">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alphaModFix amt="60000"/>
            <a:extLst>
              <a:ext uri="{28A0092B-C50C-407E-A947-70E740481C1C}">
                <a14:useLocalDpi xmlns:a14="http://schemas.microsoft.com/office/drawing/2010/main" val="0"/>
              </a:ext>
            </a:extLst>
          </a:blip>
          <a:stretch>
            <a:fillRect/>
          </a:stretch>
        </p:blipFill>
        <p:spPr>
          <a:xfrm>
            <a:off x="1524" y="76882"/>
            <a:ext cx="12188952" cy="6406513"/>
          </a:xfrm>
          <a:prstGeom prst="rect">
            <a:avLst/>
          </a:prstGeom>
        </p:spPr>
      </p:pic>
      <p:sp>
        <p:nvSpPr>
          <p:cNvPr id="8" name="Title 1"/>
          <p:cNvSpPr>
            <a:spLocks noGrp="1"/>
          </p:cNvSpPr>
          <p:nvPr>
            <p:ph type="title"/>
          </p:nvPr>
        </p:nvSpPr>
        <p:spPr>
          <a:xfrm>
            <a:off x="372035" y="2642617"/>
            <a:ext cx="11447930" cy="1572767"/>
          </a:xfrm>
        </p:spPr>
        <p:txBody>
          <a:bodyPr anchor="ctr">
            <a:normAutofit/>
          </a:bodyPr>
          <a:lstStyle>
            <a:lvl1pPr>
              <a:defRPr sz="6000" baseline="0">
                <a:solidFill>
                  <a:schemeClr val="bg1"/>
                </a:solidFill>
              </a:defRPr>
            </a:lvl1pPr>
          </a:lstStyle>
          <a:p>
            <a:r>
              <a:rPr lang="en-US"/>
              <a:t>Click to edit</a:t>
            </a:r>
          </a:p>
        </p:txBody>
      </p:sp>
      <p:sp>
        <p:nvSpPr>
          <p:cNvPr id="6" name="Slide Number Placeholder 5">
            <a:extLst>
              <a:ext uri="{FF2B5EF4-FFF2-40B4-BE49-F238E27FC236}">
                <a16:creationId xmlns:a16="http://schemas.microsoft.com/office/drawing/2014/main" id="{151D9FAD-F8B8-AE43-9912-E06324AE77D5}"/>
              </a:ext>
            </a:extLst>
          </p:cNvPr>
          <p:cNvSpPr txBox="1">
            <a:spLocks/>
          </p:cNvSpPr>
          <p:nvPr userDrawn="1"/>
        </p:nvSpPr>
        <p:spPr>
          <a:xfrm>
            <a:off x="372035" y="6356350"/>
            <a:ext cx="3296198" cy="365125"/>
          </a:xfrm>
          <a:prstGeom prst="rect">
            <a:avLst/>
          </a:prstGeom>
        </p:spPr>
        <p:txBody>
          <a:bodyPr vert="horz" lIns="91440" tIns="45720" rIns="91440" bIns="45720" rtlCol="0" anchor="ctr"/>
          <a:lstStyle>
            <a:defPPr>
              <a:defRPr lang="en-US"/>
            </a:defPPr>
            <a:lvl1pPr>
              <a:defRPr sz="1000">
                <a:solidFill>
                  <a:schemeClr val="accent2">
                    <a:lumMod val="75000"/>
                  </a:schemeClr>
                </a:solidFill>
                <a:latin typeface="Arial" charset="0"/>
                <a:ea typeface="Arial" charset="0"/>
                <a:cs typeface="Arial" charset="0"/>
              </a:defRPr>
            </a:lvl1p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dirty="0">
                <a:solidFill>
                  <a:schemeClr val="bg1"/>
                </a:solidFill>
                <a:latin typeface="Arial" charset="0"/>
                <a:ea typeface="Arial" charset="0"/>
                <a:cs typeface="Arial" charset="0"/>
              </a:rPr>
              <a:t>© 2018 </a:t>
            </a:r>
            <a:r>
              <a:rPr lang="en-US" sz="800" dirty="0" err="1">
                <a:solidFill>
                  <a:schemeClr val="bg1"/>
                </a:solidFill>
                <a:latin typeface="Arial" charset="0"/>
                <a:ea typeface="Arial" charset="0"/>
                <a:cs typeface="Arial" charset="0"/>
              </a:rPr>
              <a:t>Rightpoint</a:t>
            </a:r>
            <a:r>
              <a:rPr lang="en-US" sz="800" dirty="0">
                <a:solidFill>
                  <a:schemeClr val="bg1"/>
                </a:solidFill>
                <a:latin typeface="Arial" charset="0"/>
                <a:ea typeface="Arial" charset="0"/>
                <a:cs typeface="Arial" charset="0"/>
              </a:rPr>
              <a:t>. All rights reserved.</a:t>
            </a:r>
            <a:r>
              <a:rPr lang="en-US" sz="800" baseline="0" dirty="0">
                <a:solidFill>
                  <a:schemeClr val="bg1"/>
                </a:solidFill>
                <a:latin typeface="Arial" charset="0"/>
                <a:ea typeface="Arial" charset="0"/>
                <a:cs typeface="Arial" charset="0"/>
              </a:rPr>
              <a:t> </a:t>
            </a:r>
            <a:r>
              <a:rPr lang="en-US" sz="800" dirty="0">
                <a:solidFill>
                  <a:schemeClr val="bg1"/>
                </a:solidFill>
                <a:latin typeface="Arial" charset="0"/>
                <a:ea typeface="Arial" charset="0"/>
                <a:cs typeface="Arial" charset="0"/>
              </a:rPr>
              <a:t>Confidential.</a:t>
            </a:r>
          </a:p>
        </p:txBody>
      </p:sp>
    </p:spTree>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87" Type="http://schemas.openxmlformats.org/officeDocument/2006/relationships/slideLayout" Target="../slideLayouts/slideLayout87.xml"/><Relationship Id="rId102" Type="http://schemas.openxmlformats.org/officeDocument/2006/relationships/slideLayout" Target="../slideLayouts/slideLayout102.xml"/><Relationship Id="rId5" Type="http://schemas.openxmlformats.org/officeDocument/2006/relationships/slideLayout" Target="../slideLayouts/slideLayout5.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103" Type="http://schemas.openxmlformats.org/officeDocument/2006/relationships/slideLayout" Target="../slideLayouts/slideLayout103.xml"/><Relationship Id="rId108" Type="http://schemas.openxmlformats.org/officeDocument/2006/relationships/theme" Target="../theme/theme1.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6" Type="http://schemas.openxmlformats.org/officeDocument/2006/relationships/slideLayout" Target="../slideLayouts/slideLayout106.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72036" y="365127"/>
            <a:ext cx="10439400" cy="1127499"/>
          </a:xfrm>
          <a:prstGeom prst="rect">
            <a:avLst/>
          </a:prstGeom>
        </p:spPr>
        <p:txBody>
          <a:bodyPr vert="horz" lIns="91440" tIns="45720" rIns="91440" bIns="45720" rtlCol="0" anchor="t">
            <a:normAutofit/>
          </a:bodyPr>
          <a:lstStyle/>
          <a:p>
            <a:r>
              <a:rPr lang="en-US"/>
              <a:t>Click to edit Master title style</a:t>
            </a:r>
          </a:p>
        </p:txBody>
      </p:sp>
      <p:sp>
        <p:nvSpPr>
          <p:cNvPr id="3" name="Text Placeholder 2"/>
          <p:cNvSpPr>
            <a:spLocks noGrp="1"/>
          </p:cNvSpPr>
          <p:nvPr>
            <p:ph type="body" idx="1"/>
          </p:nvPr>
        </p:nvSpPr>
        <p:spPr>
          <a:xfrm>
            <a:off x="372035" y="1573619"/>
            <a:ext cx="11447930" cy="460334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940654685"/>
      </p:ext>
    </p:extLst>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 id="2147483698" r:id="rId13"/>
    <p:sldLayoutId id="2147483699" r:id="rId14"/>
    <p:sldLayoutId id="2147483700" r:id="rId15"/>
    <p:sldLayoutId id="2147483701" r:id="rId16"/>
    <p:sldLayoutId id="2147483702" r:id="rId17"/>
    <p:sldLayoutId id="2147483703" r:id="rId18"/>
    <p:sldLayoutId id="2147483704" r:id="rId19"/>
    <p:sldLayoutId id="2147483705" r:id="rId20"/>
    <p:sldLayoutId id="2147483706" r:id="rId21"/>
    <p:sldLayoutId id="2147483707" r:id="rId22"/>
    <p:sldLayoutId id="2147483708" r:id="rId23"/>
    <p:sldLayoutId id="2147483709" r:id="rId24"/>
    <p:sldLayoutId id="2147483710" r:id="rId25"/>
    <p:sldLayoutId id="2147483711" r:id="rId26"/>
    <p:sldLayoutId id="2147483712" r:id="rId27"/>
    <p:sldLayoutId id="2147483713" r:id="rId28"/>
    <p:sldLayoutId id="2147483714" r:id="rId29"/>
    <p:sldLayoutId id="2147483715" r:id="rId30"/>
    <p:sldLayoutId id="2147483716" r:id="rId31"/>
    <p:sldLayoutId id="2147483717" r:id="rId32"/>
    <p:sldLayoutId id="2147483718" r:id="rId33"/>
    <p:sldLayoutId id="2147483719" r:id="rId34"/>
    <p:sldLayoutId id="2147483720" r:id="rId35"/>
    <p:sldLayoutId id="2147483721" r:id="rId36"/>
    <p:sldLayoutId id="2147483722" r:id="rId37"/>
    <p:sldLayoutId id="2147483723" r:id="rId38"/>
    <p:sldLayoutId id="2147483724" r:id="rId39"/>
    <p:sldLayoutId id="2147483725" r:id="rId40"/>
    <p:sldLayoutId id="2147483726" r:id="rId41"/>
    <p:sldLayoutId id="2147483727" r:id="rId42"/>
    <p:sldLayoutId id="2147483728" r:id="rId43"/>
    <p:sldLayoutId id="2147483729" r:id="rId44"/>
    <p:sldLayoutId id="2147483730" r:id="rId45"/>
    <p:sldLayoutId id="2147483731" r:id="rId46"/>
    <p:sldLayoutId id="2147483732" r:id="rId47"/>
    <p:sldLayoutId id="2147483733" r:id="rId48"/>
    <p:sldLayoutId id="2147483734" r:id="rId49"/>
    <p:sldLayoutId id="2147483735" r:id="rId50"/>
    <p:sldLayoutId id="2147483736" r:id="rId51"/>
    <p:sldLayoutId id="2147483737" r:id="rId52"/>
    <p:sldLayoutId id="2147483738" r:id="rId53"/>
    <p:sldLayoutId id="2147483739" r:id="rId54"/>
    <p:sldLayoutId id="2147483740" r:id="rId55"/>
    <p:sldLayoutId id="2147483741" r:id="rId56"/>
    <p:sldLayoutId id="2147483743" r:id="rId57"/>
    <p:sldLayoutId id="2147483744" r:id="rId58"/>
    <p:sldLayoutId id="2147483745" r:id="rId59"/>
    <p:sldLayoutId id="2147483746" r:id="rId60"/>
    <p:sldLayoutId id="2147483747" r:id="rId61"/>
    <p:sldLayoutId id="2147483748" r:id="rId62"/>
    <p:sldLayoutId id="2147483749" r:id="rId63"/>
    <p:sldLayoutId id="2147483750" r:id="rId64"/>
    <p:sldLayoutId id="2147483751" r:id="rId65"/>
    <p:sldLayoutId id="2147483752" r:id="rId66"/>
    <p:sldLayoutId id="2147483753" r:id="rId67"/>
    <p:sldLayoutId id="2147483754" r:id="rId68"/>
    <p:sldLayoutId id="2147483755" r:id="rId69"/>
    <p:sldLayoutId id="2147483756" r:id="rId70"/>
    <p:sldLayoutId id="2147483757" r:id="rId71"/>
    <p:sldLayoutId id="2147483758" r:id="rId72"/>
    <p:sldLayoutId id="2147483759" r:id="rId73"/>
    <p:sldLayoutId id="2147483760" r:id="rId74"/>
    <p:sldLayoutId id="2147483761" r:id="rId75"/>
    <p:sldLayoutId id="2147483762" r:id="rId76"/>
    <p:sldLayoutId id="2147483763" r:id="rId77"/>
    <p:sldLayoutId id="2147483764" r:id="rId78"/>
    <p:sldLayoutId id="2147483765" r:id="rId79"/>
    <p:sldLayoutId id="2147483766" r:id="rId80"/>
    <p:sldLayoutId id="2147483767" r:id="rId81"/>
    <p:sldLayoutId id="2147483768" r:id="rId82"/>
    <p:sldLayoutId id="2147483769" r:id="rId83"/>
    <p:sldLayoutId id="2147483770" r:id="rId84"/>
    <p:sldLayoutId id="2147483771" r:id="rId85"/>
    <p:sldLayoutId id="2147483772" r:id="rId86"/>
    <p:sldLayoutId id="2147483658" r:id="rId87"/>
    <p:sldLayoutId id="2147483675" r:id="rId88"/>
    <p:sldLayoutId id="2147483677" r:id="rId89"/>
    <p:sldLayoutId id="2147483682" r:id="rId90"/>
    <p:sldLayoutId id="2147483683" r:id="rId91"/>
    <p:sldLayoutId id="2147483659" r:id="rId92"/>
    <p:sldLayoutId id="2147483668" r:id="rId93"/>
    <p:sldLayoutId id="2147483661" r:id="rId94"/>
    <p:sldLayoutId id="2147483665" r:id="rId95"/>
    <p:sldLayoutId id="2147483666" r:id="rId96"/>
    <p:sldLayoutId id="2147483667" r:id="rId97"/>
    <p:sldLayoutId id="2147483678" r:id="rId98"/>
    <p:sldLayoutId id="2147483679" r:id="rId99"/>
    <p:sldLayoutId id="2147483680" r:id="rId100"/>
    <p:sldLayoutId id="2147483681" r:id="rId101"/>
    <p:sldLayoutId id="2147483671" r:id="rId102"/>
    <p:sldLayoutId id="2147483672" r:id="rId103"/>
    <p:sldLayoutId id="2147483673" r:id="rId104"/>
    <p:sldLayoutId id="2147483674" r:id="rId105"/>
    <p:sldLayoutId id="2147483676" r:id="rId106"/>
    <p:sldLayoutId id="2147483670" r:id="rId107"/>
  </p:sldLayoutIdLst>
  <p:hf hdr="0" ftr="0" dt="0"/>
  <p:txStyles>
    <p:titleStyle>
      <a:lvl1pPr algn="l" defTabSz="914400" rtl="0" eaLnBrk="1" latinLnBrk="0" hangingPunct="1">
        <a:lnSpc>
          <a:spcPct val="90000"/>
        </a:lnSpc>
        <a:spcBef>
          <a:spcPct val="0"/>
        </a:spcBef>
        <a:buNone/>
        <a:defRPr sz="3200" b="0" i="0" kern="1200">
          <a:solidFill>
            <a:srgbClr val="1C1C1C"/>
          </a:solidFill>
          <a:latin typeface="Georgia" charset="0"/>
          <a:ea typeface="Georgia" charset="0"/>
          <a:cs typeface="Georgia" charset="0"/>
        </a:defRPr>
      </a:lvl1pPr>
    </p:titleStyle>
    <p:bodyStyle>
      <a:lvl1pPr marL="228600" indent="-228600" algn="l" defTabSz="914400" rtl="0" eaLnBrk="1" latinLnBrk="0" hangingPunct="1">
        <a:lnSpc>
          <a:spcPct val="100000"/>
        </a:lnSpc>
        <a:spcBef>
          <a:spcPts val="1000"/>
        </a:spcBef>
        <a:buFont typeface="Arial"/>
        <a:buChar char="•"/>
        <a:defRPr sz="2000" b="0" i="0" kern="1200">
          <a:solidFill>
            <a:schemeClr val="tx1"/>
          </a:solidFill>
          <a:latin typeface="Arial" charset="0"/>
          <a:ea typeface="Arial" charset="0"/>
          <a:cs typeface="Arial" charset="0"/>
        </a:defRPr>
      </a:lvl1pPr>
      <a:lvl2pPr marL="685800" indent="-228600" algn="l" defTabSz="914400" rtl="0" eaLnBrk="1" latinLnBrk="0" hangingPunct="1">
        <a:lnSpc>
          <a:spcPct val="100000"/>
        </a:lnSpc>
        <a:spcBef>
          <a:spcPts val="500"/>
        </a:spcBef>
        <a:buFont typeface="Arial"/>
        <a:buChar char="•"/>
        <a:defRPr sz="1800" b="0" i="0" kern="1200">
          <a:solidFill>
            <a:schemeClr val="tx1"/>
          </a:solidFill>
          <a:latin typeface="Arial" charset="0"/>
          <a:ea typeface="Arial" charset="0"/>
          <a:cs typeface="Arial" charset="0"/>
        </a:defRPr>
      </a:lvl2pPr>
      <a:lvl3pPr marL="1143000" indent="-228600" algn="l" defTabSz="914400" rtl="0" eaLnBrk="1" latinLnBrk="0" hangingPunct="1">
        <a:lnSpc>
          <a:spcPct val="90000"/>
        </a:lnSpc>
        <a:spcBef>
          <a:spcPts val="500"/>
        </a:spcBef>
        <a:buFont typeface="Arial"/>
        <a:buChar char="•"/>
        <a:defRPr sz="1800" b="0" i="0" kern="1200">
          <a:solidFill>
            <a:schemeClr val="tx1"/>
          </a:solidFill>
          <a:latin typeface="Microsoft Sans Serif" charset="0"/>
          <a:ea typeface="Microsoft Sans Serif" charset="0"/>
          <a:cs typeface="Microsoft Sans Serif" charset="0"/>
        </a:defRPr>
      </a:lvl3pPr>
      <a:lvl4pPr marL="1600200" indent="-228600" algn="l" defTabSz="914400" rtl="0" eaLnBrk="1" latinLnBrk="0" hangingPunct="1">
        <a:lnSpc>
          <a:spcPct val="90000"/>
        </a:lnSpc>
        <a:spcBef>
          <a:spcPts val="500"/>
        </a:spcBef>
        <a:buFont typeface="Arial"/>
        <a:buChar char="•"/>
        <a:defRPr sz="1600" b="0" i="0" kern="1200">
          <a:solidFill>
            <a:schemeClr val="tx1"/>
          </a:solidFill>
          <a:latin typeface="Microsoft Sans Serif" charset="0"/>
          <a:ea typeface="Microsoft Sans Serif" charset="0"/>
          <a:cs typeface="Microsoft Sans Serif" charset="0"/>
        </a:defRPr>
      </a:lvl4pPr>
      <a:lvl5pPr marL="2057400" indent="-228600" algn="l" defTabSz="914400" rtl="0" eaLnBrk="1" latinLnBrk="0" hangingPunct="1">
        <a:lnSpc>
          <a:spcPct val="90000"/>
        </a:lnSpc>
        <a:spcBef>
          <a:spcPts val="500"/>
        </a:spcBef>
        <a:buFont typeface="Arial"/>
        <a:buChar char="•"/>
        <a:defRPr sz="1600" b="0" i="0" kern="1200">
          <a:solidFill>
            <a:schemeClr val="tx1"/>
          </a:solidFill>
          <a:latin typeface="Microsoft Sans Serif" charset="0"/>
          <a:ea typeface="Microsoft Sans Serif" charset="0"/>
          <a:cs typeface="Microsoft Sans Serif"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1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33.xml"/></Relationships>
</file>

<file path=ppt/slides/_rels/slide1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33.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Layout" Target="../slideLayouts/slideLayout33.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Layout" Target="../slideLayouts/slideLayout33.xml"/><Relationship Id="rId4" Type="http://schemas.openxmlformats.org/officeDocument/2006/relationships/image" Target="../media/image11.jpe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3.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3.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33.xml"/><Relationship Id="rId4" Type="http://schemas.openxmlformats.org/officeDocument/2006/relationships/image" Target="../media/image1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3.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7.png"/><Relationship Id="rId1" Type="http://schemas.openxmlformats.org/officeDocument/2006/relationships/slideLayout" Target="../slideLayouts/slideLayout33.xml"/></Relationships>
</file>

<file path=ppt/slides/_rels/slide2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7.png"/><Relationship Id="rId1" Type="http://schemas.openxmlformats.org/officeDocument/2006/relationships/slideLayout" Target="../slideLayouts/slideLayout33.xml"/><Relationship Id="rId4" Type="http://schemas.openxmlformats.org/officeDocument/2006/relationships/image" Target="../media/image19.png"/></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Layout" Target="../slideLayouts/slideLayout33.xml"/><Relationship Id="rId4" Type="http://schemas.openxmlformats.org/officeDocument/2006/relationships/image" Target="../media/image2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3.xml"/></Relationships>
</file>

<file path=ppt/slides/_rels/slide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7.png"/><Relationship Id="rId1" Type="http://schemas.openxmlformats.org/officeDocument/2006/relationships/slideLayout" Target="../slideLayouts/slideLayout33.xml"/></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5.png"/><Relationship Id="rId1" Type="http://schemas.openxmlformats.org/officeDocument/2006/relationships/slideLayout" Target="../slideLayouts/slideLayout3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3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33.xml"/></Relationships>
</file>

<file path=ppt/slides/_rels/slide3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7.png"/><Relationship Id="rId1" Type="http://schemas.openxmlformats.org/officeDocument/2006/relationships/slideLayout" Target="../slideLayouts/slideLayout33.xml"/></Relationships>
</file>

<file path=ppt/slides/_rels/slide3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7.png"/><Relationship Id="rId1" Type="http://schemas.openxmlformats.org/officeDocument/2006/relationships/slideLayout" Target="../slideLayouts/slideLayout33.xml"/><Relationship Id="rId4" Type="http://schemas.openxmlformats.org/officeDocument/2006/relationships/image" Target="../media/image22.png"/></Relationships>
</file>

<file path=ppt/slides/_rels/slide3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6.png"/><Relationship Id="rId1" Type="http://schemas.openxmlformats.org/officeDocument/2006/relationships/slideLayout" Target="../slideLayouts/slideLayout33.xml"/><Relationship Id="rId4" Type="http://schemas.openxmlformats.org/officeDocument/2006/relationships/image" Target="../media/image2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3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33.xml"/><Relationship Id="rId4" Type="http://schemas.openxmlformats.org/officeDocument/2006/relationships/image" Target="../media/image1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33.xml"/><Relationship Id="rId4" Type="http://schemas.openxmlformats.org/officeDocument/2006/relationships/image" Target="../media/image1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23865" y="609600"/>
            <a:ext cx="10761809" cy="5000462"/>
          </a:xfrm>
        </p:spPr>
        <p:txBody>
          <a:bodyPr>
            <a:normAutofit/>
          </a:bodyPr>
          <a:lstStyle/>
          <a:p>
            <a:r>
              <a:rPr lang="en-US" sz="2400" dirty="0" smtClean="0"/>
              <a:t>JavaScript Frameworks with Episerver OPE</a:t>
            </a:r>
            <a:br>
              <a:rPr lang="en-US" sz="2400" dirty="0" smtClean="0"/>
            </a:br>
            <a:r>
              <a:rPr lang="en-US" sz="2400" dirty="0"/>
              <a:t/>
            </a:r>
            <a:br>
              <a:rPr lang="en-US" sz="2400" dirty="0"/>
            </a:br>
            <a:r>
              <a:rPr lang="en-US" sz="2400" dirty="0" smtClean="0"/>
              <a:t/>
            </a:r>
            <a:br>
              <a:rPr lang="en-US" sz="2400" dirty="0" smtClean="0"/>
            </a:br>
            <a:r>
              <a:rPr lang="en-US" sz="2400" dirty="0" smtClean="0"/>
              <a:t/>
            </a:r>
            <a:br>
              <a:rPr lang="en-US" sz="2400" dirty="0" smtClean="0"/>
            </a:br>
            <a:r>
              <a:rPr lang="en-US" sz="2400" dirty="0" smtClean="0"/>
              <a:t> </a:t>
            </a:r>
            <a:br>
              <a:rPr lang="en-US" sz="2400" dirty="0" smtClean="0"/>
            </a:br>
            <a:r>
              <a:rPr lang="en-US" sz="2400" dirty="0" smtClean="0"/>
              <a:t/>
            </a:r>
            <a:br>
              <a:rPr lang="en-US" sz="2400" dirty="0" smtClean="0"/>
            </a:br>
            <a:r>
              <a:rPr lang="en-US" sz="2400" dirty="0" smtClean="0"/>
              <a:t> </a:t>
            </a:r>
            <a:br>
              <a:rPr lang="en-US" sz="2400" dirty="0" smtClean="0"/>
            </a:br>
            <a:r>
              <a:rPr lang="en-US" sz="2400" dirty="0" smtClean="0"/>
              <a:t/>
            </a:r>
            <a:br>
              <a:rPr lang="en-US" sz="2400" dirty="0" smtClean="0"/>
            </a:br>
            <a:r>
              <a:rPr lang="en-US" sz="2400" dirty="0" smtClean="0"/>
              <a:t> </a:t>
            </a:r>
            <a:br>
              <a:rPr lang="en-US" sz="2400" dirty="0" smtClean="0"/>
            </a:br>
            <a:r>
              <a:rPr lang="en-US" sz="2400" dirty="0" smtClean="0"/>
              <a:t/>
            </a:r>
            <a:br>
              <a:rPr lang="en-US" sz="2400" dirty="0" smtClean="0"/>
            </a:br>
            <a:endParaRPr lang="en-US" sz="2400" dirty="0"/>
          </a:p>
        </p:txBody>
      </p:sp>
      <p:sp>
        <p:nvSpPr>
          <p:cNvPr id="3" name="Subtitle 2"/>
          <p:cNvSpPr>
            <a:spLocks noGrp="1"/>
          </p:cNvSpPr>
          <p:nvPr>
            <p:ph type="subTitle" idx="1"/>
          </p:nvPr>
        </p:nvSpPr>
        <p:spPr/>
        <p:txBody>
          <a:bodyPr>
            <a:normAutofit fontScale="92500" lnSpcReduction="20000"/>
          </a:bodyPr>
          <a:lstStyle/>
          <a:p>
            <a:r>
              <a:rPr lang="en-US" dirty="0" smtClean="0"/>
              <a:t>Drew Null</a:t>
            </a:r>
          </a:p>
          <a:p>
            <a:r>
              <a:rPr lang="en-US" sz="1200" dirty="0" smtClean="0"/>
              <a:t>2018-05-22</a:t>
            </a:r>
            <a:endParaRPr lang="en-US" sz="1200" dirty="0"/>
          </a:p>
        </p:txBody>
      </p:sp>
    </p:spTree>
    <p:extLst>
      <p:ext uri="{BB962C8B-B14F-4D97-AF65-F5344CB8AC3E}">
        <p14:creationId xmlns:p14="http://schemas.microsoft.com/office/powerpoint/2010/main" val="362625878"/>
      </p:ext>
    </p:extLst>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pPr algn="ctr"/>
            <a:r>
              <a:rPr lang="en-US" sz="3600" i="1" dirty="0" smtClean="0"/>
              <a:t> Episerver</a:t>
            </a:r>
            <a:r>
              <a:rPr lang="en-US" sz="8000" dirty="0"/>
              <a:t/>
            </a:r>
            <a:br>
              <a:rPr lang="en-US" sz="8000" dirty="0"/>
            </a:br>
            <a:r>
              <a:rPr lang="en-US" sz="8000" dirty="0" smtClean="0"/>
              <a:t/>
            </a:r>
            <a:br>
              <a:rPr lang="en-US" sz="8000" dirty="0" smtClean="0"/>
            </a:br>
            <a:r>
              <a:rPr lang="en-US" sz="8000" dirty="0" smtClean="0"/>
              <a:t>JavaScript</a:t>
            </a:r>
            <a:br>
              <a:rPr lang="en-US" sz="8000" dirty="0" smtClean="0"/>
            </a:br>
            <a:r>
              <a:rPr lang="en-US" sz="8000" dirty="0" smtClean="0"/>
              <a:t>Identity Crisis</a:t>
            </a:r>
            <a:br>
              <a:rPr lang="en-US" sz="8000" dirty="0" smtClean="0"/>
            </a:br>
            <a:r>
              <a:rPr lang="en-US" sz="8000" dirty="0" smtClean="0"/>
              <a:t/>
            </a:r>
            <a:br>
              <a:rPr lang="en-US" sz="8000" dirty="0" smtClean="0"/>
            </a:br>
            <a:r>
              <a:rPr lang="en-US" sz="3600" dirty="0" smtClean="0"/>
              <a:t>(tools getting old, missing out on new things)</a:t>
            </a:r>
            <a:endParaRPr lang="en-US" sz="8000" dirty="0"/>
          </a:p>
        </p:txBody>
      </p:sp>
    </p:spTree>
    <p:extLst>
      <p:ext uri="{BB962C8B-B14F-4D97-AF65-F5344CB8AC3E}">
        <p14:creationId xmlns:p14="http://schemas.microsoft.com/office/powerpoint/2010/main" val="50781249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pPr algn="ctr"/>
            <a:r>
              <a:rPr lang="en-US" sz="3600" b="1" i="1" dirty="0" smtClean="0"/>
              <a:t> </a:t>
            </a:r>
            <a:r>
              <a:rPr lang="en-US" sz="3600" i="1" dirty="0" smtClean="0"/>
              <a:t>CMS</a:t>
            </a:r>
            <a:r>
              <a:rPr lang="en-US" sz="8000" dirty="0"/>
              <a:t/>
            </a:r>
            <a:br>
              <a:rPr lang="en-US" sz="8000" dirty="0"/>
            </a:br>
            <a:r>
              <a:rPr lang="en-US" sz="8000" dirty="0" smtClean="0"/>
              <a:t/>
            </a:r>
            <a:br>
              <a:rPr lang="en-US" sz="8000" dirty="0" smtClean="0"/>
            </a:br>
            <a:r>
              <a:rPr lang="en-US" sz="8000" dirty="0" smtClean="0"/>
              <a:t>JavaScript</a:t>
            </a:r>
            <a:br>
              <a:rPr lang="en-US" sz="8000" dirty="0" smtClean="0"/>
            </a:br>
            <a:r>
              <a:rPr lang="en-US" sz="8000" dirty="0" smtClean="0"/>
              <a:t>Identity Crisis</a:t>
            </a:r>
            <a:br>
              <a:rPr lang="en-US" sz="8000" dirty="0" smtClean="0"/>
            </a:br>
            <a:r>
              <a:rPr lang="en-US" sz="8000" dirty="0" smtClean="0"/>
              <a:t/>
            </a:r>
            <a:br>
              <a:rPr lang="en-US" sz="8000" dirty="0" smtClean="0"/>
            </a:br>
            <a:r>
              <a:rPr lang="en-US" sz="3600" dirty="0" smtClean="0"/>
              <a:t>(tools getting old, missing out on new things)</a:t>
            </a:r>
            <a:endParaRPr lang="en-US" sz="8000" dirty="0"/>
          </a:p>
        </p:txBody>
      </p:sp>
    </p:spTree>
    <p:extLst>
      <p:ext uri="{BB962C8B-B14F-4D97-AF65-F5344CB8AC3E}">
        <p14:creationId xmlns:p14="http://schemas.microsoft.com/office/powerpoint/2010/main" val="207535333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javascript frameworks"/>
          <p:cNvPicPr>
            <a:picLocks noChangeAspect="1" noChangeArrowheads="1"/>
          </p:cNvPicPr>
          <p:nvPr/>
        </p:nvPicPr>
        <p:blipFill rotWithShape="1">
          <a:blip r:embed="rId2">
            <a:extLst>
              <a:ext uri="{28A0092B-C50C-407E-A947-70E740481C1C}">
                <a14:useLocalDpi xmlns:a14="http://schemas.microsoft.com/office/drawing/2010/main" val="0"/>
              </a:ext>
            </a:extLst>
          </a:blip>
          <a:srcRect r="8572" b="35714"/>
          <a:stretch/>
        </p:blipFill>
        <p:spPr bwMode="auto">
          <a:xfrm>
            <a:off x="0" y="1"/>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580749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pPr algn="ctr"/>
            <a:r>
              <a:rPr lang="en-US" sz="4000" i="1" dirty="0" smtClean="0"/>
              <a:t>What features do I want?</a:t>
            </a:r>
            <a:endParaRPr lang="en-US" sz="4000" i="1" dirty="0"/>
          </a:p>
        </p:txBody>
      </p:sp>
    </p:spTree>
    <p:extLst>
      <p:ext uri="{BB962C8B-B14F-4D97-AF65-F5344CB8AC3E}">
        <p14:creationId xmlns:p14="http://schemas.microsoft.com/office/powerpoint/2010/main" val="305574599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Image result for bill and ted time trave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212872"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379066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609599" y="659450"/>
            <a:ext cx="2757141" cy="4548409"/>
            <a:chOff x="609599" y="659450"/>
            <a:chExt cx="2757141" cy="4548409"/>
          </a:xfrm>
        </p:grpSpPr>
        <p:pic>
          <p:nvPicPr>
            <p:cNvPr id="3082" name="Picture 10" descr="Image result for jquery logo"/>
            <p:cNvPicPr>
              <a:picLocks noChangeAspect="1" noChangeArrowheads="1"/>
            </p:cNvPicPr>
            <p:nvPr/>
          </p:nvPicPr>
          <p:blipFill rotWithShape="1">
            <a:blip r:embed="rId2">
              <a:extLst>
                <a:ext uri="{28A0092B-C50C-407E-A947-70E740481C1C}">
                  <a14:useLocalDpi xmlns:a14="http://schemas.microsoft.com/office/drawing/2010/main" val="0"/>
                </a:ext>
              </a:extLst>
            </a:blip>
            <a:srcRect t="32926" b="28604"/>
            <a:stretch/>
          </p:blipFill>
          <p:spPr bwMode="auto">
            <a:xfrm>
              <a:off x="609599" y="659450"/>
              <a:ext cx="2757141" cy="106068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609599" y="2530203"/>
              <a:ext cx="2733676" cy="2677656"/>
            </a:xfrm>
            <a:prstGeom prst="rect">
              <a:avLst/>
            </a:prstGeom>
            <a:noFill/>
          </p:spPr>
          <p:txBody>
            <a:bodyPr wrap="square" rtlCol="0">
              <a:spAutoFit/>
            </a:bodyPr>
            <a:lstStyle/>
            <a:p>
              <a:pPr algn="ctr"/>
              <a:r>
                <a:rPr lang="en-US" sz="2400" dirty="0" smtClean="0">
                  <a:latin typeface="Arial" charset="0"/>
                  <a:ea typeface="Arial" charset="0"/>
                  <a:cs typeface="Arial" charset="0"/>
                </a:rPr>
                <a:t>Easy DOM manipulation</a:t>
              </a:r>
            </a:p>
            <a:p>
              <a:pPr algn="ctr"/>
              <a:endParaRPr lang="en-US" sz="2400" dirty="0" smtClean="0">
                <a:latin typeface="Arial" charset="0"/>
                <a:ea typeface="Arial" charset="0"/>
                <a:cs typeface="Arial" charset="0"/>
              </a:endParaRPr>
            </a:p>
            <a:p>
              <a:pPr algn="ctr"/>
              <a:endParaRPr lang="en-US" sz="2400" dirty="0">
                <a:latin typeface="Arial" charset="0"/>
                <a:ea typeface="Arial" charset="0"/>
                <a:cs typeface="Arial" charset="0"/>
              </a:endParaRPr>
            </a:p>
            <a:p>
              <a:pPr algn="ctr"/>
              <a:r>
                <a:rPr lang="en-US" sz="2400" dirty="0" smtClean="0">
                  <a:latin typeface="Arial" charset="0"/>
                  <a:ea typeface="Arial" charset="0"/>
                  <a:cs typeface="Arial" charset="0"/>
                </a:rPr>
                <a:t>$.ajax()</a:t>
              </a:r>
            </a:p>
            <a:p>
              <a:pPr algn="ctr"/>
              <a:endParaRPr lang="en-US" sz="2400" dirty="0">
                <a:latin typeface="Arial" charset="0"/>
                <a:ea typeface="Arial" charset="0"/>
                <a:cs typeface="Arial" charset="0"/>
              </a:endParaRPr>
            </a:p>
            <a:p>
              <a:pPr algn="ctr"/>
              <a:r>
                <a:rPr lang="en-US" sz="2400" dirty="0" smtClean="0">
                  <a:latin typeface="Arial" charset="0"/>
                  <a:ea typeface="Arial" charset="0"/>
                  <a:cs typeface="Arial" charset="0"/>
                </a:rPr>
                <a:t>$.Deferred()</a:t>
              </a:r>
            </a:p>
          </p:txBody>
        </p:sp>
      </p:grpSp>
    </p:spTree>
    <p:extLst>
      <p:ext uri="{BB962C8B-B14F-4D97-AF65-F5344CB8AC3E}">
        <p14:creationId xmlns:p14="http://schemas.microsoft.com/office/powerpoint/2010/main" val="94390074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609599" y="659450"/>
            <a:ext cx="2757141" cy="4548409"/>
            <a:chOff x="609599" y="659450"/>
            <a:chExt cx="2757141" cy="4548409"/>
          </a:xfrm>
        </p:grpSpPr>
        <p:pic>
          <p:nvPicPr>
            <p:cNvPr id="3082" name="Picture 10" descr="Image result for jquery logo"/>
            <p:cNvPicPr>
              <a:picLocks noChangeAspect="1" noChangeArrowheads="1"/>
            </p:cNvPicPr>
            <p:nvPr/>
          </p:nvPicPr>
          <p:blipFill rotWithShape="1">
            <a:blip r:embed="rId2">
              <a:extLst>
                <a:ext uri="{28A0092B-C50C-407E-A947-70E740481C1C}">
                  <a14:useLocalDpi xmlns:a14="http://schemas.microsoft.com/office/drawing/2010/main" val="0"/>
                </a:ext>
              </a:extLst>
            </a:blip>
            <a:srcRect t="32926" b="28604"/>
            <a:stretch/>
          </p:blipFill>
          <p:spPr bwMode="auto">
            <a:xfrm>
              <a:off x="609599" y="659450"/>
              <a:ext cx="2757141" cy="106068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609599" y="2530203"/>
              <a:ext cx="2733676" cy="2677656"/>
            </a:xfrm>
            <a:prstGeom prst="rect">
              <a:avLst/>
            </a:prstGeom>
            <a:noFill/>
          </p:spPr>
          <p:txBody>
            <a:bodyPr wrap="square" rtlCol="0">
              <a:spAutoFit/>
            </a:bodyPr>
            <a:lstStyle/>
            <a:p>
              <a:pPr algn="ctr"/>
              <a:r>
                <a:rPr lang="en-US" sz="2400" dirty="0" smtClean="0">
                  <a:latin typeface="Arial" charset="0"/>
                  <a:ea typeface="Arial" charset="0"/>
                  <a:cs typeface="Arial" charset="0"/>
                </a:rPr>
                <a:t>Easy DOM manipulation</a:t>
              </a:r>
            </a:p>
            <a:p>
              <a:pPr algn="ctr"/>
              <a:endParaRPr lang="en-US" sz="2400" dirty="0" smtClean="0">
                <a:latin typeface="Arial" charset="0"/>
                <a:ea typeface="Arial" charset="0"/>
                <a:cs typeface="Arial" charset="0"/>
              </a:endParaRPr>
            </a:p>
            <a:p>
              <a:pPr algn="ctr"/>
              <a:endParaRPr lang="en-US" sz="2400" dirty="0">
                <a:latin typeface="Arial" charset="0"/>
                <a:ea typeface="Arial" charset="0"/>
                <a:cs typeface="Arial" charset="0"/>
              </a:endParaRPr>
            </a:p>
            <a:p>
              <a:pPr algn="ctr"/>
              <a:r>
                <a:rPr lang="en-US" sz="2400" dirty="0" smtClean="0">
                  <a:latin typeface="Arial" charset="0"/>
                  <a:ea typeface="Arial" charset="0"/>
                  <a:cs typeface="Arial" charset="0"/>
                </a:rPr>
                <a:t>$.ajax()</a:t>
              </a:r>
            </a:p>
            <a:p>
              <a:pPr algn="ctr"/>
              <a:endParaRPr lang="en-US" sz="2400" dirty="0">
                <a:latin typeface="Arial" charset="0"/>
                <a:ea typeface="Arial" charset="0"/>
                <a:cs typeface="Arial" charset="0"/>
              </a:endParaRPr>
            </a:p>
            <a:p>
              <a:pPr algn="ctr"/>
              <a:r>
                <a:rPr lang="en-US" sz="2400" dirty="0" smtClean="0">
                  <a:latin typeface="Arial" charset="0"/>
                  <a:ea typeface="Arial" charset="0"/>
                  <a:cs typeface="Arial" charset="0"/>
                </a:rPr>
                <a:t>$.Deferred()</a:t>
              </a:r>
            </a:p>
          </p:txBody>
        </p:sp>
      </p:grpSp>
      <p:grpSp>
        <p:nvGrpSpPr>
          <p:cNvPr id="10" name="Group 9"/>
          <p:cNvGrpSpPr/>
          <p:nvPr/>
        </p:nvGrpSpPr>
        <p:grpSpPr>
          <a:xfrm>
            <a:off x="4248150" y="485019"/>
            <a:ext cx="2838451" cy="5461503"/>
            <a:chOff x="4248150" y="485019"/>
            <a:chExt cx="2838451" cy="5461503"/>
          </a:xfrm>
        </p:grpSpPr>
        <p:pic>
          <p:nvPicPr>
            <p:cNvPr id="3078" name="Picture 6" descr="Image result for knockout.js logo"/>
            <p:cNvPicPr>
              <a:picLocks noChangeAspect="1" noChangeArrowheads="1"/>
            </p:cNvPicPr>
            <p:nvPr/>
          </p:nvPicPr>
          <p:blipFill rotWithShape="1">
            <a:blip r:embed="rId3">
              <a:extLst>
                <a:ext uri="{28A0092B-C50C-407E-A947-70E740481C1C}">
                  <a14:useLocalDpi xmlns:a14="http://schemas.microsoft.com/office/drawing/2010/main" val="0"/>
                </a:ext>
              </a:extLst>
            </a:blip>
            <a:srcRect l="22670" r="21953"/>
            <a:stretch/>
          </p:blipFill>
          <p:spPr bwMode="auto">
            <a:xfrm>
              <a:off x="4248150" y="485019"/>
              <a:ext cx="2838451" cy="1235119"/>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p:cNvSpPr txBox="1"/>
            <p:nvPr/>
          </p:nvSpPr>
          <p:spPr>
            <a:xfrm>
              <a:off x="4248150" y="2530202"/>
              <a:ext cx="2733676" cy="3416320"/>
            </a:xfrm>
            <a:prstGeom prst="rect">
              <a:avLst/>
            </a:prstGeom>
            <a:noFill/>
          </p:spPr>
          <p:txBody>
            <a:bodyPr wrap="square" rtlCol="0">
              <a:spAutoFit/>
            </a:bodyPr>
            <a:lstStyle/>
            <a:p>
              <a:pPr algn="ctr"/>
              <a:r>
                <a:rPr lang="en-US" sz="2400" dirty="0" smtClean="0">
                  <a:latin typeface="Arial" charset="0"/>
                  <a:ea typeface="Arial" charset="0"/>
                  <a:cs typeface="Arial" charset="0"/>
                </a:rPr>
                <a:t>MVVM</a:t>
              </a:r>
            </a:p>
            <a:p>
              <a:pPr algn="ctr"/>
              <a:r>
                <a:rPr lang="en-US" sz="2400" dirty="0" smtClean="0">
                  <a:latin typeface="Arial" charset="0"/>
                  <a:ea typeface="Arial" charset="0"/>
                  <a:cs typeface="Arial" charset="0"/>
                </a:rPr>
                <a:t>(separation of concerns)</a:t>
              </a:r>
            </a:p>
            <a:p>
              <a:pPr algn="ctr"/>
              <a:endParaRPr lang="en-US" sz="2400" dirty="0" smtClean="0">
                <a:latin typeface="Arial" charset="0"/>
                <a:ea typeface="Arial" charset="0"/>
                <a:cs typeface="Arial" charset="0"/>
              </a:endParaRPr>
            </a:p>
            <a:p>
              <a:pPr algn="ctr"/>
              <a:endParaRPr lang="en-US" sz="2400" dirty="0">
                <a:latin typeface="Arial" charset="0"/>
                <a:ea typeface="Arial" charset="0"/>
                <a:cs typeface="Arial" charset="0"/>
              </a:endParaRPr>
            </a:p>
            <a:p>
              <a:pPr algn="ctr"/>
              <a:r>
                <a:rPr lang="en-US" sz="2400" dirty="0" smtClean="0">
                  <a:latin typeface="Arial" charset="0"/>
                  <a:ea typeface="Arial" charset="0"/>
                  <a:cs typeface="Arial" charset="0"/>
                </a:rPr>
                <a:t>Observables</a:t>
              </a:r>
            </a:p>
            <a:p>
              <a:pPr algn="ctr"/>
              <a:endParaRPr lang="en-US" sz="2400" dirty="0" smtClean="0">
                <a:latin typeface="Arial" charset="0"/>
                <a:ea typeface="Arial" charset="0"/>
                <a:cs typeface="Arial" charset="0"/>
              </a:endParaRPr>
            </a:p>
            <a:p>
              <a:pPr algn="ctr"/>
              <a:endParaRPr lang="en-US" sz="2400" dirty="0">
                <a:latin typeface="Arial" charset="0"/>
                <a:ea typeface="Arial" charset="0"/>
                <a:cs typeface="Arial" charset="0"/>
              </a:endParaRPr>
            </a:p>
            <a:p>
              <a:pPr algn="ctr"/>
              <a:r>
                <a:rPr lang="en-US" sz="2400" dirty="0" smtClean="0">
                  <a:latin typeface="Arial" charset="0"/>
                  <a:ea typeface="Arial" charset="0"/>
                  <a:cs typeface="Arial" charset="0"/>
                </a:rPr>
                <a:t>Custom bindings</a:t>
              </a:r>
            </a:p>
          </p:txBody>
        </p:sp>
      </p:grpSp>
    </p:spTree>
    <p:extLst>
      <p:ext uri="{BB962C8B-B14F-4D97-AF65-F5344CB8AC3E}">
        <p14:creationId xmlns:p14="http://schemas.microsoft.com/office/powerpoint/2010/main" val="308397898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609599" y="659450"/>
            <a:ext cx="2757141" cy="4548409"/>
            <a:chOff x="609599" y="659450"/>
            <a:chExt cx="2757141" cy="4548409"/>
          </a:xfrm>
        </p:grpSpPr>
        <p:pic>
          <p:nvPicPr>
            <p:cNvPr id="3082" name="Picture 10" descr="Image result for jquery logo"/>
            <p:cNvPicPr>
              <a:picLocks noChangeAspect="1" noChangeArrowheads="1"/>
            </p:cNvPicPr>
            <p:nvPr/>
          </p:nvPicPr>
          <p:blipFill rotWithShape="1">
            <a:blip r:embed="rId2">
              <a:extLst>
                <a:ext uri="{28A0092B-C50C-407E-A947-70E740481C1C}">
                  <a14:useLocalDpi xmlns:a14="http://schemas.microsoft.com/office/drawing/2010/main" val="0"/>
                </a:ext>
              </a:extLst>
            </a:blip>
            <a:srcRect t="32926" b="28604"/>
            <a:stretch/>
          </p:blipFill>
          <p:spPr bwMode="auto">
            <a:xfrm>
              <a:off x="609599" y="659450"/>
              <a:ext cx="2757141" cy="106068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609599" y="2530203"/>
              <a:ext cx="2733676" cy="2677656"/>
            </a:xfrm>
            <a:prstGeom prst="rect">
              <a:avLst/>
            </a:prstGeom>
            <a:noFill/>
          </p:spPr>
          <p:txBody>
            <a:bodyPr wrap="square" rtlCol="0">
              <a:spAutoFit/>
            </a:bodyPr>
            <a:lstStyle/>
            <a:p>
              <a:pPr algn="ctr"/>
              <a:r>
                <a:rPr lang="en-US" sz="2400" dirty="0" smtClean="0">
                  <a:latin typeface="Arial" charset="0"/>
                  <a:ea typeface="Arial" charset="0"/>
                  <a:cs typeface="Arial" charset="0"/>
                </a:rPr>
                <a:t>Easy DOM manipulation</a:t>
              </a:r>
            </a:p>
            <a:p>
              <a:pPr algn="ctr"/>
              <a:endParaRPr lang="en-US" sz="2400" dirty="0" smtClean="0">
                <a:latin typeface="Arial" charset="0"/>
                <a:ea typeface="Arial" charset="0"/>
                <a:cs typeface="Arial" charset="0"/>
              </a:endParaRPr>
            </a:p>
            <a:p>
              <a:pPr algn="ctr"/>
              <a:endParaRPr lang="en-US" sz="2400" dirty="0">
                <a:latin typeface="Arial" charset="0"/>
                <a:ea typeface="Arial" charset="0"/>
                <a:cs typeface="Arial" charset="0"/>
              </a:endParaRPr>
            </a:p>
            <a:p>
              <a:pPr algn="ctr"/>
              <a:r>
                <a:rPr lang="en-US" sz="2400" dirty="0" smtClean="0">
                  <a:latin typeface="Arial" charset="0"/>
                  <a:ea typeface="Arial" charset="0"/>
                  <a:cs typeface="Arial" charset="0"/>
                </a:rPr>
                <a:t>$.ajax()</a:t>
              </a:r>
            </a:p>
            <a:p>
              <a:pPr algn="ctr"/>
              <a:endParaRPr lang="en-US" sz="2400" dirty="0">
                <a:latin typeface="Arial" charset="0"/>
                <a:ea typeface="Arial" charset="0"/>
                <a:cs typeface="Arial" charset="0"/>
              </a:endParaRPr>
            </a:p>
            <a:p>
              <a:pPr algn="ctr"/>
              <a:r>
                <a:rPr lang="en-US" sz="2400" dirty="0" smtClean="0">
                  <a:latin typeface="Arial" charset="0"/>
                  <a:ea typeface="Arial" charset="0"/>
                  <a:cs typeface="Arial" charset="0"/>
                </a:rPr>
                <a:t>$.Deferred()</a:t>
              </a:r>
            </a:p>
          </p:txBody>
        </p:sp>
      </p:grpSp>
      <p:grpSp>
        <p:nvGrpSpPr>
          <p:cNvPr id="10" name="Group 9"/>
          <p:cNvGrpSpPr/>
          <p:nvPr/>
        </p:nvGrpSpPr>
        <p:grpSpPr>
          <a:xfrm>
            <a:off x="4248150" y="485019"/>
            <a:ext cx="2838451" cy="5461503"/>
            <a:chOff x="4248150" y="485019"/>
            <a:chExt cx="2838451" cy="5461503"/>
          </a:xfrm>
        </p:grpSpPr>
        <p:pic>
          <p:nvPicPr>
            <p:cNvPr id="3078" name="Picture 6" descr="Image result for knockout.js logo"/>
            <p:cNvPicPr>
              <a:picLocks noChangeAspect="1" noChangeArrowheads="1"/>
            </p:cNvPicPr>
            <p:nvPr/>
          </p:nvPicPr>
          <p:blipFill rotWithShape="1">
            <a:blip r:embed="rId3">
              <a:extLst>
                <a:ext uri="{28A0092B-C50C-407E-A947-70E740481C1C}">
                  <a14:useLocalDpi xmlns:a14="http://schemas.microsoft.com/office/drawing/2010/main" val="0"/>
                </a:ext>
              </a:extLst>
            </a:blip>
            <a:srcRect l="22670" r="21953"/>
            <a:stretch/>
          </p:blipFill>
          <p:spPr bwMode="auto">
            <a:xfrm>
              <a:off x="4248150" y="485019"/>
              <a:ext cx="2838451" cy="1235119"/>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p:cNvSpPr txBox="1"/>
            <p:nvPr/>
          </p:nvSpPr>
          <p:spPr>
            <a:xfrm>
              <a:off x="4248150" y="2530202"/>
              <a:ext cx="2733676" cy="3416320"/>
            </a:xfrm>
            <a:prstGeom prst="rect">
              <a:avLst/>
            </a:prstGeom>
            <a:noFill/>
          </p:spPr>
          <p:txBody>
            <a:bodyPr wrap="square" rtlCol="0">
              <a:spAutoFit/>
            </a:bodyPr>
            <a:lstStyle/>
            <a:p>
              <a:pPr algn="ctr"/>
              <a:r>
                <a:rPr lang="en-US" sz="2400" dirty="0" smtClean="0">
                  <a:latin typeface="Arial" charset="0"/>
                  <a:ea typeface="Arial" charset="0"/>
                  <a:cs typeface="Arial" charset="0"/>
                </a:rPr>
                <a:t>MVVM</a:t>
              </a:r>
            </a:p>
            <a:p>
              <a:pPr algn="ctr"/>
              <a:r>
                <a:rPr lang="en-US" sz="2400" dirty="0" smtClean="0">
                  <a:latin typeface="Arial" charset="0"/>
                  <a:ea typeface="Arial" charset="0"/>
                  <a:cs typeface="Arial" charset="0"/>
                </a:rPr>
                <a:t>(separation of concerns)</a:t>
              </a:r>
            </a:p>
            <a:p>
              <a:pPr algn="ctr"/>
              <a:endParaRPr lang="en-US" sz="2400" dirty="0" smtClean="0">
                <a:latin typeface="Arial" charset="0"/>
                <a:ea typeface="Arial" charset="0"/>
                <a:cs typeface="Arial" charset="0"/>
              </a:endParaRPr>
            </a:p>
            <a:p>
              <a:pPr algn="ctr"/>
              <a:endParaRPr lang="en-US" sz="2400" dirty="0">
                <a:latin typeface="Arial" charset="0"/>
                <a:ea typeface="Arial" charset="0"/>
                <a:cs typeface="Arial" charset="0"/>
              </a:endParaRPr>
            </a:p>
            <a:p>
              <a:pPr algn="ctr"/>
              <a:r>
                <a:rPr lang="en-US" sz="2400" dirty="0" smtClean="0">
                  <a:latin typeface="Arial" charset="0"/>
                  <a:ea typeface="Arial" charset="0"/>
                  <a:cs typeface="Arial" charset="0"/>
                </a:rPr>
                <a:t>Observables</a:t>
              </a:r>
            </a:p>
            <a:p>
              <a:pPr algn="ctr"/>
              <a:endParaRPr lang="en-US" sz="2400" dirty="0" smtClean="0">
                <a:latin typeface="Arial" charset="0"/>
                <a:ea typeface="Arial" charset="0"/>
                <a:cs typeface="Arial" charset="0"/>
              </a:endParaRPr>
            </a:p>
            <a:p>
              <a:pPr algn="ctr"/>
              <a:endParaRPr lang="en-US" sz="2400" dirty="0">
                <a:latin typeface="Arial" charset="0"/>
                <a:ea typeface="Arial" charset="0"/>
                <a:cs typeface="Arial" charset="0"/>
              </a:endParaRPr>
            </a:p>
            <a:p>
              <a:pPr algn="ctr"/>
              <a:r>
                <a:rPr lang="en-US" sz="2400" dirty="0" smtClean="0">
                  <a:latin typeface="Arial" charset="0"/>
                  <a:ea typeface="Arial" charset="0"/>
                  <a:cs typeface="Arial" charset="0"/>
                </a:rPr>
                <a:t>Custom bindings</a:t>
              </a:r>
            </a:p>
          </p:txBody>
        </p:sp>
      </p:grpSp>
      <p:grpSp>
        <p:nvGrpSpPr>
          <p:cNvPr id="11" name="Group 10"/>
          <p:cNvGrpSpPr/>
          <p:nvPr/>
        </p:nvGrpSpPr>
        <p:grpSpPr>
          <a:xfrm>
            <a:off x="7830741" y="632442"/>
            <a:ext cx="2940844" cy="5683411"/>
            <a:chOff x="7830741" y="632442"/>
            <a:chExt cx="2940844" cy="5683411"/>
          </a:xfrm>
        </p:grpSpPr>
        <p:pic>
          <p:nvPicPr>
            <p:cNvPr id="3080" name="Picture 8" descr="Image result for angular js"/>
            <p:cNvPicPr>
              <a:picLocks noChangeAspect="1" noChangeArrowheads="1"/>
            </p:cNvPicPr>
            <p:nvPr/>
          </p:nvPicPr>
          <p:blipFill rotWithShape="1">
            <a:blip r:embed="rId4">
              <a:extLst>
                <a:ext uri="{28A0092B-C50C-407E-A947-70E740481C1C}">
                  <a14:useLocalDpi xmlns:a14="http://schemas.microsoft.com/office/drawing/2010/main" val="0"/>
                </a:ext>
              </a:extLst>
            </a:blip>
            <a:srcRect t="25503" b="21264"/>
            <a:stretch/>
          </p:blipFill>
          <p:spPr bwMode="auto">
            <a:xfrm>
              <a:off x="7830741" y="632442"/>
              <a:ext cx="2940844" cy="1043668"/>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p:cNvSpPr txBox="1"/>
            <p:nvPr/>
          </p:nvSpPr>
          <p:spPr>
            <a:xfrm>
              <a:off x="7934325" y="2530201"/>
              <a:ext cx="2733676" cy="3785652"/>
            </a:xfrm>
            <a:prstGeom prst="rect">
              <a:avLst/>
            </a:prstGeom>
            <a:noFill/>
          </p:spPr>
          <p:txBody>
            <a:bodyPr wrap="square" rtlCol="0">
              <a:spAutoFit/>
            </a:bodyPr>
            <a:lstStyle/>
            <a:p>
              <a:pPr algn="ctr"/>
              <a:r>
                <a:rPr lang="en-US" sz="2400" dirty="0" smtClean="0">
                  <a:latin typeface="Arial" charset="0"/>
                  <a:ea typeface="Arial" charset="0"/>
                  <a:cs typeface="Arial" charset="0"/>
                </a:rPr>
                <a:t>MVC</a:t>
              </a:r>
            </a:p>
            <a:p>
              <a:pPr algn="ctr"/>
              <a:endParaRPr lang="en-US" sz="2400" dirty="0" smtClean="0">
                <a:latin typeface="Arial" charset="0"/>
                <a:ea typeface="Arial" charset="0"/>
                <a:cs typeface="Arial" charset="0"/>
              </a:endParaRPr>
            </a:p>
            <a:p>
              <a:pPr algn="ctr"/>
              <a:r>
                <a:rPr lang="en-US" sz="2400" dirty="0" smtClean="0">
                  <a:latin typeface="Arial" charset="0"/>
                  <a:ea typeface="Arial" charset="0"/>
                  <a:cs typeface="Arial" charset="0"/>
                </a:rPr>
                <a:t>$location()</a:t>
              </a:r>
            </a:p>
            <a:p>
              <a:pPr algn="ctr"/>
              <a:endParaRPr lang="en-US" sz="2400" dirty="0">
                <a:latin typeface="Arial" charset="0"/>
                <a:ea typeface="Arial" charset="0"/>
                <a:cs typeface="Arial" charset="0"/>
              </a:endParaRPr>
            </a:p>
            <a:p>
              <a:pPr algn="ctr"/>
              <a:r>
                <a:rPr lang="en-US" sz="2400" dirty="0" smtClean="0">
                  <a:latin typeface="Arial" charset="0"/>
                  <a:ea typeface="Arial" charset="0"/>
                  <a:cs typeface="Arial" charset="0"/>
                </a:rPr>
                <a:t>$http()</a:t>
              </a:r>
            </a:p>
            <a:p>
              <a:pPr algn="ctr"/>
              <a:endParaRPr lang="en-US" sz="2400" dirty="0">
                <a:latin typeface="Arial" charset="0"/>
                <a:ea typeface="Arial" charset="0"/>
                <a:cs typeface="Arial" charset="0"/>
              </a:endParaRPr>
            </a:p>
            <a:p>
              <a:pPr algn="ctr"/>
              <a:r>
                <a:rPr lang="en-US" sz="2400" dirty="0" smtClean="0">
                  <a:latin typeface="Arial" charset="0"/>
                  <a:ea typeface="Arial" charset="0"/>
                  <a:cs typeface="Arial" charset="0"/>
                </a:rPr>
                <a:t>$q()</a:t>
              </a:r>
            </a:p>
            <a:p>
              <a:pPr algn="ctr"/>
              <a:endParaRPr lang="en-US" sz="2400" dirty="0" smtClean="0">
                <a:latin typeface="Arial" charset="0"/>
                <a:ea typeface="Arial" charset="0"/>
                <a:cs typeface="Arial" charset="0"/>
              </a:endParaRPr>
            </a:p>
            <a:p>
              <a:pPr algn="ctr"/>
              <a:r>
                <a:rPr lang="en-US" sz="2400" dirty="0" smtClean="0">
                  <a:latin typeface="Arial" charset="0"/>
                  <a:ea typeface="Arial" charset="0"/>
                  <a:cs typeface="Arial" charset="0"/>
                </a:rPr>
                <a:t>Directives and</a:t>
              </a:r>
            </a:p>
            <a:p>
              <a:pPr algn="ctr"/>
              <a:r>
                <a:rPr lang="en-US" sz="2400" dirty="0" smtClean="0">
                  <a:latin typeface="Arial" charset="0"/>
                  <a:ea typeface="Arial" charset="0"/>
                  <a:cs typeface="Arial" charset="0"/>
                </a:rPr>
                <a:t>components</a:t>
              </a:r>
            </a:p>
          </p:txBody>
        </p:sp>
      </p:grpSp>
    </p:spTree>
    <p:extLst>
      <p:ext uri="{BB962C8B-B14F-4D97-AF65-F5344CB8AC3E}">
        <p14:creationId xmlns:p14="http://schemas.microsoft.com/office/powerpoint/2010/main" val="263335302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pPr algn="ctr"/>
            <a:r>
              <a:rPr lang="en-US" sz="4000" i="1" dirty="0" smtClean="0"/>
              <a:t>Do</a:t>
            </a:r>
            <a:r>
              <a:rPr lang="en-US" sz="4000" dirty="0" smtClean="0"/>
              <a:t> work with</a:t>
            </a:r>
            <a:br>
              <a:rPr lang="en-US" sz="4000" dirty="0" smtClean="0"/>
            </a:br>
            <a:r>
              <a:rPr lang="en-US" sz="4000" dirty="0" smtClean="0"/>
              <a:t>ASP.NET MVC Razor</a:t>
            </a:r>
            <a:br>
              <a:rPr lang="en-US" sz="4000" dirty="0" smtClean="0"/>
            </a:br>
            <a:r>
              <a:rPr lang="en-US" sz="4000" dirty="0" smtClean="0"/>
              <a:t/>
            </a:r>
            <a:br>
              <a:rPr lang="en-US" sz="4000" dirty="0" smtClean="0"/>
            </a:br>
            <a:r>
              <a:rPr lang="en-US" sz="4000" dirty="0" smtClean="0"/>
              <a:t>--</a:t>
            </a:r>
            <a:br>
              <a:rPr lang="en-US" sz="4000" dirty="0" smtClean="0"/>
            </a:br>
            <a:r>
              <a:rPr lang="en-US" sz="4000" dirty="0" smtClean="0"/>
              <a:t/>
            </a:r>
            <a:br>
              <a:rPr lang="en-US" sz="4000" dirty="0" smtClean="0"/>
            </a:br>
            <a:r>
              <a:rPr lang="en-US" sz="4000" i="1" dirty="0" smtClean="0"/>
              <a:t>Do not </a:t>
            </a:r>
            <a:r>
              <a:rPr lang="en-US" sz="4000" dirty="0" smtClean="0"/>
              <a:t>break Episerver OPE, </a:t>
            </a:r>
            <a:br>
              <a:rPr lang="en-US" sz="4000" dirty="0" smtClean="0"/>
            </a:br>
            <a:r>
              <a:rPr lang="en-US" sz="4000" dirty="0" smtClean="0"/>
              <a:t>personalization, or other things</a:t>
            </a:r>
            <a:endParaRPr lang="en-US" sz="4000" dirty="0"/>
          </a:p>
        </p:txBody>
      </p:sp>
    </p:spTree>
    <p:extLst>
      <p:ext uri="{BB962C8B-B14F-4D97-AF65-F5344CB8AC3E}">
        <p14:creationId xmlns:p14="http://schemas.microsoft.com/office/powerpoint/2010/main" val="409826561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pPr algn="ctr"/>
            <a:r>
              <a:rPr lang="en-US" sz="4000" i="1" dirty="0" smtClean="0"/>
              <a:t>What should I use today in 2018?</a:t>
            </a:r>
            <a:endParaRPr lang="en-US" sz="4000" i="1" dirty="0"/>
          </a:p>
        </p:txBody>
      </p:sp>
    </p:spTree>
    <p:extLst>
      <p:ext uri="{BB962C8B-B14F-4D97-AF65-F5344CB8AC3E}">
        <p14:creationId xmlns:p14="http://schemas.microsoft.com/office/powerpoint/2010/main" val="342512672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23865" y="609600"/>
            <a:ext cx="10761809" cy="5000462"/>
          </a:xfrm>
        </p:spPr>
        <p:txBody>
          <a:bodyPr>
            <a:normAutofit/>
          </a:bodyPr>
          <a:lstStyle/>
          <a:p>
            <a:r>
              <a:rPr lang="en-US" sz="2400" dirty="0">
                <a:solidFill>
                  <a:srgbClr val="7D7D7D"/>
                </a:solidFill>
              </a:rPr>
              <a:t>JavaScript Frameworks </a:t>
            </a:r>
            <a:r>
              <a:rPr lang="en-US" sz="2400" strike="sngStrike" dirty="0">
                <a:solidFill>
                  <a:srgbClr val="7D7D7D"/>
                </a:solidFill>
              </a:rPr>
              <a:t>with</a:t>
            </a:r>
            <a:r>
              <a:rPr lang="en-US" sz="2400" dirty="0">
                <a:solidFill>
                  <a:srgbClr val="7D7D7D"/>
                </a:solidFill>
              </a:rPr>
              <a:t> Episerver OPE</a:t>
            </a:r>
            <a:r>
              <a:rPr lang="en-US" sz="2400" dirty="0" smtClean="0"/>
              <a:t/>
            </a:r>
            <a:br>
              <a:rPr lang="en-US" sz="2400" dirty="0" smtClean="0"/>
            </a:br>
            <a:r>
              <a:rPr lang="en-US" sz="2400" dirty="0" smtClean="0"/>
              <a:t/>
            </a:r>
            <a:br>
              <a:rPr lang="en-US" sz="2400" dirty="0" smtClean="0"/>
            </a:br>
            <a:r>
              <a:rPr lang="en-US" sz="2400" dirty="0" smtClean="0"/>
              <a:t>JavaScript Frameworks </a:t>
            </a:r>
            <a:r>
              <a:rPr lang="en-US" sz="2400" i="1" dirty="0" smtClean="0"/>
              <a:t>without breaking</a:t>
            </a:r>
            <a:r>
              <a:rPr lang="en-US" sz="2400" dirty="0" smtClean="0"/>
              <a:t> Episerver OPE</a:t>
            </a:r>
            <a:br>
              <a:rPr lang="en-US" sz="2400" dirty="0" smtClean="0"/>
            </a:br>
            <a:r>
              <a:rPr lang="en-US" sz="2400" dirty="0"/>
              <a:t/>
            </a:r>
            <a:br>
              <a:rPr lang="en-US" sz="2400" dirty="0"/>
            </a:br>
            <a:r>
              <a:rPr lang="en-US" sz="2400" dirty="0" smtClean="0"/>
              <a:t/>
            </a:r>
            <a:br>
              <a:rPr lang="en-US" sz="2400" dirty="0" smtClean="0"/>
            </a:br>
            <a:r>
              <a:rPr lang="en-US" sz="2400" dirty="0" smtClean="0"/>
              <a:t/>
            </a:r>
            <a:br>
              <a:rPr lang="en-US" sz="2400" dirty="0" smtClean="0"/>
            </a:br>
            <a:r>
              <a:rPr lang="en-US" sz="2400" dirty="0" smtClean="0"/>
              <a:t> </a:t>
            </a:r>
            <a:br>
              <a:rPr lang="en-US" sz="2400" dirty="0" smtClean="0"/>
            </a:br>
            <a:r>
              <a:rPr lang="en-US" sz="2400" dirty="0" smtClean="0"/>
              <a:t/>
            </a:r>
            <a:br>
              <a:rPr lang="en-US" sz="2400" dirty="0" smtClean="0"/>
            </a:br>
            <a:r>
              <a:rPr lang="en-US" sz="2400" dirty="0" smtClean="0"/>
              <a:t> </a:t>
            </a:r>
            <a:br>
              <a:rPr lang="en-US" sz="2400" dirty="0" smtClean="0"/>
            </a:br>
            <a:r>
              <a:rPr lang="en-US" sz="2400" dirty="0" smtClean="0"/>
              <a:t/>
            </a:r>
            <a:br>
              <a:rPr lang="en-US" sz="2400" dirty="0" smtClean="0"/>
            </a:br>
            <a:r>
              <a:rPr lang="en-US" sz="2400" dirty="0" smtClean="0"/>
              <a:t> </a:t>
            </a:r>
            <a:endParaRPr lang="en-US" sz="2400" dirty="0"/>
          </a:p>
        </p:txBody>
      </p:sp>
      <p:sp>
        <p:nvSpPr>
          <p:cNvPr id="3" name="Subtitle 2"/>
          <p:cNvSpPr>
            <a:spLocks noGrp="1"/>
          </p:cNvSpPr>
          <p:nvPr>
            <p:ph type="subTitle" idx="1"/>
          </p:nvPr>
        </p:nvSpPr>
        <p:spPr/>
        <p:txBody>
          <a:bodyPr>
            <a:normAutofit fontScale="92500" lnSpcReduction="20000"/>
          </a:bodyPr>
          <a:lstStyle/>
          <a:p>
            <a:r>
              <a:rPr lang="en-US" dirty="0" smtClean="0"/>
              <a:t>Drew Null</a:t>
            </a:r>
          </a:p>
          <a:p>
            <a:r>
              <a:rPr lang="en-US" sz="1200" dirty="0" smtClean="0"/>
              <a:t>2018-05-22</a:t>
            </a:r>
            <a:endParaRPr lang="en-US" sz="1200" dirty="0"/>
          </a:p>
        </p:txBody>
      </p:sp>
    </p:spTree>
    <p:extLst>
      <p:ext uri="{BB962C8B-B14F-4D97-AF65-F5344CB8AC3E}">
        <p14:creationId xmlns:p14="http://schemas.microsoft.com/office/powerpoint/2010/main" val="2621400213"/>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0"/>
            <a:ext cx="12187780" cy="5360565"/>
          </a:xfrm>
          <a:prstGeom prst="rect">
            <a:avLst/>
          </a:prstGeom>
        </p:spPr>
      </p:pic>
      <p:sp>
        <p:nvSpPr>
          <p:cNvPr id="5" name="TextBox 4"/>
          <p:cNvSpPr txBox="1"/>
          <p:nvPr/>
        </p:nvSpPr>
        <p:spPr>
          <a:xfrm>
            <a:off x="2965469" y="5528345"/>
            <a:ext cx="6256841" cy="461665"/>
          </a:xfrm>
          <a:prstGeom prst="rect">
            <a:avLst/>
          </a:prstGeom>
          <a:noFill/>
        </p:spPr>
        <p:txBody>
          <a:bodyPr wrap="none" rtlCol="0">
            <a:spAutoFit/>
          </a:bodyPr>
          <a:lstStyle/>
          <a:p>
            <a:pPr algn="ctr"/>
            <a:r>
              <a:rPr lang="en-US" sz="2400" dirty="0">
                <a:latin typeface="Arial" charset="0"/>
                <a:ea typeface="Arial" charset="0"/>
                <a:cs typeface="Arial" charset="0"/>
              </a:rPr>
              <a:t>https://</a:t>
            </a:r>
            <a:r>
              <a:rPr lang="en-US" sz="2400" b="1" dirty="0" smtClean="0">
                <a:latin typeface="Arial" charset="0"/>
                <a:ea typeface="Arial" charset="0"/>
                <a:cs typeface="Arial" charset="0"/>
              </a:rPr>
              <a:t>stateofjs.com</a:t>
            </a:r>
            <a:r>
              <a:rPr lang="en-US" sz="2400" dirty="0" smtClean="0">
                <a:latin typeface="Arial" charset="0"/>
                <a:ea typeface="Arial" charset="0"/>
                <a:cs typeface="Arial" charset="0"/>
              </a:rPr>
              <a:t>/2017/front-end/results</a:t>
            </a:r>
            <a:endParaRPr lang="en-US" sz="2400" dirty="0" smtClean="0">
              <a:latin typeface="Arial" charset="0"/>
              <a:ea typeface="Arial" charset="0"/>
              <a:cs typeface="Arial" charset="0"/>
            </a:endParaRPr>
          </a:p>
        </p:txBody>
      </p:sp>
    </p:spTree>
    <p:extLst>
      <p:ext uri="{BB962C8B-B14F-4D97-AF65-F5344CB8AC3E}">
        <p14:creationId xmlns:p14="http://schemas.microsoft.com/office/powerpoint/2010/main" val="99962506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965469" y="5528345"/>
            <a:ext cx="6256841" cy="461665"/>
          </a:xfrm>
          <a:prstGeom prst="rect">
            <a:avLst/>
          </a:prstGeom>
          <a:noFill/>
        </p:spPr>
        <p:txBody>
          <a:bodyPr wrap="none" rtlCol="0">
            <a:spAutoFit/>
          </a:bodyPr>
          <a:lstStyle/>
          <a:p>
            <a:pPr algn="ctr"/>
            <a:r>
              <a:rPr lang="en-US" sz="2400" dirty="0">
                <a:latin typeface="Arial" charset="0"/>
                <a:ea typeface="Arial" charset="0"/>
                <a:cs typeface="Arial" charset="0"/>
              </a:rPr>
              <a:t>https://</a:t>
            </a:r>
            <a:r>
              <a:rPr lang="en-US" sz="2400" b="1" dirty="0" smtClean="0">
                <a:latin typeface="Arial" charset="0"/>
                <a:ea typeface="Arial" charset="0"/>
                <a:cs typeface="Arial" charset="0"/>
              </a:rPr>
              <a:t>stateofjs.com</a:t>
            </a:r>
            <a:r>
              <a:rPr lang="en-US" sz="2400" dirty="0" smtClean="0">
                <a:latin typeface="Arial" charset="0"/>
                <a:ea typeface="Arial" charset="0"/>
                <a:cs typeface="Arial" charset="0"/>
              </a:rPr>
              <a:t>/2017/front-end/results</a:t>
            </a:r>
            <a:endParaRPr lang="en-US" sz="2400" dirty="0" smtClean="0">
              <a:latin typeface="Arial" charset="0"/>
              <a:ea typeface="Arial" charset="0"/>
              <a:cs typeface="Arial" charset="0"/>
            </a:endParaRPr>
          </a:p>
        </p:txBody>
      </p:sp>
      <p:pic>
        <p:nvPicPr>
          <p:cNvPr id="2" name="Picture 1"/>
          <p:cNvPicPr>
            <a:picLocks noChangeAspect="1"/>
          </p:cNvPicPr>
          <p:nvPr/>
        </p:nvPicPr>
        <p:blipFill>
          <a:blip r:embed="rId2"/>
          <a:stretch>
            <a:fillRect/>
          </a:stretch>
        </p:blipFill>
        <p:spPr>
          <a:xfrm>
            <a:off x="5040" y="0"/>
            <a:ext cx="12186960" cy="5358848"/>
          </a:xfrm>
          <a:prstGeom prst="rect">
            <a:avLst/>
          </a:prstGeom>
        </p:spPr>
      </p:pic>
    </p:spTree>
    <p:extLst>
      <p:ext uri="{BB962C8B-B14F-4D97-AF65-F5344CB8AC3E}">
        <p14:creationId xmlns:p14="http://schemas.microsoft.com/office/powerpoint/2010/main" val="376101240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angular logo"/>
          <p:cNvPicPr>
            <a:picLocks noChangeAspect="1" noChangeArrowheads="1"/>
          </p:cNvPicPr>
          <p:nvPr/>
        </p:nvPicPr>
        <p:blipFill rotWithShape="1">
          <a:blip r:embed="rId2">
            <a:extLst>
              <a:ext uri="{28A0092B-C50C-407E-A947-70E740481C1C}">
                <a14:useLocalDpi xmlns:a14="http://schemas.microsoft.com/office/drawing/2010/main" val="0"/>
              </a:ext>
            </a:extLst>
          </a:blip>
          <a:srcRect l="8341" t="7952" r="6859" b="1914"/>
          <a:stretch/>
        </p:blipFill>
        <p:spPr bwMode="auto">
          <a:xfrm>
            <a:off x="1016000" y="1406904"/>
            <a:ext cx="2806700" cy="298322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vue logo"/>
          <p:cNvPicPr>
            <a:picLocks noChangeAspect="1" noChangeArrowheads="1"/>
          </p:cNvPicPr>
          <p:nvPr/>
        </p:nvPicPr>
        <p:blipFill rotWithShape="1">
          <a:blip r:embed="rId3">
            <a:extLst>
              <a:ext uri="{28A0092B-C50C-407E-A947-70E740481C1C}">
                <a14:useLocalDpi xmlns:a14="http://schemas.microsoft.com/office/drawing/2010/main" val="0"/>
              </a:ext>
            </a:extLst>
          </a:blip>
          <a:srcRect l="17854" t="19413" r="13156" b="20260"/>
          <a:stretch/>
        </p:blipFill>
        <p:spPr bwMode="auto">
          <a:xfrm>
            <a:off x="4393187" y="1526146"/>
            <a:ext cx="3138926" cy="274473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react logo"/>
          <p:cNvPicPr>
            <a:picLocks noChangeAspect="1" noChangeArrowheads="1"/>
          </p:cNvPicPr>
          <p:nvPr/>
        </p:nvPicPr>
        <p:blipFill rotWithShape="1">
          <a:blip r:embed="rId4">
            <a:extLst>
              <a:ext uri="{28A0092B-C50C-407E-A947-70E740481C1C}">
                <a14:useLocalDpi xmlns:a14="http://schemas.microsoft.com/office/drawing/2010/main" val="0"/>
              </a:ext>
            </a:extLst>
          </a:blip>
          <a:srcRect l="18079" t="8669" r="17809" b="9507"/>
          <a:stretch/>
        </p:blipFill>
        <p:spPr bwMode="auto">
          <a:xfrm>
            <a:off x="8102600" y="1406904"/>
            <a:ext cx="3110410" cy="280670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346780" y="4887266"/>
            <a:ext cx="1888659" cy="461665"/>
          </a:xfrm>
          <a:prstGeom prst="rect">
            <a:avLst/>
          </a:prstGeom>
          <a:noFill/>
        </p:spPr>
        <p:txBody>
          <a:bodyPr wrap="none" rtlCol="0">
            <a:spAutoFit/>
          </a:bodyPr>
          <a:lstStyle/>
          <a:p>
            <a:r>
              <a:rPr lang="en-US" sz="2400" dirty="0" smtClean="0">
                <a:latin typeface="Arial" charset="0"/>
                <a:ea typeface="Arial" charset="0"/>
                <a:cs typeface="Arial" charset="0"/>
              </a:rPr>
              <a:t>Angular (2+)</a:t>
            </a:r>
            <a:endParaRPr lang="en-US" sz="2400" dirty="0" smtClean="0">
              <a:latin typeface="Arial" charset="0"/>
              <a:ea typeface="Arial" charset="0"/>
              <a:cs typeface="Arial" charset="0"/>
            </a:endParaRPr>
          </a:p>
        </p:txBody>
      </p:sp>
      <p:sp>
        <p:nvSpPr>
          <p:cNvPr id="5" name="TextBox 4"/>
          <p:cNvSpPr txBox="1"/>
          <p:nvPr/>
        </p:nvSpPr>
        <p:spPr>
          <a:xfrm>
            <a:off x="5601910" y="4887267"/>
            <a:ext cx="721480" cy="461665"/>
          </a:xfrm>
          <a:prstGeom prst="rect">
            <a:avLst/>
          </a:prstGeom>
          <a:noFill/>
        </p:spPr>
        <p:txBody>
          <a:bodyPr wrap="none" rtlCol="0">
            <a:spAutoFit/>
          </a:bodyPr>
          <a:lstStyle/>
          <a:p>
            <a:r>
              <a:rPr lang="en-US" sz="2400" dirty="0" err="1" smtClean="0">
                <a:latin typeface="Arial" charset="0"/>
                <a:ea typeface="Arial" charset="0"/>
                <a:cs typeface="Arial" charset="0"/>
              </a:rPr>
              <a:t>Vue</a:t>
            </a:r>
            <a:endParaRPr lang="en-US" sz="2400" dirty="0" smtClean="0">
              <a:latin typeface="Arial" charset="0"/>
              <a:ea typeface="Arial" charset="0"/>
              <a:cs typeface="Arial" charset="0"/>
            </a:endParaRPr>
          </a:p>
        </p:txBody>
      </p:sp>
      <p:sp>
        <p:nvSpPr>
          <p:cNvPr id="6" name="TextBox 5"/>
          <p:cNvSpPr txBox="1"/>
          <p:nvPr/>
        </p:nvSpPr>
        <p:spPr>
          <a:xfrm>
            <a:off x="9163118" y="4887266"/>
            <a:ext cx="989373" cy="461665"/>
          </a:xfrm>
          <a:prstGeom prst="rect">
            <a:avLst/>
          </a:prstGeom>
          <a:noFill/>
        </p:spPr>
        <p:txBody>
          <a:bodyPr wrap="none" rtlCol="0">
            <a:spAutoFit/>
          </a:bodyPr>
          <a:lstStyle/>
          <a:p>
            <a:r>
              <a:rPr lang="en-US" sz="2400" dirty="0" smtClean="0">
                <a:latin typeface="Arial" charset="0"/>
                <a:ea typeface="Arial" charset="0"/>
                <a:cs typeface="Arial" charset="0"/>
              </a:rPr>
              <a:t>React</a:t>
            </a:r>
            <a:endParaRPr lang="en-US" sz="2400" dirty="0" smtClean="0">
              <a:latin typeface="Arial" charset="0"/>
              <a:ea typeface="Arial" charset="0"/>
              <a:cs typeface="Arial" charset="0"/>
            </a:endParaRPr>
          </a:p>
        </p:txBody>
      </p:sp>
    </p:spTree>
    <p:extLst>
      <p:ext uri="{BB962C8B-B14F-4D97-AF65-F5344CB8AC3E}">
        <p14:creationId xmlns:p14="http://schemas.microsoft.com/office/powerpoint/2010/main" val="78040487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pPr algn="ctr"/>
            <a:r>
              <a:rPr lang="en-US" sz="4000" i="1" dirty="0" smtClean="0"/>
              <a:t>How can I put them to the test?</a:t>
            </a:r>
            <a:endParaRPr lang="en-US" sz="4000" i="1" dirty="0"/>
          </a:p>
        </p:txBody>
      </p:sp>
    </p:spTree>
    <p:extLst>
      <p:ext uri="{BB962C8B-B14F-4D97-AF65-F5344CB8AC3E}">
        <p14:creationId xmlns:p14="http://schemas.microsoft.com/office/powerpoint/2010/main" val="233835045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b="37948"/>
          <a:stretch/>
        </p:blipFill>
        <p:spPr>
          <a:xfrm>
            <a:off x="0" y="1"/>
            <a:ext cx="9126224" cy="6845300"/>
          </a:xfrm>
          <a:prstGeom prst="rect">
            <a:avLst/>
          </a:prstGeom>
        </p:spPr>
      </p:pic>
    </p:spTree>
    <p:extLst>
      <p:ext uri="{BB962C8B-B14F-4D97-AF65-F5344CB8AC3E}">
        <p14:creationId xmlns:p14="http://schemas.microsoft.com/office/powerpoint/2010/main" val="93028743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9126503" cy="6846401"/>
          </a:xfrm>
          <a:prstGeom prst="rect">
            <a:avLst/>
          </a:prstGeom>
        </p:spPr>
      </p:pic>
      <p:sp>
        <p:nvSpPr>
          <p:cNvPr id="5" name="TextBox 4"/>
          <p:cNvSpPr txBox="1"/>
          <p:nvPr/>
        </p:nvSpPr>
        <p:spPr>
          <a:xfrm>
            <a:off x="9931400" y="5486400"/>
            <a:ext cx="2438400" cy="461665"/>
          </a:xfrm>
          <a:prstGeom prst="rect">
            <a:avLst/>
          </a:prstGeom>
          <a:noFill/>
        </p:spPr>
        <p:txBody>
          <a:bodyPr wrap="square" rtlCol="0">
            <a:spAutoFit/>
          </a:bodyPr>
          <a:lstStyle/>
          <a:p>
            <a:r>
              <a:rPr lang="en-US" sz="2400" dirty="0" smtClean="0">
                <a:latin typeface="Arial" charset="0"/>
                <a:ea typeface="Arial" charset="0"/>
                <a:cs typeface="Arial" charset="0"/>
              </a:rPr>
              <a:t>hmmm...</a:t>
            </a:r>
            <a:endParaRPr lang="en-US" sz="2400" dirty="0" smtClean="0">
              <a:latin typeface="Arial" charset="0"/>
              <a:ea typeface="Arial" charset="0"/>
              <a:cs typeface="Arial" charset="0"/>
            </a:endParaRPr>
          </a:p>
        </p:txBody>
      </p:sp>
    </p:spTree>
    <p:extLst>
      <p:ext uri="{BB962C8B-B14F-4D97-AF65-F5344CB8AC3E}">
        <p14:creationId xmlns:p14="http://schemas.microsoft.com/office/powerpoint/2010/main" val="357978679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8000" dirty="0" smtClean="0"/>
              <a:t>(code)</a:t>
            </a:r>
            <a:endParaRPr lang="en-US" sz="8000" dirty="0"/>
          </a:p>
        </p:txBody>
      </p:sp>
    </p:spTree>
    <p:extLst>
      <p:ext uri="{BB962C8B-B14F-4D97-AF65-F5344CB8AC3E}">
        <p14:creationId xmlns:p14="http://schemas.microsoft.com/office/powerpoint/2010/main" val="324962114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b="37948"/>
          <a:stretch/>
        </p:blipFill>
        <p:spPr>
          <a:xfrm>
            <a:off x="3065776" y="0"/>
            <a:ext cx="9126224" cy="6845300"/>
          </a:xfrm>
          <a:prstGeom prst="rect">
            <a:avLst/>
          </a:prstGeom>
        </p:spPr>
      </p:pic>
      <p:pic>
        <p:nvPicPr>
          <p:cNvPr id="3" name="Picture 2" descr="Image result for angular logo"/>
          <p:cNvPicPr>
            <a:picLocks noChangeAspect="1" noChangeArrowheads="1"/>
          </p:cNvPicPr>
          <p:nvPr/>
        </p:nvPicPr>
        <p:blipFill rotWithShape="1">
          <a:blip r:embed="rId3">
            <a:extLst>
              <a:ext uri="{28A0092B-C50C-407E-A947-70E740481C1C}">
                <a14:useLocalDpi xmlns:a14="http://schemas.microsoft.com/office/drawing/2010/main" val="0"/>
              </a:ext>
            </a:extLst>
          </a:blip>
          <a:srcRect l="8341" t="7952" r="6859" b="1914"/>
          <a:stretch/>
        </p:blipFill>
        <p:spPr bwMode="auto">
          <a:xfrm>
            <a:off x="335276" y="390904"/>
            <a:ext cx="1645924" cy="17494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800106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b="37948"/>
          <a:stretch/>
        </p:blipFill>
        <p:spPr>
          <a:xfrm>
            <a:off x="3065776" y="0"/>
            <a:ext cx="9126224" cy="6845300"/>
          </a:xfrm>
          <a:prstGeom prst="rect">
            <a:avLst/>
          </a:prstGeom>
        </p:spPr>
      </p:pic>
      <p:pic>
        <p:nvPicPr>
          <p:cNvPr id="3" name="Picture 2" descr="Image result for angular logo"/>
          <p:cNvPicPr>
            <a:picLocks noChangeAspect="1" noChangeArrowheads="1"/>
          </p:cNvPicPr>
          <p:nvPr/>
        </p:nvPicPr>
        <p:blipFill rotWithShape="1">
          <a:blip r:embed="rId3">
            <a:extLst>
              <a:ext uri="{28A0092B-C50C-407E-A947-70E740481C1C}">
                <a14:useLocalDpi xmlns:a14="http://schemas.microsoft.com/office/drawing/2010/main" val="0"/>
              </a:ext>
            </a:extLst>
          </a:blip>
          <a:srcRect l="8341" t="7952" r="6859" b="1914"/>
          <a:stretch/>
        </p:blipFill>
        <p:spPr bwMode="auto">
          <a:xfrm>
            <a:off x="335276" y="390904"/>
            <a:ext cx="1645924" cy="1749441"/>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4"/>
          <a:stretch>
            <a:fillRect/>
          </a:stretch>
        </p:blipFill>
        <p:spPr>
          <a:xfrm>
            <a:off x="584200" y="2558472"/>
            <a:ext cx="5717311" cy="2858655"/>
          </a:xfrm>
          <a:prstGeom prst="rect">
            <a:avLst/>
          </a:prstGeom>
        </p:spPr>
      </p:pic>
    </p:spTree>
    <p:extLst>
      <p:ext uri="{BB962C8B-B14F-4D97-AF65-F5344CB8AC3E}">
        <p14:creationId xmlns:p14="http://schemas.microsoft.com/office/powerpoint/2010/main" val="415954513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Image result for angular logo"/>
          <p:cNvPicPr>
            <a:picLocks noChangeAspect="1" noChangeArrowheads="1"/>
          </p:cNvPicPr>
          <p:nvPr/>
        </p:nvPicPr>
        <p:blipFill rotWithShape="1">
          <a:blip r:embed="rId2">
            <a:extLst>
              <a:ext uri="{28A0092B-C50C-407E-A947-70E740481C1C}">
                <a14:useLocalDpi xmlns:a14="http://schemas.microsoft.com/office/drawing/2010/main" val="0"/>
              </a:ext>
            </a:extLst>
          </a:blip>
          <a:srcRect l="8341" t="7952" r="6859" b="1914"/>
          <a:stretch/>
        </p:blipFill>
        <p:spPr bwMode="auto">
          <a:xfrm>
            <a:off x="335276" y="390904"/>
            <a:ext cx="1645924" cy="1749441"/>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3"/>
          <a:stretch>
            <a:fillRect/>
          </a:stretch>
        </p:blipFill>
        <p:spPr>
          <a:xfrm>
            <a:off x="584200" y="2558472"/>
            <a:ext cx="5717311" cy="2858655"/>
          </a:xfrm>
          <a:prstGeom prst="rect">
            <a:avLst/>
          </a:prstGeom>
        </p:spPr>
      </p:pic>
      <p:pic>
        <p:nvPicPr>
          <p:cNvPr id="5" name="Picture 4"/>
          <p:cNvPicPr>
            <a:picLocks noChangeAspect="1"/>
          </p:cNvPicPr>
          <p:nvPr/>
        </p:nvPicPr>
        <p:blipFill>
          <a:blip r:embed="rId4"/>
          <a:stretch>
            <a:fillRect/>
          </a:stretch>
        </p:blipFill>
        <p:spPr>
          <a:xfrm>
            <a:off x="3065497" y="0"/>
            <a:ext cx="9126503" cy="6846401"/>
          </a:xfrm>
          <a:prstGeom prst="rect">
            <a:avLst/>
          </a:prstGeom>
        </p:spPr>
      </p:pic>
    </p:spTree>
    <p:extLst>
      <p:ext uri="{BB962C8B-B14F-4D97-AF65-F5344CB8AC3E}">
        <p14:creationId xmlns:p14="http://schemas.microsoft.com/office/powerpoint/2010/main" val="349080587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23865" y="609600"/>
            <a:ext cx="10761809" cy="5000462"/>
          </a:xfrm>
        </p:spPr>
        <p:txBody>
          <a:bodyPr>
            <a:normAutofit/>
          </a:bodyPr>
          <a:lstStyle/>
          <a:p>
            <a:r>
              <a:rPr lang="en-US" sz="2400" dirty="0">
                <a:solidFill>
                  <a:srgbClr val="7D7D7D"/>
                </a:solidFill>
              </a:rPr>
              <a:t>JavaScript Frameworks </a:t>
            </a:r>
            <a:r>
              <a:rPr lang="en-US" sz="2400" strike="sngStrike" dirty="0">
                <a:solidFill>
                  <a:srgbClr val="7D7D7D"/>
                </a:solidFill>
              </a:rPr>
              <a:t>with</a:t>
            </a:r>
            <a:r>
              <a:rPr lang="en-US" sz="2400" dirty="0">
                <a:solidFill>
                  <a:srgbClr val="7D7D7D"/>
                </a:solidFill>
              </a:rPr>
              <a:t> Episerver OPE</a:t>
            </a:r>
            <a:r>
              <a:rPr lang="en-US" sz="2400" dirty="0" smtClean="0">
                <a:solidFill>
                  <a:srgbClr val="7D7D7D"/>
                </a:solidFill>
              </a:rPr>
              <a:t/>
            </a:r>
            <a:br>
              <a:rPr lang="en-US" sz="2400" dirty="0" smtClean="0">
                <a:solidFill>
                  <a:srgbClr val="7D7D7D"/>
                </a:solidFill>
              </a:rPr>
            </a:br>
            <a:r>
              <a:rPr lang="en-US" sz="2400" dirty="0" smtClean="0">
                <a:solidFill>
                  <a:srgbClr val="7D7D7D"/>
                </a:solidFill>
              </a:rPr>
              <a:t/>
            </a:r>
            <a:br>
              <a:rPr lang="en-US" sz="2400" dirty="0" smtClean="0">
                <a:solidFill>
                  <a:srgbClr val="7D7D7D"/>
                </a:solidFill>
              </a:rPr>
            </a:br>
            <a:r>
              <a:rPr lang="en-US" sz="2400" dirty="0" smtClean="0">
                <a:solidFill>
                  <a:srgbClr val="7D7D7D"/>
                </a:solidFill>
              </a:rPr>
              <a:t>JavaScript </a:t>
            </a:r>
            <a:r>
              <a:rPr lang="en-US" sz="2400" strike="sngStrike" dirty="0" smtClean="0">
                <a:solidFill>
                  <a:srgbClr val="7D7D7D"/>
                </a:solidFill>
              </a:rPr>
              <a:t>Frameworks</a:t>
            </a:r>
            <a:r>
              <a:rPr lang="en-US" sz="2400" dirty="0" smtClean="0">
                <a:solidFill>
                  <a:srgbClr val="7D7D7D"/>
                </a:solidFill>
              </a:rPr>
              <a:t> </a:t>
            </a:r>
            <a:r>
              <a:rPr lang="en-US" sz="2400" i="1" dirty="0" smtClean="0">
                <a:solidFill>
                  <a:srgbClr val="7D7D7D"/>
                </a:solidFill>
              </a:rPr>
              <a:t>without breaking </a:t>
            </a:r>
            <a:r>
              <a:rPr lang="en-US" sz="2400" dirty="0" smtClean="0">
                <a:solidFill>
                  <a:srgbClr val="7D7D7D"/>
                </a:solidFill>
              </a:rPr>
              <a:t>Episerver OPE</a:t>
            </a:r>
            <a:r>
              <a:rPr lang="en-US" sz="2400" dirty="0" smtClean="0"/>
              <a:t/>
            </a:r>
            <a:br>
              <a:rPr lang="en-US" sz="2400" dirty="0" smtClean="0"/>
            </a:br>
            <a:r>
              <a:rPr lang="en-US" sz="2400" dirty="0" smtClean="0"/>
              <a:t/>
            </a:r>
            <a:br>
              <a:rPr lang="en-US" sz="2400" dirty="0" smtClean="0"/>
            </a:br>
            <a:r>
              <a:rPr lang="en-US" sz="2400" dirty="0" smtClean="0"/>
              <a:t>JavaScript </a:t>
            </a:r>
            <a:r>
              <a:rPr lang="en-US" sz="2400" i="1" dirty="0" smtClean="0"/>
              <a:t>Libraries and Frameworks </a:t>
            </a:r>
            <a:r>
              <a:rPr lang="en-US" sz="2400" dirty="0" smtClean="0"/>
              <a:t>without breaking Episerver OPE</a:t>
            </a:r>
            <a:br>
              <a:rPr lang="en-US" sz="2400" dirty="0" smtClean="0"/>
            </a:br>
            <a:r>
              <a:rPr lang="en-US" sz="2400" dirty="0"/>
              <a:t/>
            </a:r>
            <a:br>
              <a:rPr lang="en-US" sz="2400" dirty="0"/>
            </a:br>
            <a:r>
              <a:rPr lang="en-US" sz="2400" dirty="0" smtClean="0"/>
              <a:t/>
            </a:r>
            <a:br>
              <a:rPr lang="en-US" sz="2400" dirty="0" smtClean="0"/>
            </a:br>
            <a:r>
              <a:rPr lang="en-US" sz="2400" dirty="0" smtClean="0"/>
              <a:t/>
            </a:r>
            <a:br>
              <a:rPr lang="en-US" sz="2400" dirty="0" smtClean="0"/>
            </a:br>
            <a:r>
              <a:rPr lang="en-US" sz="2400" dirty="0" smtClean="0"/>
              <a:t> </a:t>
            </a:r>
            <a:br>
              <a:rPr lang="en-US" sz="2400" dirty="0" smtClean="0"/>
            </a:br>
            <a:r>
              <a:rPr lang="en-US" sz="2400" dirty="0" smtClean="0"/>
              <a:t/>
            </a:r>
            <a:br>
              <a:rPr lang="en-US" sz="2400" dirty="0" smtClean="0"/>
            </a:br>
            <a:r>
              <a:rPr lang="en-US" sz="2400" dirty="0" smtClean="0"/>
              <a:t> </a:t>
            </a:r>
            <a:endParaRPr lang="en-US" sz="2400" dirty="0"/>
          </a:p>
        </p:txBody>
      </p:sp>
      <p:sp>
        <p:nvSpPr>
          <p:cNvPr id="3" name="Subtitle 2"/>
          <p:cNvSpPr>
            <a:spLocks noGrp="1"/>
          </p:cNvSpPr>
          <p:nvPr>
            <p:ph type="subTitle" idx="1"/>
          </p:nvPr>
        </p:nvSpPr>
        <p:spPr/>
        <p:txBody>
          <a:bodyPr>
            <a:normAutofit fontScale="92500" lnSpcReduction="20000"/>
          </a:bodyPr>
          <a:lstStyle/>
          <a:p>
            <a:r>
              <a:rPr lang="en-US" dirty="0" smtClean="0"/>
              <a:t>Drew Null</a:t>
            </a:r>
          </a:p>
          <a:p>
            <a:r>
              <a:rPr lang="en-US" sz="1200" dirty="0" smtClean="0"/>
              <a:t>2018-05-22</a:t>
            </a:r>
            <a:endParaRPr lang="en-US" sz="1200" dirty="0"/>
          </a:p>
        </p:txBody>
      </p:sp>
    </p:spTree>
    <p:extLst>
      <p:ext uri="{BB962C8B-B14F-4D97-AF65-F5344CB8AC3E}">
        <p14:creationId xmlns:p14="http://schemas.microsoft.com/office/powerpoint/2010/main" val="1767892092"/>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angular logo"/>
          <p:cNvPicPr>
            <a:picLocks noChangeAspect="1" noChangeArrowheads="1"/>
          </p:cNvPicPr>
          <p:nvPr/>
        </p:nvPicPr>
        <p:blipFill rotWithShape="1">
          <a:blip r:embed="rId2">
            <a:extLst>
              <a:ext uri="{28A0092B-C50C-407E-A947-70E740481C1C}">
                <a14:useLocalDpi xmlns:a14="http://schemas.microsoft.com/office/drawing/2010/main" val="0"/>
              </a:ext>
            </a:extLst>
          </a:blip>
          <a:srcRect l="8341" t="7952" r="6859" b="1914"/>
          <a:stretch/>
        </p:blipFill>
        <p:spPr bwMode="auto">
          <a:xfrm>
            <a:off x="1016000" y="1406904"/>
            <a:ext cx="2806700" cy="298322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894206" y="4887266"/>
            <a:ext cx="1050289" cy="1323439"/>
          </a:xfrm>
          <a:prstGeom prst="rect">
            <a:avLst/>
          </a:prstGeom>
          <a:noFill/>
        </p:spPr>
        <p:txBody>
          <a:bodyPr wrap="none" rtlCol="0">
            <a:spAutoFit/>
          </a:bodyPr>
          <a:lstStyle/>
          <a:p>
            <a:pPr algn="ctr"/>
            <a:r>
              <a:rPr lang="en-US" sz="8000" dirty="0" smtClean="0">
                <a:latin typeface="Arial" charset="0"/>
                <a:ea typeface="Arial" charset="0"/>
                <a:cs typeface="Arial" charset="0"/>
                <a:sym typeface="Wingdings" panose="05000000000000000000" pitchFamily="2" charset="2"/>
              </a:rPr>
              <a:t></a:t>
            </a:r>
            <a:endParaRPr lang="en-US" sz="8000" dirty="0" smtClean="0">
              <a:latin typeface="Arial" charset="0"/>
              <a:ea typeface="Arial" charset="0"/>
              <a:cs typeface="Arial" charset="0"/>
            </a:endParaRPr>
          </a:p>
        </p:txBody>
      </p:sp>
    </p:spTree>
    <p:extLst>
      <p:ext uri="{BB962C8B-B14F-4D97-AF65-F5344CB8AC3E}">
        <p14:creationId xmlns:p14="http://schemas.microsoft.com/office/powerpoint/2010/main" val="413974143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b="37948"/>
          <a:stretch/>
        </p:blipFill>
        <p:spPr>
          <a:xfrm>
            <a:off x="0" y="1"/>
            <a:ext cx="9126224" cy="6845300"/>
          </a:xfrm>
          <a:prstGeom prst="rect">
            <a:avLst/>
          </a:prstGeom>
        </p:spPr>
      </p:pic>
      <p:pic>
        <p:nvPicPr>
          <p:cNvPr id="3" name="Picture 4" descr="Image result for vue logo"/>
          <p:cNvPicPr>
            <a:picLocks noChangeAspect="1" noChangeArrowheads="1"/>
          </p:cNvPicPr>
          <p:nvPr/>
        </p:nvPicPr>
        <p:blipFill rotWithShape="1">
          <a:blip r:embed="rId3">
            <a:extLst>
              <a:ext uri="{28A0092B-C50C-407E-A947-70E740481C1C}">
                <a14:useLocalDpi xmlns:a14="http://schemas.microsoft.com/office/drawing/2010/main" val="0"/>
              </a:ext>
            </a:extLst>
          </a:blip>
          <a:srcRect l="17854" t="19413" r="13156" b="20260"/>
          <a:stretch/>
        </p:blipFill>
        <p:spPr bwMode="auto">
          <a:xfrm>
            <a:off x="9446469" y="1922515"/>
            <a:ext cx="2390943" cy="20906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555177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4" descr="Image result for vue logo"/>
          <p:cNvPicPr>
            <a:picLocks noChangeAspect="1" noChangeArrowheads="1"/>
          </p:cNvPicPr>
          <p:nvPr/>
        </p:nvPicPr>
        <p:blipFill rotWithShape="1">
          <a:blip r:embed="rId2">
            <a:extLst>
              <a:ext uri="{28A0092B-C50C-407E-A947-70E740481C1C}">
                <a14:useLocalDpi xmlns:a14="http://schemas.microsoft.com/office/drawing/2010/main" val="0"/>
              </a:ext>
            </a:extLst>
          </a:blip>
          <a:srcRect l="17854" t="19413" r="13156" b="20260"/>
          <a:stretch/>
        </p:blipFill>
        <p:spPr bwMode="auto">
          <a:xfrm>
            <a:off x="9446469" y="1922515"/>
            <a:ext cx="2390943" cy="209068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3"/>
          <a:stretch>
            <a:fillRect/>
          </a:stretch>
        </p:blipFill>
        <p:spPr>
          <a:xfrm>
            <a:off x="0" y="0"/>
            <a:ext cx="9126503" cy="6846401"/>
          </a:xfrm>
          <a:prstGeom prst="rect">
            <a:avLst/>
          </a:prstGeom>
        </p:spPr>
      </p:pic>
    </p:spTree>
    <p:extLst>
      <p:ext uri="{BB962C8B-B14F-4D97-AF65-F5344CB8AC3E}">
        <p14:creationId xmlns:p14="http://schemas.microsoft.com/office/powerpoint/2010/main" val="257384450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8000" dirty="0" smtClean="0"/>
              <a:t>(code)</a:t>
            </a:r>
            <a:endParaRPr lang="en-US" sz="8000" dirty="0"/>
          </a:p>
        </p:txBody>
      </p:sp>
    </p:spTree>
    <p:extLst>
      <p:ext uri="{BB962C8B-B14F-4D97-AF65-F5344CB8AC3E}">
        <p14:creationId xmlns:p14="http://schemas.microsoft.com/office/powerpoint/2010/main" val="383312761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angular logo"/>
          <p:cNvPicPr>
            <a:picLocks noChangeAspect="1" noChangeArrowheads="1"/>
          </p:cNvPicPr>
          <p:nvPr/>
        </p:nvPicPr>
        <p:blipFill rotWithShape="1">
          <a:blip r:embed="rId2">
            <a:extLst>
              <a:ext uri="{28A0092B-C50C-407E-A947-70E740481C1C}">
                <a14:useLocalDpi xmlns:a14="http://schemas.microsoft.com/office/drawing/2010/main" val="0"/>
              </a:ext>
            </a:extLst>
          </a:blip>
          <a:srcRect l="8341" t="7952" r="6859" b="1914"/>
          <a:stretch/>
        </p:blipFill>
        <p:spPr bwMode="auto">
          <a:xfrm>
            <a:off x="1016000" y="1406904"/>
            <a:ext cx="2806700" cy="298322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vue logo"/>
          <p:cNvPicPr>
            <a:picLocks noChangeAspect="1" noChangeArrowheads="1"/>
          </p:cNvPicPr>
          <p:nvPr/>
        </p:nvPicPr>
        <p:blipFill rotWithShape="1">
          <a:blip r:embed="rId3">
            <a:extLst>
              <a:ext uri="{28A0092B-C50C-407E-A947-70E740481C1C}">
                <a14:useLocalDpi xmlns:a14="http://schemas.microsoft.com/office/drawing/2010/main" val="0"/>
              </a:ext>
            </a:extLst>
          </a:blip>
          <a:srcRect l="17854" t="19413" r="13156" b="20260"/>
          <a:stretch/>
        </p:blipFill>
        <p:spPr bwMode="auto">
          <a:xfrm>
            <a:off x="4393187" y="1526146"/>
            <a:ext cx="3138926" cy="274473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894206" y="4887266"/>
            <a:ext cx="1050289" cy="1323439"/>
          </a:xfrm>
          <a:prstGeom prst="rect">
            <a:avLst/>
          </a:prstGeom>
          <a:noFill/>
        </p:spPr>
        <p:txBody>
          <a:bodyPr wrap="none" rtlCol="0">
            <a:spAutoFit/>
          </a:bodyPr>
          <a:lstStyle/>
          <a:p>
            <a:pPr algn="ctr"/>
            <a:r>
              <a:rPr lang="en-US" sz="8000" dirty="0" smtClean="0">
                <a:latin typeface="Arial" charset="0"/>
                <a:ea typeface="Arial" charset="0"/>
                <a:cs typeface="Arial" charset="0"/>
                <a:sym typeface="Wingdings" panose="05000000000000000000" pitchFamily="2" charset="2"/>
              </a:rPr>
              <a:t></a:t>
            </a:r>
            <a:endParaRPr lang="en-US" sz="8000" dirty="0" smtClean="0">
              <a:latin typeface="Arial" charset="0"/>
              <a:ea typeface="Arial" charset="0"/>
              <a:cs typeface="Arial" charset="0"/>
            </a:endParaRPr>
          </a:p>
        </p:txBody>
      </p:sp>
      <p:sp>
        <p:nvSpPr>
          <p:cNvPr id="5" name="TextBox 4"/>
          <p:cNvSpPr txBox="1"/>
          <p:nvPr/>
        </p:nvSpPr>
        <p:spPr>
          <a:xfrm>
            <a:off x="5437508" y="4887267"/>
            <a:ext cx="1050289" cy="1323439"/>
          </a:xfrm>
          <a:prstGeom prst="rect">
            <a:avLst/>
          </a:prstGeom>
          <a:noFill/>
        </p:spPr>
        <p:txBody>
          <a:bodyPr wrap="none" rtlCol="0">
            <a:spAutoFit/>
          </a:bodyPr>
          <a:lstStyle/>
          <a:p>
            <a:pPr algn="ctr"/>
            <a:r>
              <a:rPr lang="en-US" sz="8000" dirty="0" smtClean="0">
                <a:latin typeface="Arial" charset="0"/>
                <a:ea typeface="Arial" charset="0"/>
                <a:cs typeface="Arial" charset="0"/>
                <a:sym typeface="Wingdings" panose="05000000000000000000" pitchFamily="2" charset="2"/>
              </a:rPr>
              <a:t></a:t>
            </a:r>
            <a:endParaRPr lang="en-US" sz="8000" dirty="0" smtClean="0">
              <a:latin typeface="Arial" charset="0"/>
              <a:ea typeface="Arial" charset="0"/>
              <a:cs typeface="Arial" charset="0"/>
            </a:endParaRPr>
          </a:p>
        </p:txBody>
      </p:sp>
    </p:spTree>
    <p:extLst>
      <p:ext uri="{BB962C8B-B14F-4D97-AF65-F5344CB8AC3E}">
        <p14:creationId xmlns:p14="http://schemas.microsoft.com/office/powerpoint/2010/main" val="376513081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b="37948"/>
          <a:stretch/>
        </p:blipFill>
        <p:spPr>
          <a:xfrm>
            <a:off x="3065776" y="0"/>
            <a:ext cx="9126224" cy="6845300"/>
          </a:xfrm>
          <a:prstGeom prst="rect">
            <a:avLst/>
          </a:prstGeom>
        </p:spPr>
      </p:pic>
      <p:pic>
        <p:nvPicPr>
          <p:cNvPr id="3" name="Picture 6" descr="Image result for react logo"/>
          <p:cNvPicPr>
            <a:picLocks noChangeAspect="1" noChangeArrowheads="1"/>
          </p:cNvPicPr>
          <p:nvPr/>
        </p:nvPicPr>
        <p:blipFill rotWithShape="1">
          <a:blip r:embed="rId3">
            <a:extLst>
              <a:ext uri="{28A0092B-C50C-407E-A947-70E740481C1C}">
                <a14:useLocalDpi xmlns:a14="http://schemas.microsoft.com/office/drawing/2010/main" val="0"/>
              </a:ext>
            </a:extLst>
          </a:blip>
          <a:srcRect l="18079" t="8669" r="17809" b="9507"/>
          <a:stretch/>
        </p:blipFill>
        <p:spPr bwMode="auto">
          <a:xfrm>
            <a:off x="469901" y="771905"/>
            <a:ext cx="1945344" cy="17553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539360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b="37948"/>
          <a:stretch/>
        </p:blipFill>
        <p:spPr>
          <a:xfrm>
            <a:off x="3065776" y="0"/>
            <a:ext cx="9126224" cy="6845300"/>
          </a:xfrm>
          <a:prstGeom prst="rect">
            <a:avLst/>
          </a:prstGeom>
        </p:spPr>
      </p:pic>
      <p:pic>
        <p:nvPicPr>
          <p:cNvPr id="3" name="Picture 6" descr="Image result for react logo"/>
          <p:cNvPicPr>
            <a:picLocks noChangeAspect="1" noChangeArrowheads="1"/>
          </p:cNvPicPr>
          <p:nvPr/>
        </p:nvPicPr>
        <p:blipFill rotWithShape="1">
          <a:blip r:embed="rId3">
            <a:extLst>
              <a:ext uri="{28A0092B-C50C-407E-A947-70E740481C1C}">
                <a14:useLocalDpi xmlns:a14="http://schemas.microsoft.com/office/drawing/2010/main" val="0"/>
              </a:ext>
            </a:extLst>
          </a:blip>
          <a:srcRect l="18079" t="8669" r="17809" b="9507"/>
          <a:stretch/>
        </p:blipFill>
        <p:spPr bwMode="auto">
          <a:xfrm>
            <a:off x="469901" y="771905"/>
            <a:ext cx="1945344" cy="1755395"/>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4"/>
          <a:stretch>
            <a:fillRect/>
          </a:stretch>
        </p:blipFill>
        <p:spPr>
          <a:xfrm>
            <a:off x="221652" y="3111372"/>
            <a:ext cx="8573696" cy="1829055"/>
          </a:xfrm>
          <a:prstGeom prst="rect">
            <a:avLst/>
          </a:prstGeom>
        </p:spPr>
      </p:pic>
    </p:spTree>
    <p:extLst>
      <p:ext uri="{BB962C8B-B14F-4D97-AF65-F5344CB8AC3E}">
        <p14:creationId xmlns:p14="http://schemas.microsoft.com/office/powerpoint/2010/main" val="277921856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6" descr="Image result for react logo"/>
          <p:cNvPicPr>
            <a:picLocks noChangeAspect="1" noChangeArrowheads="1"/>
          </p:cNvPicPr>
          <p:nvPr/>
        </p:nvPicPr>
        <p:blipFill rotWithShape="1">
          <a:blip r:embed="rId2">
            <a:extLst>
              <a:ext uri="{28A0092B-C50C-407E-A947-70E740481C1C}">
                <a14:useLocalDpi xmlns:a14="http://schemas.microsoft.com/office/drawing/2010/main" val="0"/>
              </a:ext>
            </a:extLst>
          </a:blip>
          <a:srcRect l="18079" t="8669" r="17809" b="9507"/>
          <a:stretch/>
        </p:blipFill>
        <p:spPr bwMode="auto">
          <a:xfrm>
            <a:off x="469901" y="771905"/>
            <a:ext cx="1945344" cy="1755395"/>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3"/>
          <a:stretch>
            <a:fillRect/>
          </a:stretch>
        </p:blipFill>
        <p:spPr>
          <a:xfrm>
            <a:off x="221652" y="3111372"/>
            <a:ext cx="8573696" cy="1829055"/>
          </a:xfrm>
          <a:prstGeom prst="rect">
            <a:avLst/>
          </a:prstGeom>
        </p:spPr>
      </p:pic>
      <p:pic>
        <p:nvPicPr>
          <p:cNvPr id="5" name="Picture 4"/>
          <p:cNvPicPr>
            <a:picLocks noChangeAspect="1"/>
          </p:cNvPicPr>
          <p:nvPr/>
        </p:nvPicPr>
        <p:blipFill>
          <a:blip r:embed="rId4"/>
          <a:stretch>
            <a:fillRect/>
          </a:stretch>
        </p:blipFill>
        <p:spPr>
          <a:xfrm>
            <a:off x="3065497" y="0"/>
            <a:ext cx="9126503" cy="6846401"/>
          </a:xfrm>
          <a:prstGeom prst="rect">
            <a:avLst/>
          </a:prstGeom>
        </p:spPr>
      </p:pic>
    </p:spTree>
    <p:extLst>
      <p:ext uri="{BB962C8B-B14F-4D97-AF65-F5344CB8AC3E}">
        <p14:creationId xmlns:p14="http://schemas.microsoft.com/office/powerpoint/2010/main" val="193366358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8000" dirty="0" smtClean="0"/>
              <a:t>(code)</a:t>
            </a:r>
            <a:endParaRPr lang="en-US" sz="8000" dirty="0"/>
          </a:p>
        </p:txBody>
      </p:sp>
    </p:spTree>
    <p:extLst>
      <p:ext uri="{BB962C8B-B14F-4D97-AF65-F5344CB8AC3E}">
        <p14:creationId xmlns:p14="http://schemas.microsoft.com/office/powerpoint/2010/main" val="422683226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angular logo"/>
          <p:cNvPicPr>
            <a:picLocks noChangeAspect="1" noChangeArrowheads="1"/>
          </p:cNvPicPr>
          <p:nvPr/>
        </p:nvPicPr>
        <p:blipFill rotWithShape="1">
          <a:blip r:embed="rId2">
            <a:extLst>
              <a:ext uri="{28A0092B-C50C-407E-A947-70E740481C1C}">
                <a14:useLocalDpi xmlns:a14="http://schemas.microsoft.com/office/drawing/2010/main" val="0"/>
              </a:ext>
            </a:extLst>
          </a:blip>
          <a:srcRect l="8341" t="7952" r="6859" b="1914"/>
          <a:stretch/>
        </p:blipFill>
        <p:spPr bwMode="auto">
          <a:xfrm>
            <a:off x="1016000" y="1406904"/>
            <a:ext cx="2806700" cy="298322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vue logo"/>
          <p:cNvPicPr>
            <a:picLocks noChangeAspect="1" noChangeArrowheads="1"/>
          </p:cNvPicPr>
          <p:nvPr/>
        </p:nvPicPr>
        <p:blipFill rotWithShape="1">
          <a:blip r:embed="rId3">
            <a:extLst>
              <a:ext uri="{28A0092B-C50C-407E-A947-70E740481C1C}">
                <a14:useLocalDpi xmlns:a14="http://schemas.microsoft.com/office/drawing/2010/main" val="0"/>
              </a:ext>
            </a:extLst>
          </a:blip>
          <a:srcRect l="17854" t="19413" r="13156" b="20260"/>
          <a:stretch/>
        </p:blipFill>
        <p:spPr bwMode="auto">
          <a:xfrm>
            <a:off x="4393187" y="1526146"/>
            <a:ext cx="3138926" cy="274473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react logo"/>
          <p:cNvPicPr>
            <a:picLocks noChangeAspect="1" noChangeArrowheads="1"/>
          </p:cNvPicPr>
          <p:nvPr/>
        </p:nvPicPr>
        <p:blipFill rotWithShape="1">
          <a:blip r:embed="rId4">
            <a:extLst>
              <a:ext uri="{28A0092B-C50C-407E-A947-70E740481C1C}">
                <a14:useLocalDpi xmlns:a14="http://schemas.microsoft.com/office/drawing/2010/main" val="0"/>
              </a:ext>
            </a:extLst>
          </a:blip>
          <a:srcRect l="18079" t="8669" r="17809" b="9507"/>
          <a:stretch/>
        </p:blipFill>
        <p:spPr bwMode="auto">
          <a:xfrm>
            <a:off x="8102600" y="1406904"/>
            <a:ext cx="3110410" cy="280670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894206" y="4887266"/>
            <a:ext cx="1050289" cy="1323439"/>
          </a:xfrm>
          <a:prstGeom prst="rect">
            <a:avLst/>
          </a:prstGeom>
          <a:noFill/>
        </p:spPr>
        <p:txBody>
          <a:bodyPr wrap="none" rtlCol="0">
            <a:spAutoFit/>
          </a:bodyPr>
          <a:lstStyle/>
          <a:p>
            <a:pPr algn="ctr"/>
            <a:r>
              <a:rPr lang="en-US" sz="8000" dirty="0" smtClean="0">
                <a:latin typeface="Arial" charset="0"/>
                <a:ea typeface="Arial" charset="0"/>
                <a:cs typeface="Arial" charset="0"/>
                <a:sym typeface="Wingdings" panose="05000000000000000000" pitchFamily="2" charset="2"/>
              </a:rPr>
              <a:t></a:t>
            </a:r>
            <a:endParaRPr lang="en-US" sz="8000" dirty="0" smtClean="0">
              <a:latin typeface="Arial" charset="0"/>
              <a:ea typeface="Arial" charset="0"/>
              <a:cs typeface="Arial" charset="0"/>
            </a:endParaRPr>
          </a:p>
        </p:txBody>
      </p:sp>
      <p:sp>
        <p:nvSpPr>
          <p:cNvPr id="5" name="TextBox 4"/>
          <p:cNvSpPr txBox="1"/>
          <p:nvPr/>
        </p:nvSpPr>
        <p:spPr>
          <a:xfrm>
            <a:off x="5437508" y="4887267"/>
            <a:ext cx="1050289" cy="1323439"/>
          </a:xfrm>
          <a:prstGeom prst="rect">
            <a:avLst/>
          </a:prstGeom>
          <a:noFill/>
        </p:spPr>
        <p:txBody>
          <a:bodyPr wrap="none" rtlCol="0">
            <a:spAutoFit/>
          </a:bodyPr>
          <a:lstStyle/>
          <a:p>
            <a:pPr algn="ctr"/>
            <a:r>
              <a:rPr lang="en-US" sz="8000" dirty="0" smtClean="0">
                <a:latin typeface="Arial" charset="0"/>
                <a:ea typeface="Arial" charset="0"/>
                <a:cs typeface="Arial" charset="0"/>
                <a:sym typeface="Wingdings" panose="05000000000000000000" pitchFamily="2" charset="2"/>
              </a:rPr>
              <a:t></a:t>
            </a:r>
            <a:endParaRPr lang="en-US" sz="8000" dirty="0" smtClean="0">
              <a:latin typeface="Arial" charset="0"/>
              <a:ea typeface="Arial" charset="0"/>
              <a:cs typeface="Arial" charset="0"/>
            </a:endParaRPr>
          </a:p>
        </p:txBody>
      </p:sp>
      <p:sp>
        <p:nvSpPr>
          <p:cNvPr id="6" name="TextBox 5"/>
          <p:cNvSpPr txBox="1"/>
          <p:nvPr/>
        </p:nvSpPr>
        <p:spPr>
          <a:xfrm>
            <a:off x="9132662" y="4887266"/>
            <a:ext cx="1050289" cy="1323439"/>
          </a:xfrm>
          <a:prstGeom prst="rect">
            <a:avLst/>
          </a:prstGeom>
          <a:noFill/>
        </p:spPr>
        <p:txBody>
          <a:bodyPr wrap="none" rtlCol="0">
            <a:spAutoFit/>
          </a:bodyPr>
          <a:lstStyle/>
          <a:p>
            <a:pPr algn="ctr"/>
            <a:r>
              <a:rPr lang="en-US" sz="8000" dirty="0" smtClean="0">
                <a:latin typeface="Arial" charset="0"/>
                <a:ea typeface="Arial" charset="0"/>
                <a:cs typeface="Arial" charset="0"/>
                <a:sym typeface="Wingdings" panose="05000000000000000000" pitchFamily="2" charset="2"/>
              </a:rPr>
              <a:t></a:t>
            </a:r>
            <a:endParaRPr lang="en-US" sz="8000" dirty="0" smtClean="0">
              <a:latin typeface="Arial" charset="0"/>
              <a:ea typeface="Arial" charset="0"/>
              <a:cs typeface="Arial" charset="0"/>
            </a:endParaRPr>
          </a:p>
        </p:txBody>
      </p:sp>
    </p:spTree>
    <p:extLst>
      <p:ext uri="{BB962C8B-B14F-4D97-AF65-F5344CB8AC3E}">
        <p14:creationId xmlns:p14="http://schemas.microsoft.com/office/powerpoint/2010/main" val="399109057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23865" y="609600"/>
            <a:ext cx="10761809" cy="5000462"/>
          </a:xfrm>
        </p:spPr>
        <p:txBody>
          <a:bodyPr>
            <a:normAutofit/>
          </a:bodyPr>
          <a:lstStyle/>
          <a:p>
            <a:r>
              <a:rPr lang="en-US" sz="2400" dirty="0">
                <a:solidFill>
                  <a:srgbClr val="7D7D7D"/>
                </a:solidFill>
              </a:rPr>
              <a:t>JavaScript Frameworks </a:t>
            </a:r>
            <a:r>
              <a:rPr lang="en-US" sz="2400" strike="sngStrike" dirty="0">
                <a:solidFill>
                  <a:srgbClr val="7D7D7D"/>
                </a:solidFill>
              </a:rPr>
              <a:t>with</a:t>
            </a:r>
            <a:r>
              <a:rPr lang="en-US" sz="2400" dirty="0">
                <a:solidFill>
                  <a:srgbClr val="7D7D7D"/>
                </a:solidFill>
              </a:rPr>
              <a:t> Episerver OPE</a:t>
            </a:r>
            <a:br>
              <a:rPr lang="en-US" sz="2400" dirty="0">
                <a:solidFill>
                  <a:srgbClr val="7D7D7D"/>
                </a:solidFill>
              </a:rPr>
            </a:br>
            <a:r>
              <a:rPr lang="en-US" sz="2400" dirty="0">
                <a:solidFill>
                  <a:srgbClr val="7D7D7D"/>
                </a:solidFill>
              </a:rPr>
              <a:t/>
            </a:r>
            <a:br>
              <a:rPr lang="en-US" sz="2400" dirty="0">
                <a:solidFill>
                  <a:srgbClr val="7D7D7D"/>
                </a:solidFill>
              </a:rPr>
            </a:br>
            <a:r>
              <a:rPr lang="en-US" sz="2400" dirty="0">
                <a:solidFill>
                  <a:srgbClr val="7D7D7D"/>
                </a:solidFill>
              </a:rPr>
              <a:t>JavaScript </a:t>
            </a:r>
            <a:r>
              <a:rPr lang="en-US" sz="2400" strike="sngStrike" dirty="0">
                <a:solidFill>
                  <a:srgbClr val="7D7D7D"/>
                </a:solidFill>
              </a:rPr>
              <a:t>Frameworks</a:t>
            </a:r>
            <a:r>
              <a:rPr lang="en-US" sz="2400" dirty="0">
                <a:solidFill>
                  <a:srgbClr val="7D7D7D"/>
                </a:solidFill>
              </a:rPr>
              <a:t> </a:t>
            </a:r>
            <a:r>
              <a:rPr lang="en-US" sz="2400" i="1" dirty="0">
                <a:solidFill>
                  <a:srgbClr val="7D7D7D"/>
                </a:solidFill>
              </a:rPr>
              <a:t>without breaking </a:t>
            </a:r>
            <a:r>
              <a:rPr lang="en-US" sz="2400" dirty="0">
                <a:solidFill>
                  <a:srgbClr val="7D7D7D"/>
                </a:solidFill>
              </a:rPr>
              <a:t>Episerver OPE</a:t>
            </a:r>
            <a:r>
              <a:rPr lang="en-US" sz="2400" dirty="0" smtClean="0"/>
              <a:t/>
            </a:r>
            <a:br>
              <a:rPr lang="en-US" sz="2400" dirty="0" smtClean="0"/>
            </a:br>
            <a:r>
              <a:rPr lang="en-US" sz="2400" dirty="0" smtClean="0"/>
              <a:t/>
            </a:r>
            <a:br>
              <a:rPr lang="en-US" sz="2400" dirty="0" smtClean="0"/>
            </a:br>
            <a:r>
              <a:rPr lang="en-US" sz="2400" dirty="0" smtClean="0">
                <a:solidFill>
                  <a:srgbClr val="7D7D7D"/>
                </a:solidFill>
              </a:rPr>
              <a:t>JavaScript </a:t>
            </a:r>
            <a:r>
              <a:rPr lang="en-US" sz="2400" i="1" strike="sngStrike" dirty="0" smtClean="0">
                <a:solidFill>
                  <a:srgbClr val="7D7D7D"/>
                </a:solidFill>
              </a:rPr>
              <a:t>Libraries and Frameworks</a:t>
            </a:r>
            <a:r>
              <a:rPr lang="en-US" sz="2400" i="1" dirty="0" smtClean="0">
                <a:solidFill>
                  <a:srgbClr val="7D7D7D"/>
                </a:solidFill>
              </a:rPr>
              <a:t> </a:t>
            </a:r>
            <a:r>
              <a:rPr lang="en-US" sz="2400" dirty="0" smtClean="0">
                <a:solidFill>
                  <a:srgbClr val="7D7D7D"/>
                </a:solidFill>
              </a:rPr>
              <a:t>without breaking Episerver OPE</a:t>
            </a:r>
            <a:r>
              <a:rPr lang="en-US" sz="2400" dirty="0" smtClean="0"/>
              <a:t/>
            </a:r>
            <a:br>
              <a:rPr lang="en-US" sz="2400" dirty="0" smtClean="0"/>
            </a:br>
            <a:r>
              <a:rPr lang="en-US" sz="2400" dirty="0" smtClean="0"/>
              <a:t/>
            </a:r>
            <a:br>
              <a:rPr lang="en-US" sz="2400" dirty="0" smtClean="0"/>
            </a:br>
            <a:r>
              <a:rPr lang="en-US" sz="2400" dirty="0" smtClean="0"/>
              <a:t>JavaScript </a:t>
            </a:r>
            <a:r>
              <a:rPr lang="en-US" sz="2400" i="1" dirty="0" smtClean="0"/>
              <a:t>Libworks?</a:t>
            </a:r>
            <a:r>
              <a:rPr lang="en-US" sz="2400" dirty="0" smtClean="0"/>
              <a:t> without breaking Episerver OPE</a:t>
            </a:r>
            <a:br>
              <a:rPr lang="en-US" sz="2400" dirty="0" smtClean="0"/>
            </a:br>
            <a:r>
              <a:rPr lang="en-US" sz="2400" dirty="0"/>
              <a:t/>
            </a:r>
            <a:br>
              <a:rPr lang="en-US" sz="2400" dirty="0"/>
            </a:br>
            <a:r>
              <a:rPr lang="en-US" sz="2400" dirty="0" smtClean="0"/>
              <a:t/>
            </a:r>
            <a:br>
              <a:rPr lang="en-US" sz="2400" dirty="0" smtClean="0"/>
            </a:br>
            <a:r>
              <a:rPr lang="en-US" sz="2400" dirty="0" smtClean="0"/>
              <a:t/>
            </a:r>
            <a:br>
              <a:rPr lang="en-US" sz="2400" dirty="0" smtClean="0"/>
            </a:br>
            <a:r>
              <a:rPr lang="en-US" sz="2400" dirty="0" smtClean="0"/>
              <a:t> </a:t>
            </a:r>
            <a:endParaRPr lang="en-US" sz="2400" dirty="0"/>
          </a:p>
        </p:txBody>
      </p:sp>
      <p:sp>
        <p:nvSpPr>
          <p:cNvPr id="3" name="Subtitle 2"/>
          <p:cNvSpPr>
            <a:spLocks noGrp="1"/>
          </p:cNvSpPr>
          <p:nvPr>
            <p:ph type="subTitle" idx="1"/>
          </p:nvPr>
        </p:nvSpPr>
        <p:spPr/>
        <p:txBody>
          <a:bodyPr>
            <a:normAutofit fontScale="92500" lnSpcReduction="20000"/>
          </a:bodyPr>
          <a:lstStyle/>
          <a:p>
            <a:r>
              <a:rPr lang="en-US" dirty="0" smtClean="0"/>
              <a:t>Drew Null</a:t>
            </a:r>
          </a:p>
          <a:p>
            <a:r>
              <a:rPr lang="en-US" sz="1200" dirty="0" smtClean="0"/>
              <a:t>2018-05-22</a:t>
            </a:r>
            <a:endParaRPr lang="en-US" sz="1200" dirty="0"/>
          </a:p>
        </p:txBody>
      </p:sp>
    </p:spTree>
    <p:extLst>
      <p:ext uri="{BB962C8B-B14F-4D97-AF65-F5344CB8AC3E}">
        <p14:creationId xmlns:p14="http://schemas.microsoft.com/office/powerpoint/2010/main" val="1065850843"/>
      </p:ext>
    </p:extLst>
  </p:cSld>
  <p:clrMapOvr>
    <a:masterClrMapping/>
  </p:clrMapOvr>
  <p:transition>
    <p:fad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angular logo"/>
          <p:cNvPicPr>
            <a:picLocks noChangeAspect="1" noChangeArrowheads="1"/>
          </p:cNvPicPr>
          <p:nvPr/>
        </p:nvPicPr>
        <p:blipFill rotWithShape="1">
          <a:blip r:embed="rId2">
            <a:extLst>
              <a:ext uri="{28A0092B-C50C-407E-A947-70E740481C1C}">
                <a14:useLocalDpi xmlns:a14="http://schemas.microsoft.com/office/drawing/2010/main" val="0"/>
              </a:ext>
            </a:extLst>
          </a:blip>
          <a:srcRect l="8341" t="7952" r="6859" b="1914"/>
          <a:stretch/>
        </p:blipFill>
        <p:spPr bwMode="auto">
          <a:xfrm>
            <a:off x="1485900" y="607197"/>
            <a:ext cx="1955800" cy="207880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vue logo"/>
          <p:cNvPicPr>
            <a:picLocks noChangeAspect="1" noChangeArrowheads="1"/>
          </p:cNvPicPr>
          <p:nvPr/>
        </p:nvPicPr>
        <p:blipFill rotWithShape="1">
          <a:blip r:embed="rId3">
            <a:extLst>
              <a:ext uri="{28A0092B-C50C-407E-A947-70E740481C1C}">
                <a14:useLocalDpi xmlns:a14="http://schemas.microsoft.com/office/drawing/2010/main" val="0"/>
              </a:ext>
            </a:extLst>
          </a:blip>
          <a:srcRect l="17854" t="19413" r="13156" b="20260"/>
          <a:stretch/>
        </p:blipFill>
        <p:spPr bwMode="auto">
          <a:xfrm>
            <a:off x="5078987" y="721105"/>
            <a:ext cx="2134613" cy="186654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react logo"/>
          <p:cNvPicPr>
            <a:picLocks noChangeAspect="1" noChangeArrowheads="1"/>
          </p:cNvPicPr>
          <p:nvPr/>
        </p:nvPicPr>
        <p:blipFill rotWithShape="1">
          <a:blip r:embed="rId4">
            <a:extLst>
              <a:ext uri="{28A0092B-C50C-407E-A947-70E740481C1C}">
                <a14:useLocalDpi xmlns:a14="http://schemas.microsoft.com/office/drawing/2010/main" val="0"/>
              </a:ext>
            </a:extLst>
          </a:blip>
          <a:srcRect l="18079" t="8669" r="17809" b="9507"/>
          <a:stretch/>
        </p:blipFill>
        <p:spPr bwMode="auto">
          <a:xfrm>
            <a:off x="8648700" y="581404"/>
            <a:ext cx="2332335" cy="210459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072643" y="3111500"/>
            <a:ext cx="2844800" cy="2554545"/>
          </a:xfrm>
          <a:prstGeom prst="rect">
            <a:avLst/>
          </a:prstGeom>
          <a:noFill/>
        </p:spPr>
        <p:txBody>
          <a:bodyPr wrap="square" rtlCol="0">
            <a:spAutoFit/>
          </a:bodyPr>
          <a:lstStyle/>
          <a:p>
            <a:pPr algn="ctr"/>
            <a:r>
              <a:rPr lang="en-US" sz="2000" dirty="0" smtClean="0">
                <a:latin typeface="Arial" charset="0"/>
                <a:ea typeface="Arial" charset="0"/>
                <a:cs typeface="Arial" charset="0"/>
                <a:sym typeface="Wingdings" panose="05000000000000000000" pitchFamily="2" charset="2"/>
              </a:rPr>
              <a:t>Lots of baked in capabilities</a:t>
            </a:r>
          </a:p>
          <a:p>
            <a:pPr algn="ctr"/>
            <a:endParaRPr lang="en-US" sz="2000" dirty="0">
              <a:latin typeface="Arial" charset="0"/>
              <a:ea typeface="Arial" charset="0"/>
              <a:cs typeface="Arial" charset="0"/>
              <a:sym typeface="Wingdings" panose="05000000000000000000" pitchFamily="2" charset="2"/>
            </a:endParaRPr>
          </a:p>
          <a:p>
            <a:pPr algn="ctr"/>
            <a:r>
              <a:rPr lang="en-US" sz="2000" dirty="0" smtClean="0">
                <a:latin typeface="Arial" charset="0"/>
                <a:ea typeface="Arial" charset="0"/>
                <a:cs typeface="Arial" charset="0"/>
                <a:sym typeface="Wingdings" panose="05000000000000000000" pitchFamily="2" charset="2"/>
              </a:rPr>
              <a:t>--</a:t>
            </a:r>
          </a:p>
          <a:p>
            <a:pPr algn="ctr"/>
            <a:endParaRPr lang="en-US" sz="2000" dirty="0">
              <a:latin typeface="Arial" charset="0"/>
              <a:ea typeface="Arial" charset="0"/>
              <a:cs typeface="Arial" charset="0"/>
              <a:sym typeface="Wingdings" panose="05000000000000000000" pitchFamily="2" charset="2"/>
            </a:endParaRPr>
          </a:p>
          <a:p>
            <a:pPr algn="ctr"/>
            <a:r>
              <a:rPr lang="en-US" sz="2000" dirty="0" smtClean="0">
                <a:latin typeface="Arial" charset="0"/>
                <a:ea typeface="Arial" charset="0"/>
                <a:cs typeface="Arial" charset="0"/>
                <a:sym typeface="Wingdings" panose="05000000000000000000" pitchFamily="2" charset="2"/>
              </a:rPr>
              <a:t>Takes over the DOM</a:t>
            </a:r>
          </a:p>
          <a:p>
            <a:pPr algn="ctr"/>
            <a:endParaRPr lang="en-US" sz="2000" dirty="0">
              <a:latin typeface="Arial" charset="0"/>
              <a:ea typeface="Arial" charset="0"/>
              <a:cs typeface="Arial" charset="0"/>
              <a:sym typeface="Wingdings" panose="05000000000000000000" pitchFamily="2" charset="2"/>
            </a:endParaRPr>
          </a:p>
          <a:p>
            <a:pPr algn="ctr"/>
            <a:r>
              <a:rPr lang="en-US" sz="2000" dirty="0" smtClean="0">
                <a:latin typeface="Arial" charset="0"/>
                <a:ea typeface="Arial" charset="0"/>
                <a:cs typeface="Arial" charset="0"/>
                <a:sym typeface="Wingdings" panose="05000000000000000000" pitchFamily="2" charset="2"/>
              </a:rPr>
              <a:t>S</a:t>
            </a:r>
            <a:r>
              <a:rPr lang="en-US" sz="2000" dirty="0" smtClean="0">
                <a:latin typeface="Arial" charset="0"/>
                <a:ea typeface="Arial" charset="0"/>
                <a:cs typeface="Arial" charset="0"/>
                <a:sym typeface="Wingdings" panose="05000000000000000000" pitchFamily="2" charset="2"/>
              </a:rPr>
              <a:t>teep learning curve</a:t>
            </a:r>
            <a:endParaRPr lang="en-US" sz="2000" dirty="0" smtClean="0">
              <a:latin typeface="Arial" charset="0"/>
              <a:ea typeface="Arial" charset="0"/>
              <a:cs typeface="Arial" charset="0"/>
            </a:endParaRPr>
          </a:p>
        </p:txBody>
      </p:sp>
      <p:sp>
        <p:nvSpPr>
          <p:cNvPr id="5" name="TextBox 4"/>
          <p:cNvSpPr txBox="1"/>
          <p:nvPr/>
        </p:nvSpPr>
        <p:spPr>
          <a:xfrm>
            <a:off x="4742943" y="3111501"/>
            <a:ext cx="2806700" cy="2862322"/>
          </a:xfrm>
          <a:prstGeom prst="rect">
            <a:avLst/>
          </a:prstGeom>
          <a:noFill/>
        </p:spPr>
        <p:txBody>
          <a:bodyPr wrap="square" rtlCol="0">
            <a:spAutoFit/>
          </a:bodyPr>
          <a:lstStyle/>
          <a:p>
            <a:pPr algn="ctr"/>
            <a:r>
              <a:rPr lang="en-US" sz="2000" dirty="0" smtClean="0">
                <a:latin typeface="Arial" charset="0"/>
                <a:ea typeface="Arial" charset="0"/>
                <a:cs typeface="Arial" charset="0"/>
                <a:sym typeface="Wingdings" panose="05000000000000000000" pitchFamily="2" charset="2"/>
              </a:rPr>
              <a:t>Easily wraps over Razor</a:t>
            </a:r>
          </a:p>
          <a:p>
            <a:pPr algn="ctr"/>
            <a:endParaRPr lang="en-US" sz="2000" dirty="0">
              <a:latin typeface="Arial" charset="0"/>
              <a:ea typeface="Arial" charset="0"/>
              <a:cs typeface="Arial" charset="0"/>
              <a:sym typeface="Wingdings" panose="05000000000000000000" pitchFamily="2" charset="2"/>
            </a:endParaRPr>
          </a:p>
          <a:p>
            <a:pPr algn="ctr"/>
            <a:r>
              <a:rPr lang="en-US" sz="2000" dirty="0" smtClean="0">
                <a:latin typeface="Arial" charset="0"/>
                <a:ea typeface="Arial" charset="0"/>
                <a:cs typeface="Arial" charset="0"/>
                <a:sym typeface="Wingdings" panose="05000000000000000000" pitchFamily="2" charset="2"/>
              </a:rPr>
              <a:t>Familiar feel to Angular-1 and KO</a:t>
            </a:r>
          </a:p>
          <a:p>
            <a:pPr algn="ctr"/>
            <a:endParaRPr lang="en-US" sz="2000" dirty="0" smtClean="0">
              <a:latin typeface="Arial" charset="0"/>
              <a:ea typeface="Arial" charset="0"/>
              <a:cs typeface="Arial" charset="0"/>
              <a:sym typeface="Wingdings" panose="05000000000000000000" pitchFamily="2" charset="2"/>
            </a:endParaRPr>
          </a:p>
          <a:p>
            <a:pPr algn="ctr"/>
            <a:r>
              <a:rPr lang="en-US" sz="2000" dirty="0" smtClean="0">
                <a:latin typeface="Arial" charset="0"/>
                <a:ea typeface="Arial" charset="0"/>
                <a:cs typeface="Arial" charset="0"/>
                <a:sym typeface="Wingdings" panose="05000000000000000000" pitchFamily="2" charset="2"/>
              </a:rPr>
              <a:t>Doesn’t break OPE</a:t>
            </a:r>
            <a:endParaRPr lang="en-US" sz="2000" dirty="0">
              <a:latin typeface="Arial" charset="0"/>
              <a:ea typeface="Arial" charset="0"/>
              <a:cs typeface="Arial" charset="0"/>
              <a:sym typeface="Wingdings" panose="05000000000000000000" pitchFamily="2" charset="2"/>
            </a:endParaRPr>
          </a:p>
          <a:p>
            <a:pPr algn="ctr"/>
            <a:endParaRPr lang="en-US" sz="2000" dirty="0">
              <a:latin typeface="Arial" charset="0"/>
              <a:ea typeface="Arial" charset="0"/>
              <a:cs typeface="Arial" charset="0"/>
              <a:sym typeface="Wingdings" panose="05000000000000000000" pitchFamily="2" charset="2"/>
            </a:endParaRPr>
          </a:p>
          <a:p>
            <a:pPr algn="ctr"/>
            <a:r>
              <a:rPr lang="en-US" sz="2000" dirty="0">
                <a:latin typeface="Arial" charset="0"/>
                <a:ea typeface="Arial" charset="0"/>
                <a:cs typeface="Arial" charset="0"/>
                <a:sym typeface="Wingdings" panose="05000000000000000000" pitchFamily="2" charset="2"/>
              </a:rPr>
              <a:t>Short learning </a:t>
            </a:r>
            <a:r>
              <a:rPr lang="en-US" sz="2000" dirty="0" smtClean="0">
                <a:latin typeface="Arial" charset="0"/>
                <a:ea typeface="Arial" charset="0"/>
                <a:cs typeface="Arial" charset="0"/>
                <a:sym typeface="Wingdings" panose="05000000000000000000" pitchFamily="2" charset="2"/>
              </a:rPr>
              <a:t>curve</a:t>
            </a:r>
            <a:endParaRPr lang="en-US" sz="2000" dirty="0">
              <a:latin typeface="Arial" charset="0"/>
              <a:ea typeface="Arial" charset="0"/>
              <a:cs typeface="Arial" charset="0"/>
              <a:sym typeface="Wingdings" panose="05000000000000000000" pitchFamily="2" charset="2"/>
            </a:endParaRPr>
          </a:p>
        </p:txBody>
      </p:sp>
      <p:sp>
        <p:nvSpPr>
          <p:cNvPr id="6" name="TextBox 5"/>
          <p:cNvSpPr txBox="1"/>
          <p:nvPr/>
        </p:nvSpPr>
        <p:spPr>
          <a:xfrm>
            <a:off x="8375143" y="3111500"/>
            <a:ext cx="2857500" cy="2862322"/>
          </a:xfrm>
          <a:prstGeom prst="rect">
            <a:avLst/>
          </a:prstGeom>
          <a:noFill/>
        </p:spPr>
        <p:txBody>
          <a:bodyPr wrap="square" rtlCol="0">
            <a:spAutoFit/>
          </a:bodyPr>
          <a:lstStyle/>
          <a:p>
            <a:pPr algn="ctr"/>
            <a:r>
              <a:rPr lang="en-US" sz="2000" dirty="0" smtClean="0">
                <a:latin typeface="Arial" charset="0"/>
                <a:ea typeface="Arial" charset="0"/>
                <a:cs typeface="Arial" charset="0"/>
                <a:sym typeface="Wingdings" panose="05000000000000000000" pitchFamily="2" charset="2"/>
              </a:rPr>
              <a:t>Do use Portals with Episerver</a:t>
            </a:r>
          </a:p>
          <a:p>
            <a:pPr algn="ctr"/>
            <a:endParaRPr lang="en-US" sz="2000" dirty="0" smtClean="0">
              <a:latin typeface="Arial" charset="0"/>
              <a:ea typeface="Arial" charset="0"/>
              <a:cs typeface="Arial" charset="0"/>
              <a:sym typeface="Wingdings" panose="05000000000000000000" pitchFamily="2" charset="2"/>
            </a:endParaRPr>
          </a:p>
          <a:p>
            <a:pPr algn="ctr"/>
            <a:r>
              <a:rPr lang="en-US" sz="2000" dirty="0" smtClean="0">
                <a:latin typeface="Arial" charset="0"/>
                <a:ea typeface="Arial" charset="0"/>
                <a:cs typeface="Arial" charset="0"/>
                <a:sym typeface="Wingdings" panose="05000000000000000000" pitchFamily="2" charset="2"/>
              </a:rPr>
              <a:t>Do carefully split Razor from React</a:t>
            </a:r>
          </a:p>
          <a:p>
            <a:pPr algn="ctr"/>
            <a:endParaRPr lang="en-US" sz="2000" dirty="0">
              <a:latin typeface="Arial" charset="0"/>
              <a:ea typeface="Arial" charset="0"/>
              <a:cs typeface="Arial" charset="0"/>
              <a:sym typeface="Wingdings" panose="05000000000000000000" pitchFamily="2" charset="2"/>
            </a:endParaRPr>
          </a:p>
          <a:p>
            <a:pPr algn="ctr"/>
            <a:r>
              <a:rPr lang="en-US" sz="2000" dirty="0" smtClean="0">
                <a:latin typeface="Arial" charset="0"/>
                <a:ea typeface="Arial" charset="0"/>
                <a:cs typeface="Arial" charset="0"/>
                <a:sym typeface="Wingdings" panose="05000000000000000000" pitchFamily="2" charset="2"/>
              </a:rPr>
              <a:t>Doesn’t break OPE</a:t>
            </a:r>
          </a:p>
          <a:p>
            <a:pPr algn="ctr"/>
            <a:endParaRPr lang="en-US" sz="2000" dirty="0">
              <a:latin typeface="Arial" charset="0"/>
              <a:ea typeface="Arial" charset="0"/>
              <a:cs typeface="Arial" charset="0"/>
              <a:sym typeface="Wingdings" panose="05000000000000000000" pitchFamily="2" charset="2"/>
            </a:endParaRPr>
          </a:p>
          <a:p>
            <a:pPr algn="ctr"/>
            <a:r>
              <a:rPr lang="en-US" sz="2000" dirty="0" smtClean="0">
                <a:latin typeface="Arial" charset="0"/>
                <a:ea typeface="Arial" charset="0"/>
                <a:cs typeface="Arial" charset="0"/>
                <a:sym typeface="Wingdings" panose="05000000000000000000" pitchFamily="2" charset="2"/>
              </a:rPr>
              <a:t>Medium learning curve</a:t>
            </a:r>
            <a:endParaRPr lang="en-US" sz="2000" dirty="0">
              <a:latin typeface="Arial" charset="0"/>
              <a:ea typeface="Arial" charset="0"/>
              <a:cs typeface="Arial" charset="0"/>
              <a:sym typeface="Wingdings" panose="05000000000000000000" pitchFamily="2" charset="2"/>
            </a:endParaRPr>
          </a:p>
        </p:txBody>
      </p:sp>
    </p:spTree>
    <p:extLst>
      <p:ext uri="{BB962C8B-B14F-4D97-AF65-F5344CB8AC3E}">
        <p14:creationId xmlns:p14="http://schemas.microsoft.com/office/powerpoint/2010/main" val="168327861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3200" dirty="0" smtClean="0"/>
              <a:t>github.com/drewnull/</a:t>
            </a:r>
            <a:r>
              <a:rPr lang="en-US" sz="3200" dirty="0" err="1" smtClean="0"/>
              <a:t>javascript-episerver-ope</a:t>
            </a:r>
            <a:endParaRPr lang="en-US" sz="3200" dirty="0"/>
          </a:p>
        </p:txBody>
      </p:sp>
    </p:spTree>
    <p:extLst>
      <p:ext uri="{BB962C8B-B14F-4D97-AF65-F5344CB8AC3E}">
        <p14:creationId xmlns:p14="http://schemas.microsoft.com/office/powerpoint/2010/main" val="421320656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041392"/>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23865" y="609600"/>
            <a:ext cx="10761809" cy="5000462"/>
          </a:xfrm>
        </p:spPr>
        <p:txBody>
          <a:bodyPr>
            <a:normAutofit/>
          </a:bodyPr>
          <a:lstStyle/>
          <a:p>
            <a:r>
              <a:rPr lang="en-US" sz="2400" dirty="0">
                <a:solidFill>
                  <a:srgbClr val="7D7D7D"/>
                </a:solidFill>
              </a:rPr>
              <a:t>JavaScript Frameworks </a:t>
            </a:r>
            <a:r>
              <a:rPr lang="en-US" sz="2400" strike="sngStrike" dirty="0">
                <a:solidFill>
                  <a:srgbClr val="7D7D7D"/>
                </a:solidFill>
              </a:rPr>
              <a:t>with</a:t>
            </a:r>
            <a:r>
              <a:rPr lang="en-US" sz="2400" dirty="0">
                <a:solidFill>
                  <a:srgbClr val="7D7D7D"/>
                </a:solidFill>
              </a:rPr>
              <a:t> Episerver OPE</a:t>
            </a:r>
            <a:br>
              <a:rPr lang="en-US" sz="2400" dirty="0">
                <a:solidFill>
                  <a:srgbClr val="7D7D7D"/>
                </a:solidFill>
              </a:rPr>
            </a:br>
            <a:r>
              <a:rPr lang="en-US" sz="2400" dirty="0">
                <a:solidFill>
                  <a:srgbClr val="7D7D7D"/>
                </a:solidFill>
              </a:rPr>
              <a:t/>
            </a:r>
            <a:br>
              <a:rPr lang="en-US" sz="2400" dirty="0">
                <a:solidFill>
                  <a:srgbClr val="7D7D7D"/>
                </a:solidFill>
              </a:rPr>
            </a:br>
            <a:r>
              <a:rPr lang="en-US" sz="2400" dirty="0">
                <a:solidFill>
                  <a:srgbClr val="7D7D7D"/>
                </a:solidFill>
              </a:rPr>
              <a:t>JavaScript </a:t>
            </a:r>
            <a:r>
              <a:rPr lang="en-US" sz="2400" strike="sngStrike" dirty="0">
                <a:solidFill>
                  <a:srgbClr val="7D7D7D"/>
                </a:solidFill>
              </a:rPr>
              <a:t>Frameworks</a:t>
            </a:r>
            <a:r>
              <a:rPr lang="en-US" sz="2400" dirty="0">
                <a:solidFill>
                  <a:srgbClr val="7D7D7D"/>
                </a:solidFill>
              </a:rPr>
              <a:t> </a:t>
            </a:r>
            <a:r>
              <a:rPr lang="en-US" sz="2400" i="1" dirty="0">
                <a:solidFill>
                  <a:srgbClr val="7D7D7D"/>
                </a:solidFill>
              </a:rPr>
              <a:t>without breaking </a:t>
            </a:r>
            <a:r>
              <a:rPr lang="en-US" sz="2400" dirty="0">
                <a:solidFill>
                  <a:srgbClr val="7D7D7D"/>
                </a:solidFill>
              </a:rPr>
              <a:t>Episerver OPE</a:t>
            </a:r>
            <a:r>
              <a:rPr lang="en-US" sz="2400" dirty="0"/>
              <a:t/>
            </a:r>
            <a:br>
              <a:rPr lang="en-US" sz="2400" dirty="0"/>
            </a:br>
            <a:r>
              <a:rPr lang="en-US" sz="2400" dirty="0"/>
              <a:t/>
            </a:r>
            <a:br>
              <a:rPr lang="en-US" sz="2400" dirty="0"/>
            </a:br>
            <a:r>
              <a:rPr lang="en-US" sz="2400" dirty="0">
                <a:solidFill>
                  <a:srgbClr val="7D7D7D"/>
                </a:solidFill>
              </a:rPr>
              <a:t>JavaScript </a:t>
            </a:r>
            <a:r>
              <a:rPr lang="en-US" sz="2400" i="1" strike="sngStrike" dirty="0">
                <a:solidFill>
                  <a:srgbClr val="7D7D7D"/>
                </a:solidFill>
              </a:rPr>
              <a:t>Libraries and Frameworks</a:t>
            </a:r>
            <a:r>
              <a:rPr lang="en-US" sz="2400" i="1" dirty="0">
                <a:solidFill>
                  <a:srgbClr val="7D7D7D"/>
                </a:solidFill>
              </a:rPr>
              <a:t> </a:t>
            </a:r>
            <a:r>
              <a:rPr lang="en-US" sz="2400" dirty="0">
                <a:solidFill>
                  <a:srgbClr val="7D7D7D"/>
                </a:solidFill>
              </a:rPr>
              <a:t>without breaking Episerver OPE</a:t>
            </a:r>
            <a:r>
              <a:rPr lang="en-US" sz="2400" dirty="0"/>
              <a:t/>
            </a:r>
            <a:br>
              <a:rPr lang="en-US" sz="2400" dirty="0"/>
            </a:br>
            <a:r>
              <a:rPr lang="en-US" sz="2400" dirty="0"/>
              <a:t/>
            </a:r>
            <a:br>
              <a:rPr lang="en-US" sz="2400" dirty="0"/>
            </a:br>
            <a:r>
              <a:rPr lang="en-US" sz="2400" dirty="0">
                <a:solidFill>
                  <a:srgbClr val="7D7D7D"/>
                </a:solidFill>
              </a:rPr>
              <a:t>JavaScript </a:t>
            </a:r>
            <a:r>
              <a:rPr lang="en-US" sz="2400" i="1" strike="sngStrike" dirty="0">
                <a:solidFill>
                  <a:srgbClr val="7D7D7D"/>
                </a:solidFill>
              </a:rPr>
              <a:t>Libworks?</a:t>
            </a:r>
            <a:r>
              <a:rPr lang="en-US" sz="2400" dirty="0">
                <a:solidFill>
                  <a:srgbClr val="7D7D7D"/>
                </a:solidFill>
              </a:rPr>
              <a:t> without breaking Episerver OPE</a:t>
            </a:r>
            <a:r>
              <a:rPr lang="en-US" sz="2400" dirty="0" smtClean="0"/>
              <a:t/>
            </a:r>
            <a:br>
              <a:rPr lang="en-US" sz="2400" dirty="0" smtClean="0"/>
            </a:br>
            <a:r>
              <a:rPr lang="en-US" sz="2400" dirty="0" smtClean="0"/>
              <a:t/>
            </a:r>
            <a:br>
              <a:rPr lang="en-US" sz="2400" dirty="0" smtClean="0"/>
            </a:br>
            <a:r>
              <a:rPr lang="en-US" sz="2400" dirty="0" smtClean="0"/>
              <a:t>JavaScript </a:t>
            </a:r>
            <a:r>
              <a:rPr lang="en-US" sz="2400" i="1" dirty="0" smtClean="0"/>
              <a:t>Framebraries? </a:t>
            </a:r>
            <a:r>
              <a:rPr lang="en-US" sz="2400" dirty="0" smtClean="0"/>
              <a:t>without breaking Episerver OPE</a:t>
            </a:r>
            <a:br>
              <a:rPr lang="en-US" sz="2400" dirty="0" smtClean="0"/>
            </a:br>
            <a:r>
              <a:rPr lang="en-US" sz="2400" dirty="0"/>
              <a:t/>
            </a:r>
            <a:br>
              <a:rPr lang="en-US" sz="2400" dirty="0"/>
            </a:br>
            <a:endParaRPr lang="en-US" sz="2400" dirty="0"/>
          </a:p>
        </p:txBody>
      </p:sp>
      <p:sp>
        <p:nvSpPr>
          <p:cNvPr id="3" name="Subtitle 2"/>
          <p:cNvSpPr>
            <a:spLocks noGrp="1"/>
          </p:cNvSpPr>
          <p:nvPr>
            <p:ph type="subTitle" idx="1"/>
          </p:nvPr>
        </p:nvSpPr>
        <p:spPr/>
        <p:txBody>
          <a:bodyPr>
            <a:normAutofit fontScale="92500" lnSpcReduction="20000"/>
          </a:bodyPr>
          <a:lstStyle/>
          <a:p>
            <a:r>
              <a:rPr lang="en-US" dirty="0" smtClean="0"/>
              <a:t>Drew Null</a:t>
            </a:r>
          </a:p>
          <a:p>
            <a:r>
              <a:rPr lang="en-US" sz="1200" dirty="0" smtClean="0"/>
              <a:t>2018-05-22</a:t>
            </a:r>
            <a:endParaRPr lang="en-US" sz="1200" dirty="0"/>
          </a:p>
        </p:txBody>
      </p:sp>
    </p:spTree>
    <p:extLst>
      <p:ext uri="{BB962C8B-B14F-4D97-AF65-F5344CB8AC3E}">
        <p14:creationId xmlns:p14="http://schemas.microsoft.com/office/powerpoint/2010/main" val="1092370389"/>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i.imgur.com/lvCjoJ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14750" y="1352550"/>
            <a:ext cx="4762500" cy="41529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282198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72035" y="0"/>
            <a:ext cx="11447930" cy="6858000"/>
          </a:xfrm>
        </p:spPr>
        <p:txBody>
          <a:bodyPr>
            <a:normAutofit/>
          </a:bodyPr>
          <a:lstStyle/>
          <a:p>
            <a:pPr algn="ctr"/>
            <a:r>
              <a:rPr lang="en-US" sz="20000" dirty="0" smtClean="0"/>
              <a:t>2017</a:t>
            </a:r>
            <a:endParaRPr lang="en-US" sz="20000" dirty="0"/>
          </a:p>
        </p:txBody>
      </p:sp>
    </p:spTree>
    <p:extLst>
      <p:ext uri="{BB962C8B-B14F-4D97-AF65-F5344CB8AC3E}">
        <p14:creationId xmlns:p14="http://schemas.microsoft.com/office/powerpoint/2010/main" val="197221349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pPr algn="ctr"/>
            <a:r>
              <a:rPr lang="en-US" sz="3600" i="1" dirty="0" smtClean="0"/>
              <a:t>  </a:t>
            </a:r>
            <a:r>
              <a:rPr lang="en-US" sz="8000" dirty="0"/>
              <a:t/>
            </a:r>
            <a:br>
              <a:rPr lang="en-US" sz="8000" dirty="0"/>
            </a:br>
            <a:r>
              <a:rPr lang="en-US" sz="8000" dirty="0" smtClean="0"/>
              <a:t/>
            </a:r>
            <a:br>
              <a:rPr lang="en-US" sz="8000" dirty="0" smtClean="0"/>
            </a:br>
            <a:r>
              <a:rPr lang="en-US" sz="8000" dirty="0" smtClean="0"/>
              <a:t>JavaScript</a:t>
            </a:r>
            <a:br>
              <a:rPr lang="en-US" sz="8000" dirty="0" smtClean="0"/>
            </a:br>
            <a:r>
              <a:rPr lang="en-US" sz="8000" dirty="0" smtClean="0"/>
              <a:t>Identity Crisis</a:t>
            </a:r>
            <a:br>
              <a:rPr lang="en-US" sz="8000" dirty="0" smtClean="0"/>
            </a:br>
            <a:r>
              <a:rPr lang="en-US" sz="8000" dirty="0" smtClean="0"/>
              <a:t/>
            </a:r>
            <a:br>
              <a:rPr lang="en-US" sz="8000" dirty="0" smtClean="0"/>
            </a:br>
            <a:r>
              <a:rPr lang="en-US" sz="3600" dirty="0" smtClean="0"/>
              <a:t> </a:t>
            </a:r>
            <a:endParaRPr lang="en-US" sz="8000" dirty="0"/>
          </a:p>
        </p:txBody>
      </p:sp>
    </p:spTree>
    <p:extLst>
      <p:ext uri="{BB962C8B-B14F-4D97-AF65-F5344CB8AC3E}">
        <p14:creationId xmlns:p14="http://schemas.microsoft.com/office/powerpoint/2010/main" val="9825635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pPr algn="ctr"/>
            <a:r>
              <a:rPr lang="en-US" sz="3600" i="1" dirty="0" smtClean="0"/>
              <a:t>  </a:t>
            </a:r>
            <a:r>
              <a:rPr lang="en-US" sz="8000" dirty="0"/>
              <a:t/>
            </a:r>
            <a:br>
              <a:rPr lang="en-US" sz="8000" dirty="0"/>
            </a:br>
            <a:r>
              <a:rPr lang="en-US" sz="8000" dirty="0" smtClean="0"/>
              <a:t/>
            </a:r>
            <a:br>
              <a:rPr lang="en-US" sz="8000" dirty="0" smtClean="0"/>
            </a:br>
            <a:r>
              <a:rPr lang="en-US" sz="8000" dirty="0" smtClean="0"/>
              <a:t>JavaScript</a:t>
            </a:r>
            <a:br>
              <a:rPr lang="en-US" sz="8000" dirty="0" smtClean="0"/>
            </a:br>
            <a:r>
              <a:rPr lang="en-US" sz="8000" dirty="0" smtClean="0"/>
              <a:t>Identity Crisis</a:t>
            </a:r>
            <a:br>
              <a:rPr lang="en-US" sz="8000" dirty="0" smtClean="0"/>
            </a:br>
            <a:r>
              <a:rPr lang="en-US" sz="8000" dirty="0" smtClean="0"/>
              <a:t/>
            </a:r>
            <a:br>
              <a:rPr lang="en-US" sz="8000" dirty="0" smtClean="0"/>
            </a:br>
            <a:r>
              <a:rPr lang="en-US" sz="3600" dirty="0" smtClean="0"/>
              <a:t>(tools getting old, missing out on new things)</a:t>
            </a:r>
            <a:endParaRPr lang="en-US" sz="8000" dirty="0"/>
          </a:p>
        </p:txBody>
      </p:sp>
    </p:spTree>
    <p:extLst>
      <p:ext uri="{BB962C8B-B14F-4D97-AF65-F5344CB8AC3E}">
        <p14:creationId xmlns:p14="http://schemas.microsoft.com/office/powerpoint/2010/main" val="3369784556"/>
      </p:ext>
    </p:extLst>
  </p:cSld>
  <p:clrMapOvr>
    <a:masterClrMapping/>
  </p:clrMapOvr>
  <p:timing>
    <p:tnLst>
      <p:par>
        <p:cTn id="1" dur="indefinite" restart="never" nodeType="tmRoot"/>
      </p:par>
    </p:tnLst>
  </p:timing>
</p:sld>
</file>

<file path=ppt/theme/theme1.xml><?xml version="1.0" encoding="utf-8"?>
<a:theme xmlns:a="http://schemas.openxmlformats.org/drawingml/2006/main" name="RP_2018_Branded_Theme">
  <a:themeElements>
    <a:clrScheme name="RightPoint">
      <a:dk1>
        <a:srgbClr val="000000"/>
      </a:dk1>
      <a:lt1>
        <a:srgbClr val="FFFFFF"/>
      </a:lt1>
      <a:dk2>
        <a:srgbClr val="6D6D70"/>
      </a:dk2>
      <a:lt2>
        <a:srgbClr val="F3F3F3"/>
      </a:lt2>
      <a:accent1>
        <a:srgbClr val="E3002B"/>
      </a:accent1>
      <a:accent2>
        <a:srgbClr val="87A3BA"/>
      </a:accent2>
      <a:accent3>
        <a:srgbClr val="FFBF19"/>
      </a:accent3>
      <a:accent4>
        <a:srgbClr val="6D6D70"/>
      </a:accent4>
      <a:accent5>
        <a:srgbClr val="BABCBF"/>
      </a:accent5>
      <a:accent6>
        <a:srgbClr val="DBDBDD"/>
      </a:accent6>
      <a:hlink>
        <a:srgbClr val="E3002B"/>
      </a:hlink>
      <a:folHlink>
        <a:srgbClr val="6D6D70"/>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tlCol="0" anchor="ctr"/>
      <a:lstStyle>
        <a:defPPr algn="ctr">
          <a:defRPr>
            <a:latin typeface="Arial" charset="0"/>
            <a:ea typeface="Arial" charset="0"/>
            <a:cs typeface="Arial" charset="0"/>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rtlCol="0">
        <a:spAutoFit/>
      </a:bodyPr>
      <a:lstStyle>
        <a:defPPr>
          <a:defRPr sz="2400" smtClean="0">
            <a:latin typeface="Arial" charset="0"/>
            <a:ea typeface="Arial" charset="0"/>
            <a:cs typeface="Arial" charset="0"/>
          </a:defRPr>
        </a:defPPr>
      </a:lstStyle>
    </a:txDef>
  </a:objectDefaults>
  <a:extraClrSchemeLst/>
  <a:extLst>
    <a:ext uri="{05A4C25C-085E-4340-85A3-A5531E510DB2}">
      <thm15:themeFamily xmlns:thm15="http://schemas.microsoft.com/office/thememl/2012/main" name="RP_2018_Branded_Theme" id="{8D73F64B-4C71-0048-A99E-B387D32535CF}" vid="{25D3C30B-4D94-F440-A3D1-49C1404C3F1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9CCFC74F68FD3D47AB339E44432BA1A8" ma:contentTypeVersion="5" ma:contentTypeDescription="Create a new document." ma:contentTypeScope="" ma:versionID="dce8c0a0a1dfd90e7b65613a439b1e45">
  <xsd:schema xmlns:xsd="http://www.w3.org/2001/XMLSchema" xmlns:xs="http://www.w3.org/2001/XMLSchema" xmlns:p="http://schemas.microsoft.com/office/2006/metadata/properties" xmlns:ns2="3bf774d6-105c-4b7c-a95e-cf7d4c4b2c92" xmlns:ns3="aba9441e-50ff-4aea-8cc0-abb3868477d3" targetNamespace="http://schemas.microsoft.com/office/2006/metadata/properties" ma:root="true" ma:fieldsID="12b2c9f724ffae0a50490a3e6dd68d3c" ns2:_="" ns3:_="">
    <xsd:import namespace="3bf774d6-105c-4b7c-a95e-cf7d4c4b2c92"/>
    <xsd:import namespace="aba9441e-50ff-4aea-8cc0-abb3868477d3"/>
    <xsd:element name="properties">
      <xsd:complexType>
        <xsd:sequence>
          <xsd:element name="documentManagement">
            <xsd:complexType>
              <xsd:all>
                <xsd:element ref="ns2:MediaServiceMetadata" minOccurs="0"/>
                <xsd:element ref="ns2:MediaServiceFastMetadata" minOccurs="0"/>
                <xsd:element ref="ns2:MediaServiceDateTaken"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bf774d6-105c-4b7c-a95e-cf7d4c4b2c92"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DateTaken" ma:index="10" nillable="true" ma:displayName="MediaServiceDateTaken" ma:descriptio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ba9441e-50ff-4aea-8cc0-abb3868477d3"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haredWithUsers xmlns="aba9441e-50ff-4aea-8cc0-abb3868477d3">
      <UserInfo>
        <DisplayName>Seth Meldon</DisplayName>
        <AccountId>320</AccountId>
        <AccountType/>
      </UserInfo>
    </SharedWithUser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7A63DCB-8216-4CE3-A48A-436609295A5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bf774d6-105c-4b7c-a95e-cf7d4c4b2c92"/>
    <ds:schemaRef ds:uri="aba9441e-50ff-4aea-8cc0-abb3868477d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60CE45B-EAF9-459C-8C93-F899E966B76C}">
  <ds:schemaRefs>
    <ds:schemaRef ds:uri="http://purl.org/dc/dcmitype/"/>
    <ds:schemaRef ds:uri="http://schemas.microsoft.com/office/infopath/2007/PartnerControls"/>
    <ds:schemaRef ds:uri="http://purl.org/dc/elements/1.1/"/>
    <ds:schemaRef ds:uri="http://schemas.microsoft.com/office/2006/metadata/properties"/>
    <ds:schemaRef ds:uri="http://schemas.microsoft.com/office/2006/documentManagement/types"/>
    <ds:schemaRef ds:uri="3bf774d6-105c-4b7c-a95e-cf7d4c4b2c92"/>
    <ds:schemaRef ds:uri="http://schemas.openxmlformats.org/package/2006/metadata/core-properties"/>
    <ds:schemaRef ds:uri="aba9441e-50ff-4aea-8cc0-abb3868477d3"/>
    <ds:schemaRef ds:uri="http://www.w3.org/XML/1998/namespace"/>
    <ds:schemaRef ds:uri="http://purl.org/dc/terms/"/>
  </ds:schemaRefs>
</ds:datastoreItem>
</file>

<file path=customXml/itemProps3.xml><?xml version="1.0" encoding="utf-8"?>
<ds:datastoreItem xmlns:ds="http://schemas.openxmlformats.org/officeDocument/2006/customXml" ds:itemID="{2A9CDEE1-CFC9-4C51-874C-22BE3B2CC973}">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RP_2018_Branded_Theme</Template>
  <TotalTime>672</TotalTime>
  <Words>208</Words>
  <Application>Microsoft Office PowerPoint</Application>
  <PresentationFormat>Widescreen</PresentationFormat>
  <Paragraphs>106</Paragraphs>
  <Slides>42</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42</vt:i4>
      </vt:variant>
    </vt:vector>
  </HeadingPairs>
  <TitlesOfParts>
    <vt:vector size="48" baseType="lpstr">
      <vt:lpstr>Arial</vt:lpstr>
      <vt:lpstr>Calibri</vt:lpstr>
      <vt:lpstr>Georgia</vt:lpstr>
      <vt:lpstr>Microsoft Sans Serif</vt:lpstr>
      <vt:lpstr>Wingdings</vt:lpstr>
      <vt:lpstr>RP_2018_Branded_Theme</vt:lpstr>
      <vt:lpstr>JavaScript Frameworks with Episerver OPE             </vt:lpstr>
      <vt:lpstr>JavaScript Frameworks with Episerver OPE  JavaScript Frameworks without breaking Episerver OPE           </vt:lpstr>
      <vt:lpstr>JavaScript Frameworks with Episerver OPE  JavaScript Frameworks without breaking Episerver OPE  JavaScript Libraries and Frameworks without breaking Episerver OPE        </vt:lpstr>
      <vt:lpstr>JavaScript Frameworks with Episerver OPE  JavaScript Frameworks without breaking Episerver OPE  JavaScript Libraries and Frameworks without breaking Episerver OPE  JavaScript Libworks? without breaking Episerver OPE     </vt:lpstr>
      <vt:lpstr>JavaScript Frameworks with Episerver OPE  JavaScript Frameworks without breaking Episerver OPE  JavaScript Libraries and Frameworks without breaking Episerver OPE  JavaScript Libworks? without breaking Episerver OPE  JavaScript Framebraries? without breaking Episerver OPE  </vt:lpstr>
      <vt:lpstr>PowerPoint Presentation</vt:lpstr>
      <vt:lpstr>2017</vt:lpstr>
      <vt:lpstr>    JavaScript Identity Crisis   </vt:lpstr>
      <vt:lpstr>    JavaScript Identity Crisis  (tools getting old, missing out on new things)</vt:lpstr>
      <vt:lpstr> Episerver  JavaScript Identity Crisis  (tools getting old, missing out on new things)</vt:lpstr>
      <vt:lpstr> CMS  JavaScript Identity Crisis  (tools getting old, missing out on new things)</vt:lpstr>
      <vt:lpstr>PowerPoint Presentation</vt:lpstr>
      <vt:lpstr>What features do I want?</vt:lpstr>
      <vt:lpstr>PowerPoint Presentation</vt:lpstr>
      <vt:lpstr>PowerPoint Presentation</vt:lpstr>
      <vt:lpstr>PowerPoint Presentation</vt:lpstr>
      <vt:lpstr>PowerPoint Presentation</vt:lpstr>
      <vt:lpstr>Do work with ASP.NET MVC Razor  --  Do not break Episerver OPE,  personalization, or other things</vt:lpstr>
      <vt:lpstr>What should I use today in 2018?</vt:lpstr>
      <vt:lpstr>PowerPoint Presentation</vt:lpstr>
      <vt:lpstr>PowerPoint Presentation</vt:lpstr>
      <vt:lpstr>PowerPoint Presentation</vt:lpstr>
      <vt:lpstr>How can I put them to the test?</vt:lpstr>
      <vt:lpstr>PowerPoint Presentation</vt:lpstr>
      <vt:lpstr>PowerPoint Presentation</vt:lpstr>
      <vt:lpstr>(code)</vt:lpstr>
      <vt:lpstr>PowerPoint Presentation</vt:lpstr>
      <vt:lpstr>PowerPoint Presentation</vt:lpstr>
      <vt:lpstr>PowerPoint Presentation</vt:lpstr>
      <vt:lpstr>PowerPoint Presentation</vt:lpstr>
      <vt:lpstr>PowerPoint Presentation</vt:lpstr>
      <vt:lpstr>PowerPoint Presentation</vt:lpstr>
      <vt:lpstr>(code)</vt:lpstr>
      <vt:lpstr>PowerPoint Presentation</vt:lpstr>
      <vt:lpstr>PowerPoint Presentation</vt:lpstr>
      <vt:lpstr>PowerPoint Presentation</vt:lpstr>
      <vt:lpstr>PowerPoint Presentation</vt:lpstr>
      <vt:lpstr>(code)</vt:lpstr>
      <vt:lpstr>PowerPoint Presentation</vt:lpstr>
      <vt:lpstr>PowerPoint Presentation</vt:lpstr>
      <vt:lpstr>github.com/drewnull/javascript-episerver-ope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Meeting or Presentation</dc:title>
  <dc:creator>Drew Null</dc:creator>
  <cp:lastModifiedBy>Drew Null</cp:lastModifiedBy>
  <cp:revision>23</cp:revision>
  <dcterms:modified xsi:type="dcterms:W3CDTF">2018-05-22T21:26:03Z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0x0101009CCFC74F68FD3D47AB339E44432BA1A8</vt:lpwstr>
  </property>
</Properties>
</file>